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6" r:id="rId3"/>
    <p:sldId id="260" r:id="rId4"/>
    <p:sldId id="257" r:id="rId5"/>
    <p:sldId id="262" r:id="rId6"/>
    <p:sldId id="258" r:id="rId7"/>
    <p:sldId id="261" r:id="rId8"/>
    <p:sldId id="259" r:id="rId9"/>
    <p:sldId id="264" r:id="rId10"/>
    <p:sldId id="263" r:id="rId11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30" autoAdjust="0"/>
    <p:restoredTop sz="94660"/>
  </p:normalViewPr>
  <p:slideViewPr>
    <p:cSldViewPr>
      <p:cViewPr varScale="1">
        <p:scale>
          <a:sx n="55" d="100"/>
          <a:sy n="55" d="100"/>
        </p:scale>
        <p:origin x="193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687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r">
              <a:defRPr sz="1300"/>
            </a:lvl1pPr>
          </a:lstStyle>
          <a:p>
            <a:fld id="{773385DE-D834-4493-BFE3-7349D5B6A70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687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r">
              <a:defRPr sz="1300"/>
            </a:lvl1pPr>
          </a:lstStyle>
          <a:p>
            <a:fld id="{14C8AB90-A0C4-4D35-8360-9D3D625A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134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1" units="in"/>
          <inkml:channel name="Y" type="integer" max="1652" units="in"/>
        </inkml:traceFormat>
        <inkml:channelProperties>
          <inkml:channelProperty channel="X" name="resolution" value="254.00655" units="1/in"/>
          <inkml:channelProperty channel="Y" name="resolution" value="254.03659" units="1/in"/>
        </inkml:channelProperties>
      </inkml:inkSource>
      <inkml:timestamp xml:id="ts0" timeString="2014-08-03T23:55:38.45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2452B0C-0897-4C14-9FC6-7701BEF3EC3B}" emma:medium="tactile" emma:mode="ink">
          <msink:context xmlns:msink="http://schemas.microsoft.com/ink/2010/main" type="writingRegion" rotatedBoundingBox="30788,4163 30803,4163 30803,4178 30788,4178"/>
        </emma:interpretation>
      </emma:emma>
    </inkml:annotationXML>
    <inkml:traceGroup>
      <inkml:annotationXML>
        <emma:emma xmlns:emma="http://www.w3.org/2003/04/emma" version="1.0">
          <emma:interpretation id="{3C785CFE-942B-4A59-A423-BB3786C0D028}" emma:medium="tactile" emma:mode="ink">
            <msink:context xmlns:msink="http://schemas.microsoft.com/ink/2010/main" type="paragraph" rotatedBoundingBox="30788,4163 30803,4163 30803,4178 30788,41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CEBEEA-EC1E-4D4F-9D47-A8571F056EF3}" emma:medium="tactile" emma:mode="ink">
              <msink:context xmlns:msink="http://schemas.microsoft.com/ink/2010/main" type="line" rotatedBoundingBox="30788,4163 30803,4163 30803,4178 30788,4178"/>
            </emma:interpretation>
          </emma:emma>
        </inkml:annotationXML>
        <inkml:traceGroup>
          <inkml:annotationXML>
            <emma:emma xmlns:emma="http://www.w3.org/2003/04/emma" version="1.0">
              <emma:interpretation id="{6A000E3F-2DF8-43C4-9221-968F611B93C4}" emma:medium="tactile" emma:mode="ink">
                <msink:context xmlns:msink="http://schemas.microsoft.com/ink/2010/main" type="inkWord" rotatedBoundingBox="30788,4163 30803,4163 30803,4178 30788,4178"/>
              </emma:interpretation>
              <emma:one-of disjunction-type="recognition" id="oneOf0">
                <emma:interpretation id="interp0" emma:lang="en-US" emma:confidence="0">
                  <emma:literal>.</emma:literal>
                </emma:interpretation>
                <emma:interpretation id="interp1" emma:lang="en-US" emma:confidence="0">
                  <emma:literal>v</emma:literal>
                </emma:interpretation>
                <emma:interpretation id="interp2" emma:lang="en-US" emma:confidence="0">
                  <emma:literal>}</emma:literal>
                </emma:interpretation>
                <emma:interpretation id="interp3" emma:lang="en-US" emma:confidence="0">
                  <emma:literal>w</emma:literal>
                </emma:interpretation>
                <emma:interpretation id="interp4" emma:lang="en-US" emma:confidence="0">
                  <emma:literal>3</emma:literal>
                </emma:interpretation>
              </emma:one-of>
            </emma:emma>
          </inkml:annotationXML>
          <inkml:trace contextRef="#ctx0" brushRef="#br0">0 0,'0'0,"0"0,0 0,0 0,0 0,0 0,0 0,0 0,0 0,0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8-14T16:57:04.61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D393A9D-CBA8-4837-BD1F-82EF74460E6C}" emma:medium="tactile" emma:mode="ink">
          <msink:context xmlns:msink="http://schemas.microsoft.com/ink/2010/main" type="writingRegion" rotatedBoundingBox="246,846 261,846 261,861 246,861"/>
        </emma:interpretation>
      </emma:emma>
    </inkml:annotationXML>
    <inkml:traceGroup>
      <inkml:annotationXML>
        <emma:emma xmlns:emma="http://www.w3.org/2003/04/emma" version="1.0">
          <emma:interpretation id="{96FE7F78-8129-447B-9BAF-8E1D20A4A521}" emma:medium="tactile" emma:mode="ink">
            <msink:context xmlns:msink="http://schemas.microsoft.com/ink/2010/main" type="paragraph" rotatedBoundingBox="246,846 261,846 261,861 246,8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B6C2EC-2C12-4F80-90E3-03402360E923}" emma:medium="tactile" emma:mode="ink">
              <msink:context xmlns:msink="http://schemas.microsoft.com/ink/2010/main" type="line" rotatedBoundingBox="246,846 261,846 261,861 246,861"/>
            </emma:interpretation>
          </emma:emma>
        </inkml:annotationXML>
        <inkml:traceGroup>
          <inkml:annotationXML>
            <emma:emma xmlns:emma="http://www.w3.org/2003/04/emma" version="1.0">
              <emma:interpretation id="{05A3F337-8F2A-407C-9326-B3E52E3B72DE}" emma:medium="tactile" emma:mode="ink">
                <msink:context xmlns:msink="http://schemas.microsoft.com/ink/2010/main" type="inkWord" rotatedBoundingBox="246,846 261,846 261,861 246,861"/>
              </emma:interpretation>
              <emma:one-of disjunction-type="recognition" id="oneOf0">
                <emma:interpretation id="interp0" emma:lang="en-US" emma:confidence="0">
                  <emma:literal>.</emma:literal>
                </emma:interpretation>
                <emma:interpretation id="interp1" emma:lang="en-US" emma:confidence="0">
                  <emma:literal>v</emma:literal>
                </emma:interpretation>
                <emma:interpretation id="interp2" emma:lang="en-US" emma:confidence="0">
                  <emma:literal>}</emma:literal>
                </emma:interpretation>
                <emma:interpretation id="interp3" emma:lang="en-US" emma:confidence="0">
                  <emma:literal>w</emma:literal>
                </emma:interpretation>
                <emma:interpretation id="interp4" emma:lang="en-US" emma:confidence="0">
                  <emma:literal>3</emma:literal>
                </emma:interpretation>
              </emma:one-of>
            </emma:emma>
          </inkml:annotationXML>
          <inkml:trace contextRef="#ctx0" brushRef="#br0">0 0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3:47.702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29D5ACC-F033-4471-B165-FB9ABB445D1D}" emma:medium="tactile" emma:mode="ink">
          <msink:context xmlns:msink="http://schemas.microsoft.com/ink/2010/main" type="inkDrawing" rotatedBoundingBox="17523,10919 19565,7283 22136,8726 20094,12362" semanticType="callout" shapeName="Other">
            <msink:sourceLink direction="with" ref="{23CBEFD7-F528-42A7-A3C4-171664988A87}"/>
            <msink:sourceLink direction="with" ref="{515A93C6-5247-4758-9404-B3781AC9FFEC}"/>
          </msink:context>
        </emma:interpretation>
      </emma:emma>
    </inkml:annotationXML>
    <inkml:trace contextRef="#ctx0" brushRef="#br0">3163-10 495 0,'0'0'167'0,"0"0"-27"16,-23 0-17-16,23 0-25 15,-16 7-98-15,16-7 0 16,-16 5 0-16,16-5 0 0,-21 10 0 16,21-10 0-16,-24 14 0 15,24-14 0-15,-28 13 0 16,28-13 0-16,-28 20 0 15,11-9 0-15,2-2 0 16,-1 3 0-16,-3 1 0 16,-2-1 0-16,1 3 0 15,0 4 0-15,-3-6 0 16,-1 1 0-16,2 6 0 16,0-5 0-16,-2 2 0 15,2-3 0-15,-2 2 0 16,4 0 0-16,-2 0 0 15,3-2 0-15,-2-1 0 0,-1 0 0 16,4 2 0 0,-2-1 0-16,3-4 0 0,-3 3 0 15,1 0 0-15,2-3 0 16,0 2 0-16,2-1 0 16,-2-1 0-16,2-1 0 15,1 1 0-15,-4 2 0 16,3-2 0-16,-2-3 0 15,3 1 0-15,-7 4 0 16,4-2 0-16,0-4 0 16,-1 4 0-16,-2-1 0 15,1 1 0-15,0-5 0 16,1 7 0-16,1-3 0 16,-3 3 0-16,3-3 0 15,-2 0 0-15,1 1 0 0,2 1 0 16,-2 0 0-16,-3-5 0 15,5 6 0-15,-4-2 0 16,2 3 0-16,-4-4 0 16,3 2 0-16,-4 0 0 15,1 0 0-15,0-1 0 16,-4 0 0-16,1 1 0 16,3-2 0-16,-5 3 0 15,5-2 0-15,-4 3 0 16,1-3 0-16,1 2 0 15,-1 0 0-15,1-3 0 16,-1 6 0-16,-2-4 0 16,3 2 0-16,-1-3 0 0,0 0 0 15,1 3 0-15,0-4 0 16,2 1 0-16,-4 0 0 16,4 3 0-16,-5-3 0 15,0 1 0-15,2 4 0 16,0-4 0-16,0 1 0 15,-2-1 0-15,4 2 0 16,0-4 0-16,2 4 0 16,0-5 0-16,-3 4 0 15,2-4 0-15,-2 1 0 16,0 6 0-16,-1-8 0 16,0 3 0-16,-2 0 0 15,1 3 0-15,0-5 0 0,-3 1 0 16,3 6 0-1,0-4 0-15,0-2 0 0,-1 1 0 16,0 2 0-16,2 2 0 16,-2-6 0-16,2 4 0 15,-2-2 0-15,1 3 0 16,3-4 0-16,-1-2 0 16,2 3 0-16,-1 0 0 15,4-4 0-15,-3 3 0 16,-1 1 0-16,1 1 0 15,0-1 0-15,-4-1 0 16,4 1 0-16,-2 2 0 16,2-4 0-16,-2-1 0 15,6 2 0-15,-4-2 0 0,4 3 0 16,2-1 0-16,-2-3 0 16,0 2 0-16,1 1 0 15,1 1 0-15,-3-3 0 16,4 2 0-16,-3 0 0 15,3 2 0-15,-3-2 0 16,18-9 0-16,-28 11 0 16,28-11 0-16,-24 16 0 15,24-16 0-15,-22 9 0 16,22-9 0-16,-18 5 0 16,18-5 0-16,-15 0 0 15,15 0 0-15,0 0 0 16,0 0 0-16,-16 5 0 0,16-5 0 15,0 0-149-15,16-6-37 16,0 6-11-16,-16 0 3 16,24-14-5-16</inkml:trace>
    <inkml:trace contextRef="#ctx0" brushRef="#br0" timeOffset="-8501.6538">3204-1355 353 0,'0'0'149'0,"0"0"0"15,0-15-16-15,0 15-7 16,0 0-27-16,0 0-85 16,0 0-14-16,-10 15 0 15,10-15 0-15,0 20 0 16,0-20 0-16,-4 26 0 15,4-10 0-15,0 4 0 16,0 3 0-16,0 3 0 16,0 0 0-16,0 3 0 15,0 0 0-15,0-2 0 16,0 3 0-16,-5 3 0 0,-1-1 0 16,6-2 0-16,-10-1 0 15,10 6 0-15,-11-1 0 16,11 2 0-16,-10 0 0 15,5 2 0-15,1 2 0 16,-2 0 0-16,6 0 0 16,-10 4 0-16,10-3 0 15,-11 0 0-15,7-2 0 16,-2-2 0-16,6 2 0 16,-6 0 0-16,0-6 0 15,4 6 0-15,-2-5 0 0,4 4 0 16,0-2 0-1,-5 1 0-15,5 1 0 0,0-4 0 16,0 2 0-16,0 0 0 16,-5-1 0-16,5 1 0 15,0-3 0-15,-2 3 0 16,2-1 0-16,0-3 0 16,0 0 0-16,0 2 0 15,0-6 0-15,0 4 0 16,0-8 0-16,0 4 0 15,-4-1 0-15,4 0 0 16,0-2 0-16,0 2 0 16,0 2 0-16,0-2 0 15,-6 4 0-15,6-1 0 16,0-1 0-16,0-2 0 0,0 0 0 16,0 2 0-16,0-7 0 15,0 5 0-15,0-8 0 16,0 4 0-16,0-3 0 15,0 3 0-15,0-4 0 16,0-1 0-16,-6 0 0 16,6-2 0-16,0 1 0 15,0 2 0-15,0 1 0 16,0-2 0-16,-2 6 0 16,2-3 0-16,0 1 0 15,0 3 0-15,0-4 0 16,5 2 0-16,-5 1 0 15,0-4 0-15,0 1 0 0,0 0 0 16,0-2 0 0,0 0 0-16,0-2 0 0,0 3 0 15,0-4 0-15,0 0 0 16,0 3 0-16,0-3 0 16,0 2 0-16,0-5 0 15,0 2 0-15,0-15 0 16,6 24 0-16,-6-24 0 15,0 20 0-15,0-20 0 16,0 0 0-16,0 13 0 16,0-13 0-16,0 0 0 15,0 0 0-15,0 0 0 0,0 0 0 16,0 0 0 0,0 0 0-16,0 0 0 0,0 0 0 15,0 0 0-15,0 0 0 16,0 0 0-16,-9 15 0 15,9-15-96-15,0 0-85 16,0 0-14-16,-18-15 6 16,18 15-8-16</inkml:trace>
    <inkml:trace contextRef="#ctx0" brushRef="#br0" timeOffset="-10361.7832">1680-2108 405 0,'0'0'171'16,"0"0"-24"-16,0 0-29 15,0 0-18-15,0 0-30 0,0 0-58 16,0 0-12-16,0 0 0 15,0 0 0-15,0 0 0 16,18 11 0-16,-18-11 0 16,0 0 0-16,0 0 0 15,17 20 0-15,-17-20 0 16,0 0 0-16,22 18 0 16,-22-18 0-16,18 11 0 15,-18-11 0-15,25 18 0 16,-25-18 0-16,24 14 0 15,-24-14 0-15,28 14 0 16,-28-14 0-16,30 18 0 16,-14-11 0-16,1 0 0 0,1 0 0 15,-2 2 0 1,3 0 0-16,-2-2 0 0,1 0 0 16,-1 2 0-16,1-1 0 15,0-1 0-15,3 1 0 16,-3-3 0-16,1 3 0 15,-1 0 0-15,3 1 0 16,-3-2 0-16,1-3 0 16,0 2 0-16,4-2 0 15,-4 4 0-15,3-3 0 16,-2 3 0-16,-1-4 0 16,3 3 0-16,-1-3 0 15,-4 5 0-15,2 1 0 16,-3-4 0-16,2 4 0 15,-4-6 0-15,4 5 0 0,-4-2 0 16,3 3 0-16,1-4 0 16,-3 1 0-16,1 0 0 15,0 2 0-15,-1 1 0 16,2-3 0-16,-1 1 0 16,-1-4 0-16,0 4 0 15,1 1 0-15,-1-2 0 16,-15-7 0-16,28 10 0 15,-28-10 0-15,27 11 0 16,-27-11 0-16,24 15 0 16,-24-15 0-16,25 12 0 15,-25-12 0-15,27 9 0 0,-27-9 0 16,25 11 0-16,-25-11 0 16,25 13 0-16,-25-13 0 15,27 7 0-15,-27-7 0 16,23 10 0-16,-23-10 0 15,25 12 0-15,-25-12 0 16,28 13 0-16,-28-13 0 16,24 10 0-16,-24-10 0 15,27 13 0-15,-27-13 0 16,27 14 0-16,-27-14 0 16,25 13 0-16,-25-13 0 15,27 13 0-15,-27-13 0 16,25 17 0-16,-25-17 0 0,19 12 0 15,-19-12 0 1,20 11 0-16,-20-11 0 0,20 12 0 16,-20-12 0-16,20 10 0 15,-20-10 0-15,16 6 0 16,-16-6 0-16,17 7 0 16,-17-7 0-16,0 0 0 15,0 0 0-15,0 0 0 16,14 0 0-16,-14 0 0 15,0 0 0-15,0 0 0 16,0 0 0-16,0 0-124 16,0 0-54-16,0 0-11 15,0 22-7-15,0-22 6 16</inkml:trace>
    <inkml:trace contextRef="#ctx0" brushRef="#br0" timeOffset="-4172.6977">1712-655 372 0,'-20'0'156'16,"20"0"-13"-16,0 0-10 16,0 0-16-16,0 0-21 15,0 0-90-15,0 0-6 16,8-20 0-16,-8 20 0 15,15-9 0-15,-15 9 0 16,25-12 0-16,-25 12 0 16,30-17 0-16,-11 10 0 15,5-2 0-15,0-1 0 16,5-6 0-16,0 3 0 0,2 1 0 16,0-6 0-16,2 4 0 15,1-6 0-15,-5 5 0 16,5-1 0-16,-7 1 0 15,-1 3 0-15,3-2 0 16,-3-1 0-16,1 4 0 16,-3 1 0-16,0-5 0 15,-2 2 0-15,2 3 0 16,-2-3 0-16,1 0 0 16,0 5 0-16,4-4 0 15,-1-1 0-15,0 3 0 16,1 3 0-16,0-2 0 15,1-1 0-15,-4 1 0 16,-2 2 0-16,-2 2 0 16,-2-1 0-16,2-4 0 0,-2 2 0 15,-1 1 0-15,-3 2 0 16,3 0 0-16,-2-5 0 16,3 1 0-16,-2 1 0 15,0 4 0-15,-1-2 0 16,2 2 0-16,-1-5 0 15,0 2 0-15,1 1 0 16,2 0 0-16,-1-1 0 16,-3 1 0-16,3-3 0 15,-3-3 0-15,1 3 0 16,-16 9 0-16,30-16 0 16,-30 16 0-16,25-19 0 0,-25 19 0 15,21-11 0-15,-21 11 0 16,19-6 0-16,-19 6 0 15,19-9 0-15,-19 9 0 16,20-7 0-16,-20 7 0 16,0 0 0-16,19-5 0 15,-19 5 0-15,0 0 0 16,0 0 0-16,0 0 0 16,11 21-141-16,-11-21-37 15,-11 19-17-15,-7-6 2 16,6 11-2-16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3:48.766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C2BA92-44A8-45F5-A87F-A59DA8E13195}" emma:medium="tactile" emma:mode="ink">
          <msink:context xmlns:msink="http://schemas.microsoft.com/ink/2010/main" type="inkDrawing" rotatedBoundingBox="17815,12400 17844,10989 17912,10990 17883,12401" semanticType="callout" shapeName="Other">
            <msink:sourceLink direction="with" ref="{515A93C6-5247-4758-9404-B3781AC9FFEC}"/>
            <msink:sourceLink direction="with" ref="{7E529E44-6CCF-400F-8BBE-D9A716AE24B6}"/>
          </msink:context>
        </emma:interpretation>
      </emma:emma>
    </inkml:annotationXML>
    <inkml:trace contextRef="#ctx0" brushRef="#br0">56-2 390 0,'0'0'149'0,"0"0"-4"15,0 0-19-15,0 0-14 16,-16 10-29-16,20 7-65 16,-4 2-18-16,0 5 0 15,0 4 0-15,0 5 0 16,-4-2 0-16,4 4 0 0,0-4 0 15,-2 9 0 1,2-4 0-16,0 0 0 0,-4 2 0 16,4 3 0-16,0 0 0 15,-6-1 0-15,6 2 0 16,-6-1 0-16,6 0 0 16,-8-3 0-16,7-2 0 15,-6-2 0-15,7 2 0 16,-6-6 0-16,6-3 0 15,0-1 0-15,0 7 0 16,0-10 0-16,0 3 0 16,0-1 0-16,0-1 0 15,0 4 0-15,6-7 0 0,-6 4 0 16,0-7 0 0,4 4 0-16,-4-5 0 0,0 3 0 15,4 0 0-15,-5-1 0 16,7-3 0-16,-6 4 0 15,0-3 0-15,0 4 0 16,4-1 0-16,-4 1 0 16,0 2 0-16,0-1 0 15,0-5 0-15,0 4 0 16,0-7 0-16,0-14 0 16,8 27-37-16,-8-27-110 15,0 0-23-15,0 0-15 16,0 0-3-16,25-16 1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3:59.070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6ACB68-EADA-4F3E-BEF4-BAC803FF53D9}" emma:medium="tactile" emma:mode="ink">
          <msink:context xmlns:msink="http://schemas.microsoft.com/ink/2010/main" type="inkDrawing" rotatedBoundingBox="17423,7735 19732,9779 18694,10951 16386,8907" semanticType="verticalRange" shapeName="Other">
            <msink:destinationLink direction="with" ref="{F49C9E7A-5110-4C6B-BA95-DAE0825FE6A4}"/>
            <msink:destinationLink direction="with" ref="{A06F6C35-C2BA-4BE5-A592-6682448AF241}"/>
            <msink:destinationLink direction="with" ref="{6608BF41-8EFC-4C89-82A6-3AE19BA7561B}"/>
          </msink:context>
        </emma:interpretation>
      </emma:emma>
    </inkml:annotationXML>
    <inkml:trace contextRef="#ctx0" brushRef="#br0">-10-4 231 0,'0'0'176'16,"0"0"-12"-16,12-13-25 15,-12 13-22-15,0 0-14 16,0 0-22-16,0 0-69 16,0 0-12-16,0 0 0 15,0 0 0-15,8 20 0 16,-8-20 0-16,6 17 0 15,-6-17 0-15,10 15 0 16,-10-15 0-16,15 20 0 16,-15-20 0-16,19 20 0 15,-19-20 0-15,26 18 0 16,-11-4 0-16,1-3 0 0,-1 4 0 16,0-1 0-16,1-1 0 15,2 1 0-15,0 5 0 16,-2-6 0-16,1 4 0 15,2-4 0-15,-3 4 0 16,4 1 0-16,-3-2 0 16,1 2 0-16,6-2 0 15,-3 0 0-15,4-2 0 16,-5 4 0-16,3-2 0 16,0-4 0-16,1 6 0 15,-2-4 0-15,3-1 0 16,-4 0 0-16,0 1 0 15,0-2 0-15,-2 0 0 0,2 2 0 16,-3-3 0 0,0 1 0-16,1-1 0 0,0 2 0 15,-2-4 0-15,1 3 0 16,1-1 0-16,-1-1 0 16,3 0 0-16,-2 0 0 15,3 2 0-15,1 1 0 16,-3-3 0-16,3 0 0 15,-4 2 0-15,2-2 0 16,1 0 0-16,-1 2 0 16,1 0 0-16,1-3 0 15,-2 4 0-15,1 1 0 0,2-2 0 16,1-1 0 0,2 4 0-16,0-4 0 15,-2 4 0-15,2-1 0 0,4-3 0 16,-3 4 0-16,0-1 0 15,2-2 0-15,-1-1 0 16,-3 4 0-16,3-1 0 16,2-2 0-16,-3-1 0 15,0 5 0-15,1-6 0 16,-4 1 0-16,3 4 0 16,-1-6 0-16,0 2 0 15,0 2 0-15,-4-3 0 16,7-1 0-16,-4 4 0 0,-1-3 0 15,0 0 0 1,2-2 0-16,-5 4 0 0,7-4 0 16,-7 3 0-16,-1-2 0 15,1 2 0-15,2 2 0 16,1-1 0-16,2-4 0 16,-2 8 0-16,1-9 0 15,-3 3 0-15,4-1 0 16,-2-2 0-16,1 4 0 15,-4-3 0-15,-1 2 0 16,3-4 0-16,-3 5 0 16,1-5 0-16,-3 3 0 15,2-3 0-15,1 2 0 16,-2-1 0-16,2 2 0 16,0-2 0-16,1 0 0 0,1 2 0 15,-2 1 0-15,2-1 0 16,-2-1 0-16,0-1 0 15,-1 2 0-15,4-2 0 16,-5 3 0-16,-1-4 0 16,-1 0 0-16,-2 1 0 15,-16-7 0-15,26 10 0 16,-26-10 0-16,20 7 0 16,-20-7 0-16,0 0 0 15,20 9 0-15,-20-9 0 16,0 0 0-16,0 0 0 15,0 0-49-15,0 0-135 16,0 0-7-16,0 0-6 16,-15-22 3-16</inkml:trace>
    <inkml:trace contextRef="#ctx0" brushRef="#br0" timeOffset="4094.3613">1404-577 342 0,'0'0'183'0,"0"-32"-26"0,0 14-17 16,0 18-19-16,-7-28-41 15,7 28-80-15,0 0 0 16,0 0 0-16,0 0 0 16,0 0 0-16,0 14 0 15,0 8 0-15,4-5 0 16,-4 13 0-16,5 1 0 16,-5 5 0-16,6 5 0 15,-2 0 0-15,1 3 0 16,2 8 0-16,-2-2 0 15,-5 8 0-15,9 0 0 16,-5-2 0-16,0 3 0 0,1 0 0 16,-1 0 0-1,1 0 0-15,1-6 0 0,-2-1 0 16,2-3 0-16,0-4 0 16,0-1 0-16,2-2 0 15,-8-6 0-15,7-6 0 16,-3 2 0-16,2-9 0 15,-6 0 0-15,5-4 0 16,-5-3 0-16,0-16 0 16,4 21 0-16,-4-21 0 15,0 0 0-15,0 16 0 16,0-16 0-16,0 0 0 16,0 0 0-16,8-20 0 15,-8 20 0-15,0 0-142 16,6-15-47-16,-6 15-7 0,0 0-3 15,0 0 1-15</inkml:trace>
    <inkml:trace contextRef="#ctx0" brushRef="#br0" timeOffset="2359.5607">20-125 141 0,'0'0'142'0,"0"0"22"16,-18 10-34-16,18-10-11 15,0 0-11-15,0 0-10 16,0 0-15-16,21 4-45 15,-21-4-38-15,0 0 0 16,22-9 0-16,-22 9 0 0,26-5 0 16,-11-1 0-16,1 0 0 15,0-2 0-15,2-3 0 16,3 3 0-16,0 1 0 16,-2-3 0-16,8-5 0 15,-6 5 0-15,4-3 0 16,-2-1 0-16,2 4 0 15,0-2 0-15,-1-4 0 16,1 6 0-16,1 0 0 16,-4-3 0-16,3 2 0 15,-2 2 0-15,-1 0 0 16,-1-1 0-16,-3 0 0 16,4 3 0-16,-3 0 0 0,1-2 0 15,-3 2 0 1,3-3 0-16,-1 1 0 0,-3 3 0 15,5-4 0-15,-1 0 0 16,1 0 0-16,-1 0 0 16,4 0 0-16,3-1 0 15,-5 0 0-15,4 1 0 16,-3-1 0-16,3-2 0 16,-7 4 0-16,2 2 0 15,-3 0 0-15,-3-3 0 16,-1 2 0-16,1 1 0 15,0 0 0-15,-15 7 0 16,30-22 0-16,-15 11 0 16,0 1 0-16,0-2 0 15,1 1 0-15,-16 11 0 0,30-20 0 16,-30 20 0 0,25-22 0-16,-25 22 0 0,27-20 0 15,-27 20 0-15,24-23 0 16,-24 23 0-16,22-17 0 15,-22 17 0-15,27-19 0 16,-27 19 0-16,21-15 0 16,-21 15 0-16,21-11 0 15,-21 11 0-15,20-13 0 16,-20 13 0-16,20-12 0 16,-20 12 0-16,24-7 0 15,-24 7 0-15,20 0 0 16,-20 0-141-16,0 0-31 0,30 12-21 15,-30-12 4 1,0 0-7-16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06.165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49C9E7A-5110-4C6B-BA95-DAE0825FE6A4}" emma:medium="tactile" emma:mode="ink">
          <msink:context xmlns:msink="http://schemas.microsoft.com/ink/2010/main" type="inkDrawing" rotatedBoundingBox="15137,9494 16481,8808 16497,8839 15153,9525" semanticType="callout" shapeName="Other">
            <msink:sourceLink direction="with" ref="{0B6ACB68-EADA-4F3E-BEF4-BAC803FF53D9}"/>
            <msink:sourceLink direction="with" ref="{B6AF61DB-4B64-40CE-BADF-D82CC5ED7919}"/>
          </msink:context>
        </emma:interpretation>
      </emma:emma>
    </inkml:annotationXML>
    <inkml:trace contextRef="#ctx0" brushRef="#br0">1329-5 227 0,'19'-5'138'0,"-19"5"1"16,0 0-8-16,0 0-6 15,0 0-11-15,0 0-15 16,0 0-49-16,0 0-50 16,0 0 0-16,0 0 0 15,0 0 0-15,0 0 0 16,-9 16 0-16,9-16 0 16,-16 6 0-16,16-6 0 0,-24 10 0 15,6-4 0-15,2 1 0 16,-7 3 0-16,3 2 0 15,-6 0 0-15,4 2 0 16,-6 3 0-16,2-1 0 16,3-2 0-16,-4 5 0 15,0-5 0-15,5 4 0 16,-4-3 0-16,3-2 0 16,-3 3 0-16,-1-4 0 15,4 2 0-15,-3-1 0 16,0 1 0-16,-3-2 0 15,5 1 0-15,-2 0 0 16,2-3 0-16,0 3 0 16,0 0 0-16,3-4 0 15,2 1 0-15,1-3 0 0,-3 3 0 16,6-1 0-16,-1-7 0 16,-3 6 0-16,2-1 0 15,1 1 0-15,1 3 0 16,-3-6 0-16,2 5 0 15,-5-1 0-15,3 3 0 16,0-4 0-16,2-1 0 16,-2 2 0-16,-3 1 0 15,3-3 0-15,-1 0 0 16,4 3 0-16,-1-1 0 16,1 0 0-16,0-1 0 15,-1 0 0-15,16-8 0 16,-27 14 0-16,27-14 0 0,-28 14 0 15,28-14 0-15,-21 12 0 16,21-12 0-16,-24 13 0 16,24-13 0-16,-22 11 0 15,22-11 0-15,-23 10 0 16,23-10 0-16,-24 5 0 16,24-5 0-16,-20 7 0 15,20-7 0-15,-18 6 0 16,18-6 0-16,-18 4 0 15,18-4 0-15,-15 4 0 16,15-4 0-16,0 0 0 16,-16 8 0-16,16-8 0 0,0 0 0 15,0 0 0-15,0 0 0 16,0 0 0-16,0 0 0 16,0 0 0-16,0 0 0 15,9 16 0-15,-9-16-103 16,16 0-90-16,2 0-1 15,-18 0-4-15,27-15 2 16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07.728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C9AA98-A1DF-461D-8B39-6B959531A054}" emma:medium="tactile" emma:mode="ink">
          <msink:context xmlns:msink="http://schemas.microsoft.com/ink/2010/main" type="inkDrawing" rotatedBoundingBox="15016,11084 15049,9592 15082,9593 15050,11085" semanticType="callout" shapeName="Other">
            <msink:sourceLink direction="with" ref="{B6AF61DB-4B64-40CE-BADF-D82CC5ED7919}"/>
          </msink:context>
        </emma:interpretation>
      </emma:emma>
    </inkml:annotationXML>
    <inkml:trace contextRef="#ctx0" brushRef="#br0">45-20 532 0,'-16'7'185'0,"16"-7"-14"15,0 0-68-15,0 0-71 16,0 19-32-16,0-19 0 15,0 0 0-15,6 23 0 16,-6-23 0-16,0 23 0 16,0-6 0-16,4 6 0 15,-4-2 0-15,0 6 0 16,0-1 0-16,0 1 0 16,-1 2 0-16,1 0 0 0,0 1 0 15,4-6 0-15,-4 4 0 16,0-5 0-16,0 0 0 15,0 4 0-15,0-1 0 16,0 0 0-16,0 1 0 16,0-3 0-16,0 3 0 15,0-3 0-15,0 3 0 16,-4-1 0-16,4-2 0 16,0 0 0-16,-8 2 0 15,8-6 0-15,0 6 0 16,-4-3 0-16,4 0 0 15,0 5 0-15,-5-7 0 16,5 4 0-16,0-4 0 0,-6 4 0 16,6-2 0-16,0 1 0 15,0 2 0-15,0-7 0 16,0 5 0-16,0 0 0 16,0-3 0-16,0-1 0 15,0-1 0-15,-1-2 0 16,1 2 0-16,0-6 0 15,0 4 0-15,0-1 0 16,0 4 0-16,0-1 0 16,0 1 0-16,0 1 0 15,0 1 0-15,0-3 0 16,0 1 0-16,0 3 0 16,0-4 0-16,0-2 0 0,0-4 0 15,0 4 0 1,0-17 0-16,0 24 0 0,0-24 0 15,0 20 0-15,0-20 0 16,0 0 0-16,0 11 0 16,0-11-32-16,0 0-138 15,0 0-22-15,16 6 2 16,-16-6-4-16,0 0 3 16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09.306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91055A4-3C48-4F90-9263-A6672ED237E2}" emma:medium="tactile" emma:mode="ink">
          <msink:context xmlns:msink="http://schemas.microsoft.com/ink/2010/main" type="inkDrawing" rotatedBoundingBox="14996,10977 17773,12274 17674,12485 14897,11188" semanticType="callout" shapeName="Other">
            <msink:sourceLink direction="with" ref="{B0D37D4F-3FC4-40D5-9A92-6C9C64D05678}"/>
            <msink:sourceLink direction="with" ref="{B6AF61DB-4B64-40CE-BADF-D82CC5ED7919}"/>
          </msink:context>
        </emma:interpretation>
      </emma:emma>
    </inkml:annotationXML>
    <inkml:trace contextRef="#ctx0" brushRef="#br0">5-15 535 0,'-16'0'169'16,"16"0"-31"-16,0 0-25 15,0 0-45 1,0 17-68-16,0-17 0 0,6 15 0 16,-6-15 0-16,14 20 0 15,-14-20 0-15,17 20 0 16,-17-20 0-16,24 18 0 16,-24-18 0-16,28 12 0 15,-12-4 0-15,1-3 0 16,-1 4 0-16,2-1 0 15,0 0 0-15,-3-6 0 16,1 6 0-16,0 0 0 16,-16-8 0-16,29 20 0 0,-29-20 0 15,28 15 0 1,-13-6 0-16,-15-9 0 0,25 20 0 16,-10-18 0-16,0 8 0 15,0-2 0-15,1 0 0 16,-16-8 0-16,28 14 0 15,-13-4 0-15,2-3 0 16,-1 2 0-16,-1-1 0 16,1-2 0-16,1 4 0 15,-1-2 0-15,3 4 0 16,-2-4 0-16,-1 2 0 16,-1-2 0-16,0 2 0 15,0 0 0-15,1-2 0 16,-1 2 0-16,0-2 0 15,1 4 0-15,-1-6 0 0,1 2 0 16,1 2 0 0,-2-2 0-16,1 3 0 0,-1-6 0 15,0 5 0-15,0-2 0 16,1 5 0-16,1-8 0 16,0 4 0-16,1 0 0 15,2 1 0-15,-3-2 0 16,4 0 0-16,0-1 0 15,-2 2 0-15,-1 1 0 16,0-2 0-16,4 1 0 16,-4 0 0-16,0 1 0 15,0 0 0-15,0 0 0 16,1-3 0-16,-1 3 0 16,0 1 0-16,1-1 0 15,-2 0 0-15,2-4 0 0,-3 8 0 16,2-4 0-16,0-2 0 15,-1 2 0-15,3 4 0 16,0-4 0-16,2 1 0 16,0 0 0-16,-1 4 0 15,0-5 0-15,3 3 0 16,-2 0 0-16,-1 0 0 16,1-3 0-16,-1 6 0 15,-1-9 0-15,-1 4 0 16,0-1 0-16,2 4 0 15,-3-6 0-15,3 0 0 0,0 6 0 16,-1-4 0 0,0 0 0-16,2-3 0 0,-1 3 0 15,1 1 0-15,-1-1 0 16,4-4 0-16,-2 3 0 16,-2 2 0-16,2-3 0 15,1-2 0-15,-1 1 0 16,-3 0 0-16,6 0 0 15,-6 4 0-15,4-6 0 16,-6 2 0-16,2 1 0 16,0 0 0-16,0 0 0 15,-1 2 0-15,0-5 0 16,-1 4 0-16,2-3 0 16,-1 4 0-16,0-3 0 15,1-3 0-15,-1 3 0 0,5 1 0 16,-3-2 0-16,-2 2 0 15,0-2 0-15,1 0 0 16,-1 0 0-16,-4 2 0 16,4-4 0-16,-4 4 0 15,2-3 0-15,-3 2 0 16,3-7 0-16,-2 9 0 16,3-9 0-16,-2 7 0 15,-1-7 0-15,3 8 0 16,-2-8 0-16,0 5 0 15,1-5 0-15,-1 6 0 16,2-6 0-16,-2 5 0 0,1-5 0 16,2 5 0-16,-1-5 0 15,-3 5 0-15,1-5 0 16,-16 0 0-16,25 6 0 16,-25-6 0-16,20 0 0 15,-20 0 0-15,0 0 0 16,15 0 0-16,-15 0-65 15,-9-16-127-15,9 16 2 16,-12-46-5-16,7 16 3 16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10.71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16E65C6-A721-4CA9-BC72-7171AD784EB2}" emma:medium="tactile" emma:mode="ink">
          <msink:context xmlns:msink="http://schemas.microsoft.com/ink/2010/main" type="inkDrawing" rotatedBoundingBox="15158,9456 17999,11036 17972,11084 15130,9505" semanticType="callout" shapeName="Other">
            <msink:sourceLink direction="with" ref="{515A93C6-5247-4758-9404-B3781AC9FFEC}"/>
            <msink:sourceLink direction="with" ref="{B6AF61DB-4B64-40CE-BADF-D82CC5ED7919}"/>
          </msink:context>
        </emma:interpretation>
      </emma:emma>
    </inkml:annotationXML>
    <inkml:trace contextRef="#ctx0" brushRef="#br0">-25-9 402 0,'0'0'188'0,"-15"7"-17"0,15-7-39 15,0 0-31-15,0 0-72 16,0 0-29-16,0 0 0 16,23 9 0-16,-23-9 0 15,29 10 0-15,-11-2 0 16,-2 1 0-16,5 6 0 16,3-3 0-16,-1 2 0 15,3 2 0-15,2-1 0 16,2 4 0-16,1-3 0 15,0-2 0-15,1 5 0 16,0-2 0-16,0 2 0 16,2-2 0-16,3 5 0 15,-4-6 0-15,-1 4 0 16,1-3 0-16,3 3 0 16,-2-4 0-16,-3 3 0 0,2-2 0 15,-3 0 0-15,3 1 0 16,-2-1 0-16,-1-1 0 15,-1-2 0-15,1 2 0 16,-2 1 0-16,4 1 0 16,-5 0 0-16,-2-3 0 15,3 4 0-15,-1-2 0 16,3 0 0-16,-2 6 0 16,0-7 0-16,-1 5 0 15,3-6 0-15,-2 5 0 16,2-7 0-16,0 7 0 15,-2-2 0-15,0-3 0 0,0 2 0 16,-2-2 0-16,4 2 0 16,-2-1 0-16,2 4 0 15,-1-2 0-15,1-2 0 16,1 2 0-16,1-2 0 16,-4 0 0-16,3 1 0 15,-4-1 0-15,3 0 0 16,-4-5 0-16,3 2 0 15,-2 3 0-15,-2-7 0 16,-1 3 0-16,1 3 0 16,2-2 0-16,-3-5 0 15,-1 7 0-15,0 0 0 16,1-9 0-16,-1 8 0 0,3-3 0 16,-1-1 0-16,-4 2 0 15,3 1 0-15,-2-2 0 16,-1-2 0-16,4 3 0 15,-7 2 0-15,4-4 0 16,-2 0 0-16,3 2 0 16,0 2 0-16,-5-4 0 15,4 0 0-15,0 3 0 16,1-2 0-16,-3-1 0 16,3 0 0-16,-1 2 0 15,-3 0 0-15,5-1 0 16,-1 4 0-16,-1-4 0 15,-1-1 0-15,-2 3 0 0,2 3 0 16,-2-6 0-16,4 3 0 16,0 6 0-16,3-3 0 15,-6 4 0-15,3-6 0 16,2 5 0-16,-6-6 0 16,2 0 0-16,-4-2 0 15,-1-1 0-15,-16-10 0 16,19 8 0-16,-19-8 0 15,0 0 0-15,0 0 0 16,0-22 0-16,-19 2-171 16,19 20-21-16,-54-40-1 15,25 21-4-15,-22-20 0 16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11.557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39F113-4CB7-42CA-85D0-49A10D574A3F}" emma:medium="tactile" emma:mode="ink">
          <msink:context xmlns:msink="http://schemas.microsoft.com/ink/2010/main" type="inkDrawing" rotatedBoundingBox="16502,10347 16633,11929 16599,11932 16468,10350" semanticType="verticalRange" shapeName="Other"/>
        </emma:interpretation>
      </emma:emma>
    </inkml:annotationXML>
    <inkml:trace contextRef="#ctx0" brushRef="#br0">22 4 559 0,'0'0'167'16,"-14"-15"-22"-16,14 15-21 15,0 0-96-15,0 0-28 16,0 0 0-16,0 0 0 16,0 0 0-16,-12 19 0 0,12-19 0 15,0 23 0-15,0-9 0 16,4 9 0-1,-4-3 0-15,6 5 0 0,-6 5 0 16,5 2 0-16,-5 2 0 16,3 7 0-16,-3-1 0 15,5 3 0-15,-5 2 0 16,9 1 0-16,-9 0 0 16,6-2 0-16,-6 1 0 15,8 1 0-15,-8-1 0 16,6-3 0-16,-6 1 0 15,7-4 0-15,-7-1 0 16,8-3 0-16,-8 0 0 0,9 1 0 16,-11-8 0-1,10 2 0-15,-8 0 0 0,10 2 0 16,-10 2 0-16,6-7 0 16,-6 4 0-16,7 0 0 15,-7 1 0-15,6-7 0 16,-6 0 0-16,0 1 0 15,6-5 0-15,-6 9 0 16,0-10 0-16,0 6 0 16,0 0 0-16,0-5 0 15,0 6 0-15,0-1 0 16,0-1 0-16,5 1 0 16,-5-7 0-16,0 1 0 15,0-20 0-15,0 16 0 16,0-16 0-16,0 0 0 0,0-34-30 15,-5-9-157-15,5-4-6 16,-12-34-5-16,12-2 1 16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19.554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EBD945C-F693-4556-8BA4-611E856CC59C}" emma:medium="tactile" emma:mode="ink">
          <msink:context xmlns:msink="http://schemas.microsoft.com/ink/2010/main" type="inkDrawing" rotatedBoundingBox="17984,12513 18063,12498 18064,12502 17985,12518" shapeName="Other">
            <msink:destinationLink direction="with" ref="{7590FB4A-E2A1-4D3C-8B07-38C6646FDDC7}"/>
          </msink:context>
        </emma:interpretation>
      </emma:emma>
    </inkml:annotationXML>
    <inkml:trace contextRef="#ctx0" brushRef="#br0">0 14 31 0,'0'0'47'15,"20"-8"-32"-15,-20 8-21 16,19 0-6-16,-19 0-2 15,22-6-5-15,-22 6-3 16,18-2 2-16,-18 2 20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21.116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590FB4A-E2A1-4D3C-8B07-38C6646FDDC7}" emma:medium="tactile" emma:mode="ink">
          <msink:context xmlns:msink="http://schemas.microsoft.com/ink/2010/main" type="inkDrawing" rotatedBoundingBox="17973,12491 21061,11089 21129,11237 18040,12640" semanticType="callout" shapeName="Other">
            <msink:sourceLink direction="with" ref="{CEBD945C-F693-4556-8BA4-611E856CC59C}"/>
            <msink:sourceLink direction="with" ref="{09A830DA-D22E-4874-9592-28C85AC07A81}"/>
          </msink:context>
        </emma:interpretation>
      </emma:emma>
    </inkml:annotationXML>
    <inkml:trace contextRef="#ctx0" brushRef="#br0">-35 1428 169 0,'66'-58'136'0,"-66"58"-6"15,0 0-7 1,-9 18-9-16,9-18 0 16,0 0-8-16,0 0-16 0,0 0-49 15,0 0-41-15,0 0 0 16,0 0 0-16,0 0 0 15,0 0 0-15,0 0 0 16,0 0 0-16,0 0 0 16,19 5 0-16,-19-5 0 15,26 0 0-15,-7 0 0 16,0 0 0-16,4 0 0 16,3 0 0-16,4-7 0 15,0-1 0-15,0 4 0 16,2 0 0-16,0-4 0 15,-1 2 0-15,0-2 0 0,0-2 0 16,5 2 0-16,-5-1 0 16,2 0 0-16,0-3 0 15,3-2 0-15,1 2 0 16,-1-6 0-16,4 1 0 16,-3-2 0-16,3 1 0 15,2 0 0-15,-4 1 0 16,-2 1 0-16,1-1 0 15,-4 4 0-15,-2 2 0 16,4-5 0-16,-1 2 0 16,-3 2 0-16,2-4 0 15,0 3 0-15,-1 0 0 16,0-5 0-16,2 2 0 0,-4 0 0 16,-1-2 0-16,4 4 0 15,1-6 0-15,-2 4 0 16,-1-4 0-16,5 4 0 15,-5-2 0-15,3 2 0 16,-3 5 0-16,4-8 0 16,-4 7 0-16,-1 0 0 15,-1-1 0-15,1 0 0 16,-3 3 0-16,0-4 0 16,1-1 0-16,0 5 0 15,0-7 0-15,2 4 0 16,-1-2 0-16,6-2 0 15,-2 2 0-15,0-1 0 0,2-2 0 16,0 5 0 0,-3-4 0-16,0 3 0 0,-1-1 0 15,-4 0 0-15,-3 1 0 16,4 3 0-16,-3 0 0 16,0-1 0-16,1 2 0 15,1-4 0-15,2 2 0 16,1 0 0-16,-2 2 0 15,1-3 0-15,3-1 0 16,-3 5 0-16,-1-5 0 16,0 4 0-16,0-2 0 15,1 2 0-15,-2-3 0 16,-5 2 0-16,5 2 0 16,-7-6 0-16,4 5 0 15,-4-1 0-15,-1 1 0 0,2-1 0 16,-5 1 0-16,-1 2 0 15,0 1 0-15,-15 7 0 16,22-15 0-16,-22 15 0 16,18-11 0-16,-18 11 0 15,22-7 0-15,-22 7 0 16,17-9 0-16,-17 9 0 16,16-10 0-16,-16 10 0 15,15-9 0-15,-15 9 0 16,0 0 0-16,19-11 0 15,-19 11 0-15,0 0 0 16,18-5 0-16,-18 5 0 16,0 0 0-16,0 0 0 15,17-6 0-15,-17 6 0 16,0 0 0-16,0 0 0 0,0 0 0 16,0 0 0-16,0 0 0 15,0 0 0-15,0 0 0 16,0 0 0-16,0 0 0 15,0 0 0-15,0 0 0 16,0 0 0-16,0 0 0 16,0 0 0-16,0 0 0 15,0 0 0-15,0 0 0 16,0 0 0-16,0 0 0 16,0 0 0-16,6-20 0 15,-6 20 0-15,0 0 0 16,0 0 0-16,0-12 0 0,0 12 0 15,0 0 0-15,0-18 0 16,0 18 0-16,0 0 0 16,0-20 0-16,0 20 0 15,0 0 0-15,0-14 0 16,0 14 0-16,0 0 0 16,-6-22 0-16,6 22 0 15,0 0 0-15,0-16 0 16,0 16 0-16,0 0 0 15,0 0 0-15,0-17 0 16,0 17 0-16,0 0 0 16,0 0 0-16,0 0 0 15,0 0 0-15,0 19-40 0,0-19-138 16,-5 16-14-16,5 1 3 16,0-17-5-16,0 20 4 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29.59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6F6C35-C2BA-4BE5-A592-6682448AF241}" emma:medium="tactile" emma:mode="ink">
          <msink:context xmlns:msink="http://schemas.microsoft.com/ink/2010/main" type="inkDrawing" rotatedBoundingBox="16610,10147 18163,9565 18194,9648 16641,10230" semanticType="callout" shapeName="Other">
            <msink:sourceLink direction="with" ref="{0B6ACB68-EADA-4F3E-BEF4-BAC803FF53D9}"/>
            <msink:sourceLink direction="with" ref="{42FCEAAD-56DF-434D-B7A9-0955FC542654}"/>
          </msink:context>
        </emma:interpretation>
      </emma:emma>
    </inkml:annotationXML>
    <inkml:trace contextRef="#ctx0" brushRef="#br0">2 663 278 0,'0'0'174'0,"0"0"-27"16,0 0-21-16,0 0-17 15,-11-25-10-15,11 25-18 16,0 0-72-16,0 0-9 16,0-15 0-16,0 15 0 15,0 0 0-15,0 0 0 16,0 0 0-16,0 0 0 16,20-10 0-16,-20 10 0 15,22-14 0-15,-22 14 0 16,30-18 0-16,-11 7 0 15,-1 0 0-15,0 1 0 16,4 1 0-16,-2-1 0 16,-3-1 0-16,4 1 0 15,-3 1 0-15,2-2 0 16,0 3 0-16,3-1 0 0,-2-1 0 16,2 3 0-16,-2-5 0 15,6 2 0-15,-5 0 0 16,2 2 0-16,-2-2 0 15,4 1 0-15,-1-1 0 16,-3 4 0-16,4-1 0 16,-4 1 0-16,3-1 0 15,4 0 0-15,-3-2 0 16,0 4 0-16,2-6 0 16,2-2 0-16,-1 2 0 15,3-1 0-15,-4-2 0 16,2 1 0-16,1 0 0 15,-4 2 0-15,0 1 0 0,-1-1 0 16,3 4 0-16,-3-3 0 16,0 2 0-16,-1-1 0 15,3 2 0-15,-1-2 0 16,-3 0 0-16,1 2 0 16,1 0 0-16,-3 0 0 15,0 0 0-15,-2 2 0 16,-2-2 0-16,2 1 0 15,-3-1 0-15,1 1 0 16,-3-1 0-16,1 3 0 16,-17 4 0-16,26-15 0 15,-26 15 0-15,23-10 0 16,-23 10 0-16,19-7 0 0,-19 7 0 16,16-3 0-1,-16 3 0-15,0 0 0 0,21 0 0 16,-21 0 0-16,0 0 0 15,0 0 0-15,15-10 0 16,-15 10 0-16,0 0 0 16,0 0 0-16,0 0 0 15,0 0 0-15,0 0 0 16,0 0 0-16,0 0 0 16,15-7 0-16,-15 7 0 15,0 0 0-15,0 0 0 16,0 0 0-16,0 0 0 15,0 0 0-15,21 0 0 16,-21 0-141-16,0 0-67 16,0 0 0-16,0-23-3 0,0 6 1 15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44.195"/>
    </inkml:context>
    <inkml:brush xml:id="br0">
      <inkml:brushProperty name="width" value="0.02646" units="cm"/>
      <inkml:brushProperty name="height" value="0.02646" units="cm"/>
      <inkml:brushProperty name="color" value="#ED1C24"/>
      <inkml:brushProperty name="fitToCurve" value="1"/>
    </inkml:brush>
    <inkml:brush xml:id="br1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3CBEFD7-F528-42A7-A3C4-171664988A87}" emma:medium="tactile" emma:mode="ink">
          <msink:context xmlns:msink="http://schemas.microsoft.com/ink/2010/main" type="inkDrawing" rotatedBoundingBox="17881,7975 19420,7346 19952,8647 18413,9276" semanticType="callout" shapeName="Other">
            <msink:destinationLink direction="with" ref="{029D5ACC-F033-4471-B165-FB9ABB445D1D}"/>
            <msink:destinationLink direction="with" ref="{4CFCBE72-E841-4770-96CA-345616BC54F4}"/>
          </msink:context>
        </emma:interpretation>
      </emma:emma>
    </inkml:annotationXML>
    <inkml:trace contextRef="#ctx0" brushRef="#br0">0 119 358 0,'0'0'165'0,"-15"-9"-25"16,15 9-12-16,0 0-24 0,0 0-16 15,0 0-48 1,28-4-40-16,-28 4 0 0,33-6 0 16,-11 6 0-16,5-6 0 15,0 6 0-15,2-4 0 16,4 4 0-16,-3-6 0 15,-2 6 0-15,-1-6 0 16,0 6 0-16,0 0 0 16,-5-7 0-16,2 7 0 15,-2-8 0-15,0 6 0 16,2-5 0-16,-3-2 0 16,-3-2 0-16,1 2 0 15,-19 9 0-15,27-13 0 16,-27 13 0-16,16-13 0 15,-16 13 0-15,0 0-118 0,-1 25-27 16,-14-8-16-16,0 0-7 16,2 9-11-16,-8-7 2 15</inkml:trace>
    <inkml:trace contextRef="#ctx0" brushRef="#br1" timeOffset="-61665.5509">333-476 81 0,'0'0'82'16,"19"-22"28"-16,-19 22 13 15,17-13 0-15,-17 13 0 32,15-10-5-32,-15 10-11 0,0 0-18 0,16 0-22 15,-16 0-67-15,0 0 0 16,0 0 0-16,0 0 0 15,0 0 0-15,0 16 0 0,0-16 0 16,-9 16 0-16,9-16 0 16,-10 17 0-16,10-17 0 15,-17 16 0-15,17-16 0 16,-22 19 0-16,22-19 0 16,-28 17 0-16,11-7 0 15,1 3 0-15,-2-1 0 16,-3-4 0-16,-1 5 0 15,0 2 0-15,-5-5 0 16,0 4 0-16,0 1 0 16,2-4 0-16,-3 2 0 15,4 0 0-15,-1-2 0 16,1 0 0-16,1 2 0 16,-2-3 0-16,4-2 0 0,-3 5 0 15,2 0 0-15,-2-4 0 16,-2-1 0-16,0 3 0 15,1 0 0-15,0 1 0 16,-5-4 0-16,5 1 0 16,-2 5 0-16,0-2 0 15,3-4 0-15,-3 7 0 16,4-4 0-16,0-3 0 16,1 4 0-16,3 0 0 15,-4-2 0-15,4-1 0 16,0 1 0-16,2 3 0 15,-1-3 0-15,0-3 0 16,-1 5 0-16,3-1 0 0,-2-2 0 16,2-3 0-16,-1 2 0 15,-2 1 0-15,-2 1 0 16,2-1 0-16,-1-4 0 16,1 4 0-16,-2-2 0 15,2 3 0-15,-1-1 0 16,6-3 0-16,-1-1 0 15,15-5 0-15,-24 10 0 16,24-10 0-16,-21 12 0 16,21-12 0-16,-18 9 0 15,18-9 0-15,-22 7 0 16,22-7 0-16,-18 8 0 16,18-8 0-16,-15 5 0 0,15-5 0 15,0 0 0 1,-18 7 0-16,18-7 0 0,0 0 0 15,0 0 0-15,-18 0 0 16,18 0 0-16,0 0 0 16,-19 10 0-16,19-10 0 15,0 0 0-15,-16 6 0 16,16-6 0-16,0 0 0 16,0 0 0-16,-17 4 0 15,17-4 0-15,0 0 0 16,0 0 0-16,0 0 0 15,0 0 0-15,17 13 0 16,-17-13 0-16,20 12 0 16,-20-12 0-16,29 14 0 15,-11-7 0-15,-1 3 0 0,3-1 0 16,1-1 0-16,-2 1 0 16,2 4 0-16,1 1 0 15,-1-3 0-15,0 6 0 16,3-6 0-16,-5 1 0 15,5-1 0-15,-3 4 0 16,2-1 0-16,-3-5 0 16,-1 7 0-16,2-6 0 15,-2 1 0-15,1 4 0 16,-1-2 0-16,2-5 0 16,-2 1 0-16,-1 3 0 15,0-2 0-15,1-2 0 16,-2 1 0-16,0 4 0 0,0-6 0 15,1 6 0-15,-2-6 0 16,0 5 0-16,1-2 0 16,-1-2 0-16,-1 0 0 15,3 0 0-15,0 2 0 16,-2-4 0-16,2 1 0 16,-2 1 0-16,1-1 0 15,-2 1 0-15,3 2 0 16,-4-5 0-16,3 2 0 15,-2 0 0-15,1 0 0 16,3 3 0-16,-2-1 0 16,-2-5 0-16,1 4 0 0,-1-1 0 15,0 0 0 1,0 0 0-16,0 0 0 0,1-1 0 16,0 1 0-16,-1-1 0 15,0 3 0-15,1-2 0 16,-1 0 0-16,3-1 0 15,-18-6 0-15,30 16 0 16,-14-8 0-16,1 1 0 16,-1-6 0-16,-16-3 0 15,27 11 0-15,-27-11 0 16,27 13 0-16,-27-13 0 16,22 13 0-16,-22-13 0 15,25 12 0-15,-25-12 0 16,29 19 0-16,-29-19 0 15,25 14 0-15,-25-14 0 0,25 14 0 16,-25-14 0-16,21 15 0 16,-21-15 0-16,0 0 0 15,19 13 0-15,-19-13 0 16,0 0 0-16,0 0 0 16,0 0-70-16,0 0-107 15,0 0-12-15,17 6-2 16,-17-6 1-16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44.570"/>
    </inkml:context>
    <inkml:brush xml:id="br0">
      <inkml:brushProperty name="width" value="0.02646" units="cm"/>
      <inkml:brushProperty name="height" value="0.02646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FCBE72-E841-4770-96CA-345616BC54F4}" emma:medium="tactile" emma:mode="ink">
          <msink:context xmlns:msink="http://schemas.microsoft.com/ink/2010/main" type="inkDrawing" rotatedBoundingBox="19350,8005 19397,8322 19387,8324 19341,8006" semanticType="callout" shapeName="Other">
            <msink:sourceLink direction="with" ref="{23CBEFD7-F528-42A7-A3C4-171664988A87}"/>
            <msink:sourceLink direction="with" ref="{09A830DA-D22E-4874-9592-28C85AC07A81}"/>
          </msink:context>
        </emma:interpretation>
      </emma:emma>
    </inkml:annotationXML>
    <inkml:trace contextRef="#ctx0" brushRef="#br0">0 0 327 0,'0'0'161'0,"0"0"-17"0,0 0-10 16,0 0-22-16,0 0-19 15,0 0-41-15,7 27-52 16,-7-8 0-16,5 3 0 16,-5 4 0-16,6 2 0 15,-6 4 0-15,8-4 0 16,-8 2 0-16,8-4 0 16,-8-6 0-16,9 1 0 15,-9-5 0-15,0-16 0 16,6 22 0-16,-6-22 0 15,0 0 0-15,0 0-123 0,0-16-53 16,0 16-17-16,-11-26 0 16,11 26-4-16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47.477"/>
    </inkml:context>
    <inkml:brush xml:id="br0">
      <inkml:brushProperty name="width" value="0.02646" units="cm"/>
      <inkml:brushProperty name="height" value="0.02646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608BF41-8EFC-4C89-82A6-3AE19BA7561B}" emma:medium="tactile" emma:mode="ink">
          <msink:context xmlns:msink="http://schemas.microsoft.com/ink/2010/main" type="inkDrawing" rotatedBoundingBox="16205,9370 16559,9276 16565,9301 16211,9394" semanticType="callout" shapeName="Other">
            <msink:sourceLink direction="with" ref="{0B6ACB68-EADA-4F3E-BEF4-BAC803FF53D9}"/>
            <msink:sourceLink direction="with" ref="{6FEF06CC-4512-4476-9B0F-6D13F51639B1}"/>
          </msink:context>
        </emma:interpretation>
      </emma:emma>
    </inkml:annotationXML>
    <inkml:trace contextRef="#ctx0" brushRef="#br0">0 86 656 0,'0'0'188'0,"0"0"-25"15,0 0-147-15,18 7-16 16,0-7 0-16,9-7 0 16,6-1 0-16,-1 0 0 15,5-2 0-15,-2 0 0 16,3-3 0-16,-8 1 0 15,1 5 0-15,-10 0 0 16,-1 0 0-16,-20 7 0 16,15-9 0-16,-15 9-139 15,0 0-21-15,0 17-15 0,0-17-2 16,-29 15-8-16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47.727"/>
    </inkml:context>
    <inkml:brush xml:id="br0">
      <inkml:brushProperty name="width" value="0.02646" units="cm"/>
      <inkml:brushProperty name="height" value="0.02646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7AD3F05-865C-4244-9D82-A478717161D7}" emma:medium="tactile" emma:mode="ink">
          <msink:context xmlns:msink="http://schemas.microsoft.com/ink/2010/main" type="inkDrawing" rotatedBoundingBox="16429,9346 16507,9665 16481,9671 16403,9353" semanticType="callout" shapeName="Other">
            <msink:sourceLink direction="with" ref="{6FEF06CC-4512-4476-9B0F-6D13F51639B1}"/>
          </msink:context>
        </emma:interpretation>
      </emma:emma>
    </inkml:annotationXML>
    <inkml:trace contextRef="#ctx0" brushRef="#br0">10 0 483 0,'0'0'178'16,"0"0"-6"-16,0 0-31 15,0 0-92-15,-11 14-49 16,11 3 0-16,5 2 0 16,-5 8 0-16,9 2 0 15,-4 3 0-15,6 1 0 16,-7-1 0-16,7 0 0 0,-5-5 0 15,1-7 0 1,-1-4 0-16,-6-16 0 0,14 23 0 16,-14-23-145-16,0 0-50 15,0-14 1-15,-8-11-3 16,8 3 1-16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46.586"/>
    </inkml:context>
    <inkml:brush xml:id="br0">
      <inkml:brushProperty name="width" value="0.02646" units="cm"/>
      <inkml:brushProperty name="height" value="0.02646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0280654-0660-41ED-A48E-184DA7CD78E9}" emma:medium="tactile" emma:mode="ink">
          <msink:context xmlns:msink="http://schemas.microsoft.com/ink/2010/main" type="writingRegion" rotatedBoundingBox="17048,8837 17444,8837 17444,9145 17048,9145"/>
        </emma:interpretation>
      </emma:emma>
    </inkml:annotationXML>
    <inkml:traceGroup>
      <inkml:annotationXML>
        <emma:emma xmlns:emma="http://www.w3.org/2003/04/emma" version="1.0">
          <emma:interpretation id="{CA6EB915-3BB9-436E-8005-0EAC4B111F7C}" emma:medium="tactile" emma:mode="ink">
            <msink:context xmlns:msink="http://schemas.microsoft.com/ink/2010/main" type="paragraph" rotatedBoundingBox="17048,8837 17444,8837 17444,9145 17048,91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24E596-29F4-439F-B6B8-E434C68F461F}" emma:medium="tactile" emma:mode="ink">
              <msink:context xmlns:msink="http://schemas.microsoft.com/ink/2010/main" type="line" rotatedBoundingBox="17048,8837 17444,8837 17444,9145 17048,9145"/>
            </emma:interpretation>
          </emma:emma>
        </inkml:annotationXML>
        <inkml:traceGroup>
          <inkml:annotationXML>
            <emma:emma xmlns:emma="http://www.w3.org/2003/04/emma" version="1.0">
              <emma:interpretation id="{6FEF06CC-4512-4476-9B0F-6D13F51639B1}" emma:medium="tactile" emma:mode="ink">
                <msink:context xmlns:msink="http://schemas.microsoft.com/ink/2010/main" type="inkWord" rotatedBoundingBox="17048,8837 17444,8837 17444,9145 17048,9145">
                  <msink:destinationLink direction="with" ref="{E7AD3F05-865C-4244-9D82-A478717161D7}"/>
                  <msink:destinationLink direction="with" ref="{6608BF41-8EFC-4C89-82A6-3AE19BA7561B}"/>
                </msink:context>
              </emma:interpretation>
              <emma:one-of disjunction-type="recognition" id="oneOf0">
                <emma:interpretation id="interp0" emma:lang="en-US" emma:confidence="1">
                  <emma:literal>Y</emma:literal>
                </emma:interpretation>
                <emma:interpretation id="interp1" emma:lang="en-US" emma:confidence="0">
                  <emma:literal>T</emma:literal>
                </emma:interpretation>
                <emma:interpretation id="interp2" emma:lang="en-US" emma:confidence="0">
                  <emma:literal>y</emma:literal>
                </emma:interpretation>
                <emma:interpretation id="interp3" emma:lang="en-US" emma:confidence="0">
                  <emma:literal>J</emma:literal>
                </emma:interpretation>
                <emma:interpretation id="interp4" emma:lang="en-US" emma:confidence="0">
                  <emma:literal>7</emma:literal>
                </emma:interpretation>
              </emma:one-of>
            </emma:emma>
          </inkml:annotationXML>
          <inkml:trace contextRef="#ctx0" brushRef="#br0">-450-1332 467 0,'-7'14'178'0,"7"-14"-15"16,0 0-41-16,21 17-29 16,-21-17-93-16,40 2 0 15,-11-2 0-15,4 0 0 16,4 0 0-16,4-9 0 0,-3 4 0 16,-2-4 0-1,0 4 0-15,-6-3 0 0,-10 2 0 16,0-1 0-16,-20 7 0 15,0 0-68-15,15 0-92 16,-15 0-11-16,0 0-9 16,-21 23-9-16,3-23-7 15</inkml:trace>
          <inkml:trace contextRef="#ctx0" brushRef="#br0" timeOffset="250.0605">-215-1292 535 0,'-21'0'183'0,"21"0"-25"16,0 0-34-16,0 0-101 0,0 20-23 15,5-1 0-15,-1 1 0 16,2 6 0-16,2 3 0 16,1-2 0-16,-2 1 0 15,1-2 0-15,1-5 0 16,-4 1 0-16,1-8 0 15,-6-14 0-15,0 0 0 16,0 0-114-16,0 0-68 16,0 0-7-16,0 0-8 15,-11-29 2-15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52.599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D9143E-4067-4C2D-893E-F90E1E5EDCEB}" emma:medium="tactile" emma:mode="ink">
          <msink:context xmlns:msink="http://schemas.microsoft.com/ink/2010/main" type="writingRegion" rotatedBoundingBox="17022,11157 17365,11157 17365,11697 17022,11697"/>
        </emma:interpretation>
      </emma:emma>
    </inkml:annotationXML>
    <inkml:traceGroup>
      <inkml:annotationXML>
        <emma:emma xmlns:emma="http://www.w3.org/2003/04/emma" version="1.0">
          <emma:interpretation id="{0BB9BCAD-F038-43DF-BFBE-DF6F5C8F852B}" emma:medium="tactile" emma:mode="ink">
            <msink:context xmlns:msink="http://schemas.microsoft.com/ink/2010/main" type="paragraph" rotatedBoundingBox="17022,11157 17365,11157 17365,11697 17022,116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C8E62A-7216-49C4-91DE-CA1634F23FB7}" emma:medium="tactile" emma:mode="ink">
              <msink:context xmlns:msink="http://schemas.microsoft.com/ink/2010/main" type="line" rotatedBoundingBox="17022,11157 17365,11157 17365,11697 17022,11697"/>
            </emma:interpretation>
          </emma:emma>
        </inkml:annotationXML>
        <inkml:traceGroup>
          <inkml:annotationXML>
            <emma:emma xmlns:emma="http://www.w3.org/2003/04/emma" version="1.0">
              <emma:interpretation id="{B0D37D4F-3FC4-40D5-9A92-6C9C64D05678}" emma:medium="tactile" emma:mode="ink">
                <msink:context xmlns:msink="http://schemas.microsoft.com/ink/2010/main" type="inkWord" rotatedBoundingBox="17022,11157 17365,11157 17365,11697 17022,11697">
                  <msink:destinationLink direction="with" ref="{F91055A4-3C48-4F90-9263-A6672ED237E2}"/>
                </msink:context>
              </emma:interpretation>
              <emma:one-of disjunction-type="recognition" id="oneOf0">
                <emma:interpretation id="interp0" emma:lang="en-US" emma:confidence="1">
                  <emma:literal>F</emma:literal>
                </emma:interpretation>
                <emma:interpretation id="interp1" emma:lang="en-US" emma:confidence="0">
                  <emma:literal>f</emma:literal>
                </emma:interpretation>
                <emma:interpretation id="interp2" emma:lang="en-US" emma:confidence="0">
                  <emma:literal>t</emma:literal>
                </emma:interpretation>
                <emma:interpretation id="interp3" emma:lang="en-US" emma:confidence="0">
                  <emma:literal>T</emma:literal>
                </emma:interpretation>
                <emma:interpretation id="interp4" emma:lang="en-US" emma:confidence="0">
                  <emma:literal>y</emma:literal>
                </emma:interpretation>
              </emma:one-of>
            </emma:emma>
          </inkml:annotationXML>
          <inkml:trace contextRef="#ctx0" brushRef="#br0">1565 789 482 0,'0'0'198'16,"0"0"-11"-16,0 0-53 0,0 0-112 15,9 17-22 1,-9 4 0-16,8 3 0 0,-8 8 0 16,7 5 0-16,1 8 0 15,-4-1 0-15,1 1 0 16,1 4 0-16,-2-11 0 15,0-2 0-15,-4-5 0 16,6-15 0-16,-6-16 0 16,0 0-112-16,0 0-64 15,12-33-12-15,-12-6-8 16,0-3-4-16</inkml:trace>
          <inkml:trace contextRef="#ctx0" brushRef="#br0" timeOffset="218.7958">1577 766 477 0,'0'0'193'16,"0"0"-12"-16,0 0-43 15,0 0-104-15,27 0-34 16,-8 0 0-16,7-6 0 16,3-9 0-16,-2 5 0 15,5-1 0-15,-3 0 0 16,-3-4 0-16,-6 1 0 15,4 14-44-15,-9 0-129 16,-15 0-22-16,0 0-5 16,6 13-7-16,-13 7 3 15</inkml:trace>
          <inkml:trace contextRef="#ctx0" brushRef="#br0" timeOffset="437.4912">1716 925 541 0,'-18'36'202'0,"18"-36"-13"0,0 0-98 16,9 14-91-16,-9-14 0 16,30-12 0-16,-10-5 0 15,6 6 0-15,-3-4 0 16,1 0 0-16,-3 3 0 16,0 0 0-16,-21 12 0 15,18-18 0-15,-18 18-114 16,18 0-85-16,-18 0-8 15,0 0 2-15,0 0-3 16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15-06-03T19:04:55.084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2EE48E-26C0-4771-B936-D0BC013F6D4F}" emma:medium="tactile" emma:mode="ink">
          <msink:context xmlns:msink="http://schemas.microsoft.com/ink/2010/main" type="inkDrawing" rotatedBoundingBox="15162,3953 15177,3953 15177,3968 15162,3968" shapeName="Other"/>
        </emma:interpretation>
      </emma:emma>
    </inkml:annotationXML>
    <inkml:trace contextRef="#ctx0" brushRef="#br0">0 0 0,'0'0'0,"0"0"16,0 0-1,0 0-15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3:45.030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673B24-969C-4F99-9444-E52D4B28D062}" emma:medium="tactile" emma:mode="ink">
          <msink:context xmlns:msink="http://schemas.microsoft.com/ink/2010/main" type="inkDrawing" rotatedBoundingBox="19351,8953 19375,11757 19320,11758 19296,8954" semanticType="verticalRange" shapeName="Other">
            <msink:sourceLink direction="with" ref="{C2383851-34FF-4EA4-A427-2A489544F326}"/>
          </msink:context>
        </emma:interpretation>
      </emma:emma>
    </inkml:annotationXML>
    <inkml:trace contextRef="#ctx0" brushRef="#br0">2891 9 362 0,'-9'20'177'0,"9"-20"-27"0,-7 16-38 15,7 4-16 1,0-20-25-16,4 32-16 0,-4-12-55 16,0 1 0-16,0 5 0 15,5 3 0-15,-5 1 0 16,0 5 0-16,0-1 0 16,0 4 0-16,0 2 0 15,0 2 0-15,0-1 0 16,0 0 0-16,-2-1 0 15,2 5 0-15,0-3 0 16,0-1 0-16,-6 4 0 16,6-2 0-16,0 2 0 0,0 1 0 15,0-3 0 1,-6 3 0-16,5 0 0 0,1 0 0 16,0 5 0-16,0-2 0 15,-5 1 0-15,5-1 0 16,0 3 0-16,-4-6 0 15,4 0 0-15,-2-3 0 16,2-1 0-16,0-3 0 16,0-1 0-16,0-1 0 15,0-2 0-15,0-3 0 16,0 2 0-16,0-3 0 16,5 2 0-16,-5-1 0 15,0-4 0-15,0-1 0 16,4 2 0-16,-4-5 0 15,0-1 0-15,0 2 0 0,-1-5 0 16,5 3 0 0,-4-6 0-16,0 9 0 0,0-7 0 15,0 4 0-15,0-1 0 16,0 2 0-16,0-2 0 16,0-1 0-16,0 8 0 15,0-7 0-15,6 2 0 16,-6 0 0-16,5 0 0 15,-5 0 0-15,0-1 0 16,7 0 0-16,-7-5 0 16,0 7 0-16,0-8 0 15,5 5 0-15,-5-4 0 16,0 3 0-16,0-6 0 0,0 5 0 16,4-4 0-1,-4 2 0-15,-1 0 0 0,1-3 0 16,4 4 0-16,-4-3 0 15,0 6 0-15,0-8 0 16,6 3 0-16,-6 2 0 16,0-3 0-16,5 2 0 15,-5-4 0-15,0 1 0 16,0-15 0-16,7 21 0 16,-7-21 0-16,0 14 0 15,0-14 0-15,0 0 0 16,0 20 0-16,0-20 0 15,0 0 0-15,4 17 0 16,-4-17 0-16,0 0 0 16,0 21 0-16,0-21 0 0,0 0 0 15,0 0 0-15,0 0 0 16,0 0-35-16,0 0-128 16,-9-21-25-16,2 4-2 15,7 17-4-15,-12-34 1 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57.537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  <inkml:brush xml:id="br1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B0EBDE5-C987-4CC0-8FC9-AB56922F4EEF}" emma:medium="tactile" emma:mode="ink">
          <msink:context xmlns:msink="http://schemas.microsoft.com/ink/2010/main" type="writingRegion" rotatedBoundingBox="20145,8781 20280,11009 18512,11116 18378,8888"/>
        </emma:interpretation>
      </emma:emma>
    </inkml:annotationXML>
    <inkml:traceGroup>
      <inkml:annotationXML>
        <emma:emma xmlns:emma="http://www.w3.org/2003/04/emma" version="1.0">
          <emma:interpretation id="{A66DCE98-ABF7-4060-920E-6945EB5B8DB8}" emma:medium="tactile" emma:mode="ink">
            <msink:context xmlns:msink="http://schemas.microsoft.com/ink/2010/main" type="paragraph" rotatedBoundingBox="20145,8781 20280,11009 19959,11029 19825,88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383851-34FF-4EA4-A427-2A489544F326}" emma:medium="tactile" emma:mode="ink">
              <msink:context xmlns:msink="http://schemas.microsoft.com/ink/2010/main" type="line" rotatedBoundingBox="20145,8781 20280,11009 19959,11029 19825,8801">
                <msink:destinationLink direction="with" ref="{46673B24-969C-4F99-9444-E52D4B28D06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9A830DA-D22E-4874-9592-28C85AC07A81}" emma:medium="tactile" emma:mode="ink">
                <msink:context xmlns:msink="http://schemas.microsoft.com/ink/2010/main" type="inkWord" rotatedBoundingBox="20145,8781 20280,11009 19959,11029 19825,8801">
                  <msink:destinationLink direction="with" ref="{7590FB4A-E2A1-4D3C-8B07-38C6646FDDC7}"/>
                  <msink:destinationLink direction="with" ref="{4CFCBE72-E841-4770-96CA-345616BC54F4}"/>
                </msink:context>
              </emma:interpretation>
              <emma:one-of disjunction-type="recognition" id="oneOf0">
                <emma:interpretation id="interp0" emma:lang="en-US" emma:confidence="0">
                  <emma:literal>i</emma:literal>
                </emma:interpretation>
                <emma:interpretation id="interp1" emma:lang="en-US" emma:confidence="0">
                  <emma:literal>:</emma:literal>
                </emma:interpretation>
                <emma:interpretation id="interp2" emma:lang="en-US" emma:confidence="0">
                  <emma:literal>•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T</emma:literal>
                </emma:interpretation>
              </emma:one-of>
            </emma:emma>
          </inkml:annotationXML>
          <inkml:trace contextRef="#ctx0" brushRef="#br0">1780 1384 693 0,'0'0'201'0,"0"0"-72"16,-5 16-129-16,-16-16 0 15,3 12 0-15,-4 3 0 16,-3 6 0-16,-2 1 0 0,3 2 0 15,-3 5 0-15,4-8 0 16,6 3 0-16,8-6 0 16,9 0 0-16,0-18 0 15,14 18 0-15,5-13 0 16,8 0 0-16,3-5 0 16,5 12 0-16,0-8 0 15,0 4 0-15,-2-1 0 16,-3 3 0-16,-9 3 0 15,-7-3 0-15,-5 6 0 16,-9-16 0-16,-7 28 0 16,-8-6 0-16,-7-6 0 0,-7 4 0 15,-8-2 0 1,3 2 0-16,-3-4 0 0,3-2 0 16,5-7 0-16,29-7 0 15,-29 10-128-15,17-25-70 16,12 15-10-16,7-44 4 15,14 14 0-15</inkml:trace>
          <inkml:trace contextRef="#ctx0" brushRef="#br0" timeOffset="885.4644">1713-327 678 0,'6'-17'215'16,"-6"17"-85"-16,-14-16-130 15,14 16 0-15,0 0 0 16,-30 5 0-16,11 1 0 16,-8 9 0-16,-1-1 0 15,-2 9 0-15,-3-1 0 16,4 2 0-16,3-1 0 15,3 2 0-15,6-1 0 0,4-9 0 16,13 0 0-16,0-15 0 16,12 25 0-16,6-19 0 15,5 1 0-15,1-2 0 16,7 4 0-16,-1-4 0 16,3 3 0-16,-5 1 0 15,1 0 0-15,-9 1 0 16,1 1 0-16,-21-11 0 15,20 30 0-15,-20-11 0 16,0 3 0-16,-12-1 0 16,-3 4 0-16,-3-4 0 15,-3 2 0-15,-4-4 0 16,2-4 0-16,0-5 0 16,5-5 0-16,1 1 0 15,17-6 0-15,-16 0 0 0,16 0 0 16,0 0-85-16,6-16-118 15,12 12 6-15,-2-16-3 16,12 11 3-16</inkml:trace>
        </inkml:traceGroup>
      </inkml:traceGroup>
    </inkml:traceGroup>
    <inkml:traceGroup>
      <inkml:annotationXML>
        <emma:emma xmlns:emma="http://www.w3.org/2003/04/emma" version="1.0">
          <emma:interpretation id="{814FE669-A817-4DD7-8194-E62CDBD10439}" emma:medium="tactile" emma:mode="ink">
            <msink:context xmlns:msink="http://schemas.microsoft.com/ink/2010/main" type="paragraph" rotatedBoundingBox="18353,9631 18406,9064 18852,9106 18799,96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4B3A34-EFA3-41EC-8016-1C531734D2CD}" emma:medium="tactile" emma:mode="ink">
              <msink:context xmlns:msink="http://schemas.microsoft.com/ink/2010/main" type="line" rotatedBoundingBox="18353,9631 18406,9064 18852,9106 18799,9673"/>
            </emma:interpretation>
          </emma:emma>
        </inkml:annotationXML>
        <inkml:traceGroup>
          <inkml:annotationXML>
            <emma:emma xmlns:emma="http://www.w3.org/2003/04/emma" version="1.0">
              <emma:interpretation id="{42FCEAAD-56DF-434D-B7A9-0955FC542654}" emma:medium="tactile" emma:mode="ink">
                <msink:context xmlns:msink="http://schemas.microsoft.com/ink/2010/main" type="inkWord" rotatedBoundingBox="18353,9631 18406,9064 18852,9106 18799,9673">
                  <msink:destinationLink direction="with" ref="{A06F6C35-C2BA-4BE5-A592-6682448AF241}"/>
                </msink:context>
              </emma:interpretation>
              <emma:one-of disjunction-type="recognition" id="oneOf1">
                <emma:interpretation id="interp5" emma:lang="en-US" emma:confidence="0">
                  <emma:literal>+</emma:literal>
                </emma:interpretation>
                <emma:interpretation id="interp6" emma:lang="en-US" emma:confidence="0">
                  <emma:literal>&gt;</emma:literal>
                </emma:interpretation>
                <emma:interpretation id="interp7" emma:lang="en-US" emma:confidence="0">
                  <emma:literal>I</emma:literal>
                </emma:interpretation>
                <emma:interpretation id="interp8" emma:lang="en-US" emma:confidence="0">
                  <emma:literal>x</emma:literal>
                </emma:interpretation>
                <emma:interpretation id="interp9" emma:lang="en-US" emma:confidence="0">
                  <emma:literal>t</emma:literal>
                </emma:interpretation>
              </emma:one-of>
            </emma:emma>
          </inkml:annotationXML>
          <inkml:trace contextRef="#ctx0" brushRef="#br1" timeOffset="-3797.3383">0-5 514 0,'0'0'198'16,"0"0"-31"-16,14-7-37 15,-14 7-116-15,8 23-14 16,-8 0 0-16,6 6 0 16,-6 7 0-16,9 10 0 0,-5 5 0 15,1 0 0 1,1 1 0-16,-2 1 0 0,2-5 0 15,1-10 0-15,-2-6 0 16,1-10 0-16,-6-22 0 16,0 0 0-16,19 10 0 15,-19-32-147-15,5-10-33 16,-1 0-8-16,-4-18-8 16,0 3 4-16</inkml:trace>
          <inkml:trace contextRef="#ctx0" brushRef="#br1" timeOffset="-3344.1292">159 216 594 0,'13'20'205'16,"-13"-20"-28"-16,27 0-130 15,3 0-47-15,-6-4 0 16,7-2 0-16,-1-2 0 16,-1 1 0-16,-2-1 0 15,-5 3 0-15,-5 3 0 16,-2 2 0-16,-15 0 0 15,0 0-47-15,0 0-160 16,0 0 3-16,0 0-5 16,0 0 4-16</inkml:trace>
          <inkml:trace contextRef="#ctx0" brushRef="#br1" timeOffset="-3562.89">5 23 589 0,'0'0'177'0,"-16"14"-9"0,16-14-79 16,0 0-89-16,0 0 0 16,25 0 0-16,-2 0 0 15,2-11 0-15,11 1 0 16,-5 0 0-16,3-1 0 15,2-3 0-15,-2 3 0 16,-4 2 0-16,-12-3 0 16,3 12-69-16,-21 0-117 15,0 0-7-15,0 0-12 16,0 19 5-16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45.648"/>
    </inkml:context>
    <inkml:brush xml:id="br0">
      <inkml:brushProperty name="width" value="0.02646" units="cm"/>
      <inkml:brushProperty name="height" value="0.02646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4994254-D52E-4816-861B-CFC15E68976E}" emma:medium="tactile" emma:mode="ink">
          <msink:context xmlns:msink="http://schemas.microsoft.com/ink/2010/main" type="writingRegion" rotatedBoundingBox="17505,10180 17884,10180 17884,10585 17505,10585"/>
        </emma:interpretation>
      </emma:emma>
    </inkml:annotationXML>
    <inkml:traceGroup>
      <inkml:annotationXML>
        <emma:emma xmlns:emma="http://www.w3.org/2003/04/emma" version="1.0">
          <emma:interpretation id="{E3A6ABB1-5F7F-4023-8F2F-797A7D30ABBD}" emma:medium="tactile" emma:mode="ink">
            <msink:context xmlns:msink="http://schemas.microsoft.com/ink/2010/main" type="paragraph" rotatedBoundingBox="17505,10180 17884,10180 17884,10585 17505,105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E7F2B0-B42E-41C7-B93A-C3E40C502CA0}" emma:medium="tactile" emma:mode="ink">
              <msink:context xmlns:msink="http://schemas.microsoft.com/ink/2010/main" type="line" rotatedBoundingBox="17505,10180 17884,10180 17884,10585 17505,10585"/>
            </emma:interpretation>
          </emma:emma>
        </inkml:annotationXML>
        <inkml:traceGroup>
          <inkml:annotationXML>
            <emma:emma xmlns:emma="http://www.w3.org/2003/04/emma" version="1.0">
              <emma:interpretation id="{515A93C6-5247-4758-9404-B3781AC9FFEC}" emma:medium="tactile" emma:mode="ink">
                <msink:context xmlns:msink="http://schemas.microsoft.com/ink/2010/main" type="inkWord" rotatedBoundingBox="17505,10180 17884,10180 17884,10585 17505,10585">
                  <msink:destinationLink direction="with" ref="{029D5ACC-F033-4471-B165-FB9ABB445D1D}"/>
                  <msink:destinationLink direction="with" ref="{CDC2BA92-44A8-45F5-A87F-A59DA8E13195}"/>
                  <msink:destinationLink direction="with" ref="{916E65C6-A721-4CA9-BC72-7171AD784EB2}"/>
                </msink:context>
              </emma:interpretation>
              <emma:one-of disjunction-type="recognition" id="oneOf0">
                <emma:interpretation id="interp0" emma:lang="en-US" emma:confidence="1">
                  <emma:literal>T</emma:literal>
                </emma:interpretation>
                <emma:interpretation id="interp1" emma:lang="en-US" emma:confidence="0">
                  <emma:literal>1</emma:literal>
                </emma:interpretation>
                <emma:interpretation id="interp2" emma:lang="en-US" emma:confidence="0">
                  <emma:literal>7</emma:literal>
                </emma:interpretation>
                <emma:interpretation id="interp3" emma:lang="en-US" emma:confidence="0">
                  <emma:literal>☺</emma:literal>
                </emma:interpretation>
                <emma:interpretation id="interp4" emma:lang="en-US" emma:confidence="0">
                  <emma:literal>f</emma:literal>
                </emma:interpretation>
              </emma:one-of>
            </emma:emma>
          </inkml:annotationXML>
          <inkml:trace contextRef="#ctx0" brushRef="#br0">0 86 587 0,'0'0'187'16,"0"0"-35"-16,0 0-55 15,29 0-97-15,-14-4 0 16,11-1 0-16,2 0 0 0,2-5 0 15,4 1 0-15,-1 1 0 16,2 2 0-16,-3-3 0 16,-3-1 0-16,-2 4 0 15,-6 1 0-15,1 0 0 16,-22 5 0-16,18-9-21 16,-18 9-132-16,0 0-4 15,0 0-18-15,0 19-2 16,0-19-10-16</inkml:trace>
          <inkml:trace contextRef="#ctx0" brushRef="#br0" timeOffset="328.212">291 76 433 0,'0'0'183'0,"-7"15"-19"0,7-15-24 15,0 31-37-15,-6-18-103 16,15 13 0-16,-9 6 0 15,4-2 0-15,2 0 0 16,-1 4 0-16,1-3 0 16,0-4 0-16,-2-5 0 15,1-6 0-15,5 1 0 16,-10-17-144-16,0 0-42 16,9-17-6-16,-20-6-3 15,11-4 1-15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51.771"/>
    </inkml:context>
    <inkml:brush xml:id="br0">
      <inkml:brushProperty name="width" value="0.07" units="cm"/>
      <inkml:brushProperty name="height" value="0.0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A1DAEA-0F63-4F94-96F0-61696D43865B}" emma:medium="tactile" emma:mode="ink">
          <msink:context xmlns:msink="http://schemas.microsoft.com/ink/2010/main" type="writingRegion" rotatedBoundingBox="15451,10467 15869,10467 15869,11072 15451,11072"/>
        </emma:interpretation>
      </emma:emma>
    </inkml:annotationXML>
    <inkml:traceGroup>
      <inkml:annotationXML>
        <emma:emma xmlns:emma="http://www.w3.org/2003/04/emma" version="1.0">
          <emma:interpretation id="{F384EF7A-BD73-4F5B-BB72-AD76BA87F2B4}" emma:medium="tactile" emma:mode="ink">
            <msink:context xmlns:msink="http://schemas.microsoft.com/ink/2010/main" type="paragraph" rotatedBoundingBox="15451,10467 15869,10467 15869,11072 15451,110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C75AE6-772C-486F-9D0B-4C0C08B54F27}" emma:medium="tactile" emma:mode="ink">
              <msink:context xmlns:msink="http://schemas.microsoft.com/ink/2010/main" type="line" rotatedBoundingBox="15451,10467 15869,10467 15869,11072 15451,11072"/>
            </emma:interpretation>
          </emma:emma>
        </inkml:annotationXML>
        <inkml:traceGroup>
          <inkml:annotationXML>
            <emma:emma xmlns:emma="http://www.w3.org/2003/04/emma" version="1.0">
              <emma:interpretation id="{B6AF61DB-4B64-40CE-BADF-D82CC5ED7919}" emma:medium="tactile" emma:mode="ink">
                <msink:context xmlns:msink="http://schemas.microsoft.com/ink/2010/main" type="inkWord" rotatedBoundingBox="15451,10467 15869,10467 15869,11072 15451,11072">
                  <msink:destinationLink direction="with" ref="{F49C9E7A-5110-4C6B-BA95-DAE0825FE6A4}"/>
                  <msink:destinationLink direction="with" ref="{916E65C6-A721-4CA9-BC72-7171AD784EB2}"/>
                  <msink:destinationLink direction="with" ref="{EDC9AA98-A1DF-461D-8B39-6B959531A054}"/>
                  <msink:destinationLink direction="with" ref="{F91055A4-3C48-4F90-9263-A6672ED237E2}"/>
                </msink:context>
              </emma:interpretation>
              <emma:one-of disjunction-type="recognition" id="oneOf0">
                <emma:interpretation id="interp0" emma:lang="en-US" emma:confidence="1">
                  <emma:literal>F</emma:literal>
                </emma:interpretation>
                <emma:interpretation id="interp1" emma:lang="en-US" emma:confidence="0">
                  <emma:literal>f</emma:literal>
                </emma:interpretation>
                <emma:interpretation id="interp2" emma:lang="en-US" emma:confidence="0">
                  <emma:literal>t'</emma:literal>
                </emma:interpretation>
                <emma:interpretation id="interp3" emma:lang="en-US" emma:confidence="0">
                  <emma:literal>t.</emma:literal>
                </emma:interpretation>
                <emma:interpretation id="interp4" emma:lang="en-US" emma:confidence="0">
                  <emma:literal>t"</emma:literal>
                </emma:interpretation>
              </emma:one-of>
            </emma:emma>
          </inkml:annotationXML>
          <inkml:trace contextRef="#ctx0" brushRef="#br0">116 141 588 0,'0'0'188'0,"0"0"-35"15,0 0-59-15,-9 18-94 16,0-2 0-16,9 9 0 15,0 5 0-15,0 2 0 16,0 7 0-16,0 3 0 16,0 8 0-16,0-7 0 0,6 0 0 15,-6-3 0-15,0-6 0 16,4-12 0-16,5 2 0 16,-9-24-149-16,0 0-24 15,0 0-15-15,6-34 1 16,0 12-5-16</inkml:trace>
          <inkml:trace contextRef="#ctx0" brushRef="#br0" timeOffset="187.5012">128 363 590 0,'0'0'186'0,"0"0"-30"16,26 0-65-16,-26 0-91 0,35-6 0 15,-9 2 0 1,1-1 0-16,2-2 0 0,0-1 0 15,-3 2 0-15,-3-2 0 16,0 8 0-16,-23 0-91 16,22-11-97-16,-22 11-13 15,0 0 2-15,18 0-4 16</inkml:trace>
          <inkml:trace contextRef="#ctx0" brushRef="#br0" timeOffset="-296.8672">15 98 501 0,'-21'5'194'0,"21"-5"-18"16,0 0-45-16,0 0-110 15,0 0-21-15,13 8 0 16,5-16 0-16,6 1 0 16,7-3 0-16,5 3 0 15,-1-6 0-15,4-3 0 16,1 5 0-16,-4-5 0 15,-2 4 0-15,-8 4 0 16,-4-1 0-16,-4 14-71 16,-18-5-96-16,0 0-17 15,0 36-9-15,-21-26-6 16,2 17-1-16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108.11633" units="1/cm"/>
          <inkml:channelProperty channel="Y" name="resolution" value="1959.74878" units="1/cm"/>
          <inkml:channelProperty channel="F" name="resolution" value="6.11696E-7" units="1/dev"/>
          <inkml:channelProperty channel="T" name="resolution" value="1" units="1/dev"/>
        </inkml:channelProperties>
      </inkml:inkSource>
      <inkml:timestamp xml:id="ts0" timeString="2015-06-03T19:04:56.740"/>
    </inkml:context>
    <inkml:brush xml:id="br0">
      <inkml:brushProperty name="width" value="0.07" units="cm"/>
      <inkml:brushProperty name="height" value="0.0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B02FCFD-5F2B-4423-816B-C62A5D16015B}" emma:medium="tactile" emma:mode="ink">
          <msink:context xmlns:msink="http://schemas.microsoft.com/ink/2010/main" type="writingRegion" rotatedBoundingBox="18366,11197 18704,11197 18704,11711 18366,11711"/>
        </emma:interpretation>
      </emma:emma>
    </inkml:annotationXML>
    <inkml:traceGroup>
      <inkml:annotationXML>
        <emma:emma xmlns:emma="http://www.w3.org/2003/04/emma" version="1.0">
          <emma:interpretation id="{9ADE689F-BE17-4D0E-AC63-2E1421DB5BD2}" emma:medium="tactile" emma:mode="ink">
            <msink:context xmlns:msink="http://schemas.microsoft.com/ink/2010/main" type="paragraph" rotatedBoundingBox="18366,11197 18704,11197 18704,11711 18366,117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D9CCF8-8BED-4377-92F6-E9410F56B315}" emma:medium="tactile" emma:mode="ink">
              <msink:context xmlns:msink="http://schemas.microsoft.com/ink/2010/main" type="line" rotatedBoundingBox="18366,11197 18704,11197 18704,11711 18366,11711"/>
            </emma:interpretation>
          </emma:emma>
        </inkml:annotationXML>
        <inkml:traceGroup>
          <inkml:annotationXML>
            <emma:emma xmlns:emma="http://www.w3.org/2003/04/emma" version="1.0">
              <emma:interpretation id="{7E529E44-6CCF-400F-8BBE-D9A716AE24B6}" emma:medium="tactile" emma:mode="ink">
                <msink:context xmlns:msink="http://schemas.microsoft.com/ink/2010/main" type="inkWord" rotatedBoundingBox="18366,11197 18704,11197 18704,11711 18366,11711">
                  <msink:destinationLink direction="with" ref="{CDC2BA92-44A8-45F5-A87F-A59DA8E13195}"/>
                </msink:context>
              </emma:interpretation>
              <emma:one-of disjunction-type="recognition" id="oneOf0">
                <emma:interpretation id="interp0" emma:lang="en-US" emma:confidence="1">
                  <emma:literal>s</emma:literal>
                </emma:interpretation>
                <emma:interpretation id="interp1" emma:lang="en-US" emma:confidence="0">
                  <emma:literal>S</emma:literal>
                </emma:interpretation>
                <emma:interpretation id="interp2" emma:lang="en-US" emma:confidence="0">
                  <emma:literal>5</emma:literal>
                </emma:interpretation>
                <emma:interpretation id="interp3" emma:lang="en-US" emma:confidence="0">
                  <emma:literal>3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150 2063 449 0,'0'0'171'0,"13"-10"-15"15,-13 10-23-15,0 0-19 16,0 0-114-16,0 0 0 16,0 0 0-16,0 0 0 15,0 0 0-15,0 0 0 16,-22 5 0-16,7-5 0 15,-3 11 0-15,-3-2 0 16,3 3 0-16,-5-2 0 16,2 6 0-16,1 2 0 15,1-1 0-15,6 3 0 0,13-20 0 16,-14 26 0-16,14-26 0 16,6 19 0-16,-6-19 0 15,27 17 0-15,-8-12 0 16,11 6 0-16,-2-6 0 15,4 6 0-15,-1-1 0 16,3 5 0-16,-4-5 0 16,0 5 0-16,-5 1 0 15,-6 0 0-15,-2 4 0 16,-7 0 0-16,-10 3 0 16,0-1 0-16,-7 1 0 15,-5-4 0-15,-9 2 0 16,-1-5 0-16,-7 4 0 15,1-9 0-15,3 1 0 16,4-4 0-16,2-3 0 0,19-5 0 16,-26 0 0-16,26 0 0 15,0 0-175-15,15-15-23 16,3 3-4-16,-2-17 3 16,17 9 0-16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006" cy="513828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687" y="1"/>
            <a:ext cx="3077006" cy="513828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r">
              <a:defRPr sz="1300"/>
            </a:lvl1pPr>
          </a:lstStyle>
          <a:p>
            <a:fld id="{0C5EACB7-3F10-442F-9203-3403377DE2A3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192" tIns="48596" rIns="97192" bIns="485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73" y="4925059"/>
            <a:ext cx="5678154" cy="4030228"/>
          </a:xfrm>
          <a:prstGeom prst="rect">
            <a:avLst/>
          </a:prstGeom>
        </p:spPr>
        <p:txBody>
          <a:bodyPr vert="horz" lIns="97192" tIns="48596" rIns="97192" bIns="4859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0786"/>
            <a:ext cx="3077006" cy="513828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687" y="9720786"/>
            <a:ext cx="3077006" cy="513828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r">
              <a:defRPr sz="1300"/>
            </a:lvl1pPr>
          </a:lstStyle>
          <a:p>
            <a:fld id="{95D00471-E633-44C3-A6DE-0BE161371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948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lesson</a:t>
            </a:r>
            <a:r>
              <a:rPr lang="en-US" baseline="0" dirty="0" smtClean="0"/>
              <a:t> assumes some general knowledge of naming geometric solids.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7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EEB86DB-ED97-4B12-946B-23A574D1A780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EBE75F9-7BAE-48D3-B4DE-D846084ED8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emf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26.emf"/><Relationship Id="rId3" Type="http://schemas.openxmlformats.org/officeDocument/2006/relationships/image" Target="../media/image10.png"/><Relationship Id="rId21" Type="http://schemas.openxmlformats.org/officeDocument/2006/relationships/image" Target="../media/image17.emf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30.emf"/><Relationship Id="rId50" Type="http://schemas.openxmlformats.org/officeDocument/2006/relationships/customXml" Target="../ink/ink23.xml"/><Relationship Id="rId55" Type="http://schemas.openxmlformats.org/officeDocument/2006/relationships/image" Target="../media/image34.emf"/><Relationship Id="rId12" Type="http://schemas.openxmlformats.org/officeDocument/2006/relationships/customXml" Target="../ink/ink4.xml"/><Relationship Id="rId17" Type="http://schemas.openxmlformats.org/officeDocument/2006/relationships/image" Target="../media/image15.emf"/><Relationship Id="rId25" Type="http://schemas.openxmlformats.org/officeDocument/2006/relationships/image" Target="../media/image19.emf"/><Relationship Id="rId33" Type="http://schemas.openxmlformats.org/officeDocument/2006/relationships/image" Target="../media/image23.emf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2" Type="http://schemas.openxmlformats.org/officeDocument/2006/relationships/image" Target="../media/image9.pn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21.emf"/><Relationship Id="rId41" Type="http://schemas.openxmlformats.org/officeDocument/2006/relationships/image" Target="../media/image27.emf"/><Relationship Id="rId54" Type="http://schemas.openxmlformats.org/officeDocument/2006/relationships/customXml" Target="../ink/ink25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image" Target="../media/image11.emf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25.emf"/><Relationship Id="rId40" Type="http://schemas.openxmlformats.org/officeDocument/2006/relationships/customXml" Target="../ink/ink18.xml"/><Relationship Id="rId45" Type="http://schemas.openxmlformats.org/officeDocument/2006/relationships/image" Target="../media/image29.emf"/><Relationship Id="rId53" Type="http://schemas.openxmlformats.org/officeDocument/2006/relationships/image" Target="../media/image33.emf"/><Relationship Id="rId5" Type="http://schemas.openxmlformats.org/officeDocument/2006/relationships/image" Target="../media/image10.emf"/><Relationship Id="rId15" Type="http://schemas.openxmlformats.org/officeDocument/2006/relationships/image" Target="../media/image14.emf"/><Relationship Id="rId23" Type="http://schemas.openxmlformats.org/officeDocument/2006/relationships/image" Target="../media/image18.emf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49" Type="http://schemas.openxmlformats.org/officeDocument/2006/relationships/image" Target="../media/image31.emf"/><Relationship Id="rId10" Type="http://schemas.openxmlformats.org/officeDocument/2006/relationships/customXml" Target="../ink/ink3.xml"/><Relationship Id="rId19" Type="http://schemas.openxmlformats.org/officeDocument/2006/relationships/image" Target="../media/image16.emf"/><Relationship Id="rId31" Type="http://schemas.openxmlformats.org/officeDocument/2006/relationships/image" Target="../media/image22.emf"/><Relationship Id="rId44" Type="http://schemas.openxmlformats.org/officeDocument/2006/relationships/customXml" Target="../ink/ink20.xml"/><Relationship Id="rId52" Type="http://schemas.openxmlformats.org/officeDocument/2006/relationships/customXml" Target="../ink/ink24.xml"/><Relationship Id="rId4" Type="http://schemas.openxmlformats.org/officeDocument/2006/relationships/customXml" Target="../ink/ink1.xml"/><Relationship Id="rId9" Type="http://schemas.openxmlformats.org/officeDocument/2006/relationships/image" Target="../media/image13.emf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20.emf"/><Relationship Id="rId30" Type="http://schemas.openxmlformats.org/officeDocument/2006/relationships/customXml" Target="../ink/ink13.xml"/><Relationship Id="rId35" Type="http://schemas.openxmlformats.org/officeDocument/2006/relationships/image" Target="../media/image24.emf"/><Relationship Id="rId43" Type="http://schemas.openxmlformats.org/officeDocument/2006/relationships/image" Target="../media/image28.emf"/><Relationship Id="rId48" Type="http://schemas.openxmlformats.org/officeDocument/2006/relationships/customXml" Target="../ink/ink22.xml"/><Relationship Id="rId51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3276600"/>
            <a:ext cx="3313355" cy="2743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1-1 </a:t>
            </a:r>
            <a:br>
              <a:rPr lang="en-US" b="1" dirty="0" smtClean="0">
                <a:latin typeface="Comic Sans MS" panose="030F0702030302020204" pitchFamily="66" charset="0"/>
              </a:rPr>
            </a:br>
            <a:r>
              <a:rPr lang="en-US" b="1" dirty="0" smtClean="0">
                <a:latin typeface="Comic Sans MS" panose="030F0702030302020204" pitchFamily="66" charset="0"/>
              </a:rPr>
              <a:t>Nets and Drawings for Visualizing Geometry</a:t>
            </a:r>
            <a:br>
              <a:rPr lang="en-US" b="1" dirty="0" smtClean="0">
                <a:latin typeface="Comic Sans MS" panose="030F0702030302020204" pitchFamily="66" charset="0"/>
              </a:rPr>
            </a:b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247" y="679269"/>
            <a:ext cx="7050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1.1: Nets and Drawings for Visualizing Geometry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1" y="1752600"/>
            <a:ext cx="8724900" cy="2805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67400" y="2385152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rectangle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3800" y="2286000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triangle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5155" y="4334882"/>
            <a:ext cx="3393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Pearson Geometry Common Core 2015 ©</a:t>
            </a:r>
          </a:p>
        </p:txBody>
      </p:sp>
    </p:spTree>
    <p:extLst>
      <p:ext uri="{BB962C8B-B14F-4D97-AF65-F5344CB8AC3E}">
        <p14:creationId xmlns:p14="http://schemas.microsoft.com/office/powerpoint/2010/main" val="45713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65020"/>
            <a:ext cx="8382000" cy="63368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What makes a polygon 2-dimensional or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 3-dimensional?</a:t>
            </a:r>
            <a:br>
              <a:rPr lang="en-US" dirty="0" smtClean="0">
                <a:solidFill>
                  <a:schemeClr val="accent2"/>
                </a:solidFill>
              </a:rPr>
            </a:br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581400"/>
            <a:ext cx="876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100" y="93211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cap="all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Polygon</a:t>
            </a:r>
            <a:r>
              <a:rPr lang="en-US" sz="3000" b="1" dirty="0" smtClean="0"/>
              <a:t>:</a:t>
            </a:r>
            <a:endParaRPr lang="en-US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511686"/>
            <a:ext cx="8077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omic Sans MS" panose="030F0702030302020204" pitchFamily="66" charset="0"/>
              </a:rPr>
              <a:t>A</a:t>
            </a:r>
            <a:r>
              <a:rPr lang="en-US" sz="2200" dirty="0" smtClean="0">
                <a:latin typeface="Comic Sans MS" panose="030F0702030302020204" pitchFamily="66" charset="0"/>
              </a:rPr>
              <a:t> </a:t>
            </a:r>
            <a:r>
              <a:rPr lang="en-US" sz="2200" dirty="0">
                <a:latin typeface="Comic Sans MS" panose="030F0702030302020204" pitchFamily="66" charset="0"/>
              </a:rPr>
              <a:t>closed </a:t>
            </a:r>
            <a:r>
              <a:rPr lang="en-US" sz="2200" dirty="0" smtClean="0">
                <a:latin typeface="Comic Sans MS" panose="030F0702030302020204" pitchFamily="66" charset="0"/>
              </a:rPr>
              <a:t>figure (all </a:t>
            </a:r>
            <a:r>
              <a:rPr lang="en-US" sz="2200" dirty="0">
                <a:latin typeface="Comic Sans MS" panose="030F0702030302020204" pitchFamily="66" charset="0"/>
              </a:rPr>
              <a:t>sides meet </a:t>
            </a:r>
            <a:r>
              <a:rPr lang="en-US" sz="2200" dirty="0" smtClean="0">
                <a:latin typeface="Comic Sans MS" panose="030F0702030302020204" pitchFamily="66" charset="0"/>
              </a:rPr>
              <a:t>and </a:t>
            </a:r>
            <a:r>
              <a:rPr lang="en-US" sz="2200" dirty="0">
                <a:latin typeface="Comic Sans MS" panose="030F0702030302020204" pitchFamily="66" charset="0"/>
              </a:rPr>
              <a:t>no sides  cross each </a:t>
            </a:r>
            <a:r>
              <a:rPr lang="en-US" sz="2200" dirty="0" smtClean="0">
                <a:latin typeface="Comic Sans MS" panose="030F0702030302020204" pitchFamily="66" charset="0"/>
              </a:rPr>
              <a:t>other) with straight sides.</a:t>
            </a:r>
            <a:endParaRPr lang="en-US" sz="2200" dirty="0"/>
          </a:p>
          <a:p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151811"/>
            <a:ext cx="838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Comic Sans MS" panose="030F0702030302020204" pitchFamily="66" charset="0"/>
              </a:rPr>
              <a:t>2D objects have only a length and width (or you could call it “base and height.”)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Comic Sans MS" panose="030F0702030302020204" pitchFamily="66" charset="0"/>
              </a:rPr>
              <a:t>3D objects have a length, width, and height.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55626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3D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55626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2800" cap="all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D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15200" y="560831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3D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3356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uiExpand="1" build="p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070" y="0"/>
            <a:ext cx="1297530" cy="990600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2"/>
                </a:solidFill>
              </a:rPr>
              <a:t>NET</a:t>
            </a:r>
            <a:endParaRPr lang="en-US" sz="30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7620000" cy="8382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0" dirty="0" smtClean="0">
                <a:latin typeface="Comic Sans MS" panose="030F0702030302020204" pitchFamily="66" charset="0"/>
              </a:rPr>
              <a:t>	A 2-dimensional diagram that you can fold to form a 3-dimensional figure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68580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1"/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15" y="2203451"/>
            <a:ext cx="2076450" cy="220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2127250"/>
            <a:ext cx="3200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5070" y="1813737"/>
            <a:ext cx="716493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accent2"/>
                </a:solidFill>
              </a:rPr>
              <a:t>Name the 3D figure that would be formed.</a:t>
            </a:r>
            <a:endParaRPr lang="en-US" sz="3000" dirty="0">
              <a:solidFill>
                <a:schemeClr val="accent2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92228" y="4102101"/>
            <a:ext cx="279613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accent2"/>
                </a:solidFill>
              </a:rPr>
              <a:t>Rectangular prism</a:t>
            </a:r>
            <a:endParaRPr lang="en-US" sz="3000" dirty="0">
              <a:solidFill>
                <a:schemeClr val="accent2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638800" y="3917950"/>
            <a:ext cx="279613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accent2"/>
                </a:solidFill>
              </a:rPr>
              <a:t>cylinder</a:t>
            </a:r>
            <a:endParaRPr lang="en-US" sz="3000" dirty="0">
              <a:solidFill>
                <a:schemeClr val="accent2"/>
              </a:solidFill>
            </a:endParaRPr>
          </a:p>
        </p:txBody>
      </p:sp>
      <p:sp>
        <p:nvSpPr>
          <p:cNvPr id="4" name="Cube 3"/>
          <p:cNvSpPr/>
          <p:nvPr/>
        </p:nvSpPr>
        <p:spPr>
          <a:xfrm>
            <a:off x="821009" y="4216401"/>
            <a:ext cx="457200" cy="762000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 rot="5400000">
            <a:off x="4909876" y="4040963"/>
            <a:ext cx="457200" cy="9144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3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/>
          <a:stretch/>
        </p:blipFill>
        <p:spPr bwMode="auto">
          <a:xfrm>
            <a:off x="151864" y="2133600"/>
            <a:ext cx="838307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5070" y="0"/>
            <a:ext cx="221193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accent2"/>
                </a:solidFill>
              </a:rPr>
              <a:t>You Try!</a:t>
            </a:r>
          </a:p>
          <a:p>
            <a:r>
              <a:rPr lang="en-US" sz="3000" dirty="0">
                <a:solidFill>
                  <a:schemeClr val="accent2"/>
                </a:solidFill>
              </a:rPr>
              <a:t>	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7620000" cy="838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arenR"/>
            </a:pPr>
            <a:r>
              <a:rPr lang="en-US" sz="2800" b="0" dirty="0" smtClean="0">
                <a:latin typeface="Comic Sans MS" panose="030F0702030302020204" pitchFamily="66" charset="0"/>
              </a:rPr>
              <a:t>Match each 3D figure with its net.</a:t>
            </a:r>
          </a:p>
          <a:p>
            <a:pPr marL="514350" indent="-514350">
              <a:buAutoNum type="alphaLcParenR"/>
            </a:pPr>
            <a:r>
              <a:rPr lang="en-US" sz="2800" b="0" dirty="0" smtClean="0">
                <a:latin typeface="Comic Sans MS" panose="030F0702030302020204" pitchFamily="66" charset="0"/>
              </a:rPr>
              <a:t>Then name the 3D figure.</a:t>
            </a:r>
            <a:endParaRPr lang="en-US" dirty="0" smtClean="0">
              <a:latin typeface="Comic Sans MS" panose="030F0702030302020204" pitchFamily="66" charset="0"/>
            </a:endParaRPr>
          </a:p>
          <a:p>
            <a:pPr marL="68580" indent="0">
              <a:buNone/>
            </a:pPr>
            <a:endParaRPr lang="en-US" dirty="0" smtClean="0">
              <a:latin typeface="Comic Sans MS" panose="030F0702030302020204" pitchFamily="66" charset="0"/>
            </a:endParaRPr>
          </a:p>
          <a:p>
            <a:pPr lvl="1"/>
            <a:endParaRPr lang="en-US" dirty="0" smtClean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899049" y="2971800"/>
            <a:ext cx="381000" cy="1752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373966" y="3263900"/>
            <a:ext cx="1956330" cy="1295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081600" y="3314700"/>
            <a:ext cx="1752600" cy="1600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92415" y="1676400"/>
            <a:ext cx="2477566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 smtClean="0">
                <a:solidFill>
                  <a:schemeClr val="accent2"/>
                </a:solidFill>
              </a:rPr>
              <a:t>Pentagonal prism</a:t>
            </a:r>
          </a:p>
          <a:p>
            <a:r>
              <a:rPr lang="en-US" sz="2600" dirty="0">
                <a:solidFill>
                  <a:schemeClr val="accent2"/>
                </a:solidFill>
              </a:rPr>
              <a:t>	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685131" y="1600200"/>
            <a:ext cx="2667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 smtClean="0">
                <a:solidFill>
                  <a:schemeClr val="accent2"/>
                </a:solidFill>
              </a:rPr>
              <a:t>Square-based pyramid</a:t>
            </a:r>
          </a:p>
          <a:p>
            <a:r>
              <a:rPr lang="en-US" sz="2600" dirty="0">
                <a:solidFill>
                  <a:schemeClr val="accent2"/>
                </a:solidFill>
              </a:rPr>
              <a:t>	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492896" y="1574800"/>
            <a:ext cx="2803504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 smtClean="0">
                <a:solidFill>
                  <a:schemeClr val="accent2"/>
                </a:solidFill>
              </a:rPr>
              <a:t>Pentagon-based pyramid</a:t>
            </a:r>
          </a:p>
          <a:p>
            <a:r>
              <a:rPr lang="en-US" sz="2600" dirty="0">
                <a:solidFill>
                  <a:schemeClr val="accent2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1143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75" y="2903252"/>
            <a:ext cx="19240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018" y="396603"/>
            <a:ext cx="7520940" cy="3579849"/>
          </a:xfrm>
        </p:spPr>
        <p:txBody>
          <a:bodyPr>
            <a:normAutofit/>
          </a:bodyPr>
          <a:lstStyle/>
          <a:p>
            <a:pPr lvl="0">
              <a:buClr>
                <a:srgbClr val="94C600"/>
              </a:buClr>
            </a:pPr>
            <a:r>
              <a:rPr lang="en-US" sz="2800" dirty="0" smtClean="0">
                <a:solidFill>
                  <a:schemeClr val="accent2"/>
                </a:solidFill>
                <a:latin typeface="+mj-lt"/>
              </a:rPr>
              <a:t>ISOMETRIC DRAWING</a:t>
            </a:r>
            <a:r>
              <a:rPr lang="en-US" sz="2800" dirty="0" smtClean="0">
                <a:solidFill>
                  <a:srgbClr val="3E3D2D"/>
                </a:solidFill>
                <a:latin typeface="Comic Sans MS" panose="030F0702030302020204" pitchFamily="66" charset="0"/>
              </a:rPr>
              <a:t>:  </a:t>
            </a:r>
          </a:p>
          <a:p>
            <a:pPr lvl="0">
              <a:buClr>
                <a:srgbClr val="94C600"/>
              </a:buClr>
            </a:pPr>
            <a:r>
              <a:rPr lang="en-US" sz="2800" dirty="0">
                <a:solidFill>
                  <a:srgbClr val="3E3D2D"/>
                </a:solidFill>
                <a:latin typeface="Comic Sans MS" panose="030F0702030302020204" pitchFamily="66" charset="0"/>
              </a:rPr>
              <a:t>	</a:t>
            </a:r>
            <a:r>
              <a:rPr lang="en-US" sz="2800" dirty="0" smtClean="0">
                <a:solidFill>
                  <a:srgbClr val="3E3D2D"/>
                </a:solidFill>
                <a:latin typeface="Comic Sans MS" panose="030F0702030302020204" pitchFamily="66" charset="0"/>
              </a:rPr>
              <a:t>shows </a:t>
            </a:r>
            <a:r>
              <a:rPr lang="en-US" sz="2800" dirty="0">
                <a:solidFill>
                  <a:srgbClr val="3E3D2D"/>
                </a:solidFill>
                <a:latin typeface="Comic Sans MS" panose="030F0702030302020204" pitchFamily="66" charset="0"/>
              </a:rPr>
              <a:t>a corner </a:t>
            </a:r>
            <a:r>
              <a:rPr lang="en-US" sz="2800" dirty="0" smtClean="0">
                <a:solidFill>
                  <a:srgbClr val="3E3D2D"/>
                </a:solidFill>
                <a:latin typeface="Comic Sans MS" panose="030F0702030302020204" pitchFamily="66" charset="0"/>
              </a:rPr>
              <a:t>view </a:t>
            </a:r>
            <a:r>
              <a:rPr lang="en-US" sz="2800" dirty="0">
                <a:solidFill>
                  <a:srgbClr val="3E3D2D"/>
                </a:solidFill>
                <a:latin typeface="Comic Sans MS" panose="030F0702030302020204" pitchFamily="66" charset="0"/>
              </a:rPr>
              <a:t>of a 3-dimensional </a:t>
            </a:r>
            <a:r>
              <a:rPr lang="en-US" sz="2800" dirty="0" smtClean="0">
                <a:solidFill>
                  <a:srgbClr val="3E3D2D"/>
                </a:solidFill>
                <a:latin typeface="Comic Sans MS" panose="030F0702030302020204" pitchFamily="66" charset="0"/>
              </a:rPr>
              <a:t>figure</a:t>
            </a:r>
          </a:p>
          <a:p>
            <a:pPr lvl="0">
              <a:buClr>
                <a:srgbClr val="94C600"/>
              </a:buClr>
            </a:pPr>
            <a:endParaRPr lang="en-US" sz="2800" dirty="0" smtClean="0">
              <a:solidFill>
                <a:srgbClr val="3E3D2D"/>
              </a:solidFill>
              <a:latin typeface="Comic Sans MS" panose="030F0702030302020204" pitchFamily="66" charset="0"/>
            </a:endParaRPr>
          </a:p>
          <a:p>
            <a:pPr lvl="0">
              <a:buClr>
                <a:srgbClr val="94C600"/>
              </a:buClr>
            </a:pPr>
            <a:r>
              <a:rPr lang="en-US" sz="2800" dirty="0" smtClean="0">
                <a:solidFill>
                  <a:srgbClr val="3E3D2D"/>
                </a:solidFill>
                <a:latin typeface="Comic Sans MS" panose="030F0702030302020204" pitchFamily="66" charset="0"/>
              </a:rPr>
              <a:t>It shows the:				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045352" y="3136739"/>
            <a:ext cx="706056" cy="347241"/>
          </a:xfrm>
          <a:custGeom>
            <a:avLst/>
            <a:gdLst>
              <a:gd name="connsiteX0" fmla="*/ 0 w 706056"/>
              <a:gd name="connsiteY0" fmla="*/ 243069 h 347241"/>
              <a:gd name="connsiteX1" fmla="*/ 480349 w 706056"/>
              <a:gd name="connsiteY1" fmla="*/ 0 h 347241"/>
              <a:gd name="connsiteX2" fmla="*/ 706056 w 706056"/>
              <a:gd name="connsiteY2" fmla="*/ 127322 h 347241"/>
              <a:gd name="connsiteX3" fmla="*/ 231494 w 706056"/>
              <a:gd name="connsiteY3" fmla="*/ 347241 h 347241"/>
              <a:gd name="connsiteX4" fmla="*/ 0 w 706056"/>
              <a:gd name="connsiteY4" fmla="*/ 243069 h 34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56" h="347241">
                <a:moveTo>
                  <a:pt x="0" y="243069"/>
                </a:moveTo>
                <a:lnTo>
                  <a:pt x="480349" y="0"/>
                </a:lnTo>
                <a:lnTo>
                  <a:pt x="706056" y="127322"/>
                </a:lnTo>
                <a:lnTo>
                  <a:pt x="231494" y="347241"/>
                </a:lnTo>
                <a:lnTo>
                  <a:pt x="0" y="243069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04870" y="2465361"/>
            <a:ext cx="76335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  <a:latin typeface="Comic Sans MS" panose="030F0702030302020204" pitchFamily="66" charset="0"/>
              </a:rPr>
              <a:t>Top</a:t>
            </a:r>
            <a:endParaRPr lang="en-US" sz="2600" dirty="0"/>
          </a:p>
        </p:txBody>
      </p:sp>
      <p:sp>
        <p:nvSpPr>
          <p:cNvPr id="12" name="Rectangle 11"/>
          <p:cNvSpPr/>
          <p:nvPr/>
        </p:nvSpPr>
        <p:spPr>
          <a:xfrm>
            <a:off x="3070528" y="4068425"/>
            <a:ext cx="10534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Front</a:t>
            </a:r>
            <a:endParaRPr lang="en-US" sz="2600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72471" y="3755396"/>
            <a:ext cx="205857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(Right) Side</a:t>
            </a:r>
            <a:endParaRPr lang="en-US" sz="2600" dirty="0">
              <a:solidFill>
                <a:srgbClr val="92D05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056927" y="3391382"/>
            <a:ext cx="711843" cy="833377"/>
          </a:xfrm>
          <a:custGeom>
            <a:avLst/>
            <a:gdLst>
              <a:gd name="connsiteX0" fmla="*/ 0 w 711843"/>
              <a:gd name="connsiteY0" fmla="*/ 491924 h 833377"/>
              <a:gd name="connsiteX1" fmla="*/ 0 w 711843"/>
              <a:gd name="connsiteY1" fmla="*/ 0 h 833377"/>
              <a:gd name="connsiteX2" fmla="*/ 225706 w 711843"/>
              <a:gd name="connsiteY2" fmla="*/ 109960 h 833377"/>
              <a:gd name="connsiteX3" fmla="*/ 225706 w 711843"/>
              <a:gd name="connsiteY3" fmla="*/ 318304 h 833377"/>
              <a:gd name="connsiteX4" fmla="*/ 711843 w 711843"/>
              <a:gd name="connsiteY4" fmla="*/ 567160 h 833377"/>
              <a:gd name="connsiteX5" fmla="*/ 700268 w 711843"/>
              <a:gd name="connsiteY5" fmla="*/ 833377 h 833377"/>
              <a:gd name="connsiteX6" fmla="*/ 0 w 711843"/>
              <a:gd name="connsiteY6" fmla="*/ 491924 h 83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1843" h="833377">
                <a:moveTo>
                  <a:pt x="0" y="491924"/>
                </a:moveTo>
                <a:lnTo>
                  <a:pt x="0" y="0"/>
                </a:lnTo>
                <a:lnTo>
                  <a:pt x="225706" y="109960"/>
                </a:lnTo>
                <a:lnTo>
                  <a:pt x="225706" y="318304"/>
                </a:lnTo>
                <a:lnTo>
                  <a:pt x="711843" y="567160"/>
                </a:lnTo>
                <a:lnTo>
                  <a:pt x="700268" y="833377"/>
                </a:lnTo>
                <a:lnTo>
                  <a:pt x="0" y="491924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299995" y="3252486"/>
            <a:ext cx="462987" cy="555585"/>
          </a:xfrm>
          <a:custGeom>
            <a:avLst/>
            <a:gdLst>
              <a:gd name="connsiteX0" fmla="*/ 0 w 462987"/>
              <a:gd name="connsiteY0" fmla="*/ 237281 h 555585"/>
              <a:gd name="connsiteX1" fmla="*/ 462987 w 462987"/>
              <a:gd name="connsiteY1" fmla="*/ 0 h 555585"/>
              <a:gd name="connsiteX2" fmla="*/ 451413 w 462987"/>
              <a:gd name="connsiteY2" fmla="*/ 468775 h 555585"/>
              <a:gd name="connsiteX3" fmla="*/ 254643 w 462987"/>
              <a:gd name="connsiteY3" fmla="*/ 555585 h 555585"/>
              <a:gd name="connsiteX4" fmla="*/ 254643 w 462987"/>
              <a:gd name="connsiteY4" fmla="*/ 347241 h 555585"/>
              <a:gd name="connsiteX5" fmla="*/ 0 w 462987"/>
              <a:gd name="connsiteY5" fmla="*/ 491924 h 555585"/>
              <a:gd name="connsiteX6" fmla="*/ 0 w 462987"/>
              <a:gd name="connsiteY6" fmla="*/ 237281 h 55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2987" h="555585">
                <a:moveTo>
                  <a:pt x="0" y="237281"/>
                </a:moveTo>
                <a:lnTo>
                  <a:pt x="462987" y="0"/>
                </a:lnTo>
                <a:lnTo>
                  <a:pt x="451413" y="468775"/>
                </a:lnTo>
                <a:lnTo>
                  <a:pt x="254643" y="555585"/>
                </a:lnTo>
                <a:lnTo>
                  <a:pt x="254643" y="347241"/>
                </a:lnTo>
                <a:lnTo>
                  <a:pt x="0" y="491924"/>
                </a:lnTo>
                <a:lnTo>
                  <a:pt x="0" y="237281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4299995" y="3611301"/>
            <a:ext cx="688694" cy="364603"/>
          </a:xfrm>
          <a:custGeom>
            <a:avLst/>
            <a:gdLst>
              <a:gd name="connsiteX0" fmla="*/ 0 w 688694"/>
              <a:gd name="connsiteY0" fmla="*/ 109960 h 364603"/>
              <a:gd name="connsiteX1" fmla="*/ 254643 w 688694"/>
              <a:gd name="connsiteY1" fmla="*/ 0 h 364603"/>
              <a:gd name="connsiteX2" fmla="*/ 688694 w 688694"/>
              <a:gd name="connsiteY2" fmla="*/ 237281 h 364603"/>
              <a:gd name="connsiteX3" fmla="*/ 451413 w 688694"/>
              <a:gd name="connsiteY3" fmla="*/ 364603 h 364603"/>
              <a:gd name="connsiteX4" fmla="*/ 0 w 688694"/>
              <a:gd name="connsiteY4" fmla="*/ 109960 h 36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694" h="364603">
                <a:moveTo>
                  <a:pt x="0" y="109960"/>
                </a:moveTo>
                <a:lnTo>
                  <a:pt x="254643" y="0"/>
                </a:lnTo>
                <a:lnTo>
                  <a:pt x="688694" y="237281"/>
                </a:lnTo>
                <a:lnTo>
                  <a:pt x="451413" y="364603"/>
                </a:lnTo>
                <a:lnTo>
                  <a:pt x="0" y="10996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4768770" y="3831220"/>
            <a:ext cx="219919" cy="381965"/>
          </a:xfrm>
          <a:custGeom>
            <a:avLst/>
            <a:gdLst>
              <a:gd name="connsiteX0" fmla="*/ 0 w 219919"/>
              <a:gd name="connsiteY0" fmla="*/ 144684 h 381965"/>
              <a:gd name="connsiteX1" fmla="*/ 219919 w 219919"/>
              <a:gd name="connsiteY1" fmla="*/ 0 h 381965"/>
              <a:gd name="connsiteX2" fmla="*/ 219919 w 219919"/>
              <a:gd name="connsiteY2" fmla="*/ 272005 h 381965"/>
              <a:gd name="connsiteX3" fmla="*/ 0 w 219919"/>
              <a:gd name="connsiteY3" fmla="*/ 381965 h 381965"/>
              <a:gd name="connsiteX4" fmla="*/ 0 w 219919"/>
              <a:gd name="connsiteY4" fmla="*/ 144684 h 38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919" h="381965">
                <a:moveTo>
                  <a:pt x="0" y="144684"/>
                </a:moveTo>
                <a:lnTo>
                  <a:pt x="219919" y="0"/>
                </a:lnTo>
                <a:lnTo>
                  <a:pt x="219919" y="272005"/>
                </a:lnTo>
                <a:lnTo>
                  <a:pt x="0" y="381965"/>
                </a:lnTo>
                <a:lnTo>
                  <a:pt x="0" y="144684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3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2" grpId="0"/>
      <p:bldP spid="13" grpId="0"/>
      <p:bldP spid="11" grpId="0" animBg="1"/>
      <p:bldP spid="17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5650" y="-15240"/>
            <a:ext cx="1504950" cy="180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371600"/>
            <a:ext cx="3352800" cy="3407664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Comic Sans MS" panose="030F0702030302020204" pitchFamily="66" charset="0"/>
              </a:rPr>
              <a:t>After drawing: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omic Sans MS" panose="030F0702030302020204" pitchFamily="66" charset="0"/>
              </a:rPr>
              <a:t>place a T on each square that appears on the TOP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omic Sans MS" panose="030F0702030302020204" pitchFamily="66" charset="0"/>
              </a:rPr>
              <a:t>an F for FRONT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omic Sans MS" panose="030F0702030302020204" pitchFamily="66" charset="0"/>
              </a:rPr>
              <a:t>and an S for (right) SIDE.</a:t>
            </a:r>
            <a:endParaRPr lang="en-US" sz="1800" dirty="0">
              <a:latin typeface="Comic Sans MS" panose="030F0702030302020204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6400800" cy="9906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2"/>
                </a:solidFill>
              </a:rPr>
              <a:t>Draw the figure to the right onto the isometric dot paper.</a:t>
            </a:r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7" b="18238"/>
          <a:stretch/>
        </p:blipFill>
        <p:spPr bwMode="auto">
          <a:xfrm>
            <a:off x="4114800" y="1981200"/>
            <a:ext cx="4800600" cy="385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/>
              <p14:cNvContentPartPr/>
              <p14:nvPr/>
            </p14:nvContentPartPr>
            <p14:xfrm>
              <a:off x="11083989" y="1498731"/>
              <a:ext cx="360" cy="36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75709" y="1490451"/>
                <a:ext cx="169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/>
              <p14:cNvContentPartPr/>
              <p14:nvPr/>
            </p14:nvContentPartPr>
            <p14:xfrm>
              <a:off x="88740" y="304860"/>
              <a:ext cx="360" cy="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460" y="296580"/>
                <a:ext cx="169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07" name="Ink 4106"/>
              <p14:cNvContentPartPr/>
              <p14:nvPr/>
            </p14:nvContentPartPr>
            <p14:xfrm>
              <a:off x="6415344" y="2664072"/>
              <a:ext cx="1152720" cy="1322640"/>
            </p14:xfrm>
          </p:contentPart>
        </mc:Choice>
        <mc:Fallback xmlns="">
          <p:pic>
            <p:nvPicPr>
              <p:cNvPr id="4107" name="Ink 410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48744" y="2597472"/>
                <a:ext cx="1285920" cy="14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109" name="Ink 4108"/>
              <p14:cNvContentPartPr/>
              <p14:nvPr/>
            </p14:nvContentPartPr>
            <p14:xfrm>
              <a:off x="6418224" y="3957192"/>
              <a:ext cx="21960" cy="503640"/>
            </p14:xfrm>
          </p:contentPart>
        </mc:Choice>
        <mc:Fallback xmlns="">
          <p:pic>
            <p:nvPicPr>
              <p:cNvPr id="4109" name="Ink 410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51264" y="3895272"/>
                <a:ext cx="151200" cy="6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114" name="Ink 4113"/>
              <p14:cNvContentPartPr/>
              <p14:nvPr/>
            </p14:nvContentPartPr>
            <p14:xfrm>
              <a:off x="5923224" y="2927592"/>
              <a:ext cx="969120" cy="803880"/>
            </p14:xfrm>
          </p:contentPart>
        </mc:Choice>
        <mc:Fallback xmlns="">
          <p:pic>
            <p:nvPicPr>
              <p:cNvPr id="4114" name="Ink 411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60944" y="2860992"/>
                <a:ext cx="1098000" cy="9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20" name="Ink 4119"/>
              <p14:cNvContentPartPr/>
              <p14:nvPr/>
            </p14:nvContentPartPr>
            <p14:xfrm>
              <a:off x="5449464" y="3177072"/>
              <a:ext cx="480600" cy="241200"/>
            </p14:xfrm>
          </p:contentPart>
        </mc:Choice>
        <mc:Fallback xmlns="">
          <p:pic>
            <p:nvPicPr>
              <p:cNvPr id="4120" name="Ink 411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82864" y="3110472"/>
                <a:ext cx="61380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22" name="Ink 4121"/>
              <p14:cNvContentPartPr/>
              <p14:nvPr/>
            </p14:nvContentPartPr>
            <p14:xfrm>
              <a:off x="5407344" y="3460752"/>
              <a:ext cx="19440" cy="525240"/>
            </p14:xfrm>
          </p:contentPart>
        </mc:Choice>
        <mc:Fallback xmlns="">
          <p:pic>
            <p:nvPicPr>
              <p:cNvPr id="4122" name="Ink 412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40744" y="3396672"/>
                <a:ext cx="151560" cy="65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24" name="Ink 4123"/>
              <p14:cNvContentPartPr/>
              <p14:nvPr/>
            </p14:nvContentPartPr>
            <p14:xfrm>
              <a:off x="5389704" y="3985632"/>
              <a:ext cx="994680" cy="456480"/>
            </p14:xfrm>
          </p:contentPart>
        </mc:Choice>
        <mc:Fallback xmlns="">
          <p:pic>
            <p:nvPicPr>
              <p:cNvPr id="4124" name="Ink 412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22744" y="3919032"/>
                <a:ext cx="1128240" cy="59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27" name="Ink 4126"/>
              <p14:cNvContentPartPr/>
              <p14:nvPr/>
            </p14:nvContentPartPr>
            <p14:xfrm>
              <a:off x="5464944" y="3416832"/>
              <a:ext cx="1006560" cy="571680"/>
            </p14:xfrm>
          </p:contentPart>
        </mc:Choice>
        <mc:Fallback xmlns="">
          <p:pic>
            <p:nvPicPr>
              <p:cNvPr id="4127" name="Ink 412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98344" y="3352752"/>
                <a:ext cx="1140120" cy="70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30" name="Ink 4129"/>
              <p14:cNvContentPartPr/>
              <p14:nvPr/>
            </p14:nvContentPartPr>
            <p14:xfrm>
              <a:off x="5933664" y="3729672"/>
              <a:ext cx="42840" cy="560520"/>
            </p14:xfrm>
          </p:contentPart>
        </mc:Choice>
        <mc:Fallback xmlns="">
          <p:pic>
            <p:nvPicPr>
              <p:cNvPr id="4130" name="Ink 412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66704" y="3663072"/>
                <a:ext cx="176400" cy="69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33" name="Ink 4132"/>
              <p14:cNvContentPartPr/>
              <p14:nvPr/>
            </p14:nvContentPartPr>
            <p14:xfrm>
              <a:off x="6474744" y="4501512"/>
              <a:ext cx="28800" cy="5400"/>
            </p14:xfrm>
          </p:contentPart>
        </mc:Choice>
        <mc:Fallback xmlns="">
          <p:pic>
            <p:nvPicPr>
              <p:cNvPr id="4133" name="Ink 413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60704" y="4489632"/>
                <a:ext cx="5220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36" name="Ink 4135"/>
              <p14:cNvContentPartPr/>
              <p14:nvPr/>
            </p14:nvContentPartPr>
            <p14:xfrm>
              <a:off x="6487344" y="3992472"/>
              <a:ext cx="1099080" cy="515160"/>
            </p14:xfrm>
          </p:contentPart>
        </mc:Choice>
        <mc:Fallback xmlns="">
          <p:pic>
            <p:nvPicPr>
              <p:cNvPr id="4136" name="Ink 413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41264" y="3925872"/>
                <a:ext cx="121176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138" name="Ink 4137"/>
              <p14:cNvContentPartPr/>
              <p14:nvPr/>
            </p14:nvContentPartPr>
            <p14:xfrm>
              <a:off x="5990904" y="3444192"/>
              <a:ext cx="543240" cy="237600"/>
            </p14:xfrm>
          </p:contentPart>
        </mc:Choice>
        <mc:Fallback xmlns="">
          <p:pic>
            <p:nvPicPr>
              <p:cNvPr id="4138" name="Ink 413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924304" y="3391992"/>
                <a:ext cx="67644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141" name="Ink 4140"/>
              <p14:cNvContentPartPr/>
              <p14:nvPr/>
            </p14:nvContentPartPr>
            <p14:xfrm>
              <a:off x="6456024" y="2647512"/>
              <a:ext cx="586080" cy="541440"/>
            </p14:xfrm>
          </p:contentPart>
        </mc:Choice>
        <mc:Fallback xmlns="">
          <p:pic>
            <p:nvPicPr>
              <p:cNvPr id="4141" name="Ink 414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389383" y="2580912"/>
                <a:ext cx="669651" cy="67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142" name="Ink 4141"/>
              <p14:cNvContentPartPr/>
              <p14:nvPr/>
            </p14:nvContentPartPr>
            <p14:xfrm>
              <a:off x="6964704" y="2882232"/>
              <a:ext cx="17280" cy="114120"/>
            </p14:xfrm>
          </p:contentPart>
        </mc:Choice>
        <mc:Fallback xmlns="">
          <p:pic>
            <p:nvPicPr>
              <p:cNvPr id="4142" name="Ink 414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956424" y="2873952"/>
                <a:ext cx="3384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53" name="Ink 4152"/>
              <p14:cNvContentPartPr/>
              <p14:nvPr/>
            </p14:nvContentPartPr>
            <p14:xfrm>
              <a:off x="5833944" y="3342312"/>
              <a:ext cx="128520" cy="33120"/>
            </p14:xfrm>
          </p:contentPart>
        </mc:Choice>
        <mc:Fallback xmlns="">
          <p:pic>
            <p:nvPicPr>
              <p:cNvPr id="4153" name="Ink 415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825664" y="3334032"/>
                <a:ext cx="14508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54" name="Ink 4153"/>
              <p14:cNvContentPartPr/>
              <p14:nvPr/>
            </p14:nvContentPartPr>
            <p14:xfrm>
              <a:off x="5910984" y="3364992"/>
              <a:ext cx="27360" cy="114120"/>
            </p14:xfrm>
          </p:contentPart>
        </mc:Choice>
        <mc:Fallback xmlns="">
          <p:pic>
            <p:nvPicPr>
              <p:cNvPr id="4154" name="Ink 415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902704" y="3356712"/>
                <a:ext cx="4392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164" name="Ink 4163"/>
              <p14:cNvContentPartPr/>
              <p14:nvPr/>
            </p14:nvContentPartPr>
            <p14:xfrm>
              <a:off x="6141024" y="3182112"/>
              <a:ext cx="137160" cy="108360"/>
            </p14:xfrm>
          </p:contentPart>
        </mc:Choice>
        <mc:Fallback xmlns="">
          <p:pic>
            <p:nvPicPr>
              <p:cNvPr id="4164" name="Ink 416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133464" y="3173832"/>
                <a:ext cx="15156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171" name="Ink 4170"/>
              <p14:cNvContentPartPr/>
              <p14:nvPr/>
            </p14:nvContentPartPr>
            <p14:xfrm>
              <a:off x="6128064" y="4016952"/>
              <a:ext cx="123840" cy="190080"/>
            </p14:xfrm>
          </p:contentPart>
        </mc:Choice>
        <mc:Fallback xmlns="">
          <p:pic>
            <p:nvPicPr>
              <p:cNvPr id="4171" name="Ink 417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106104" y="3994992"/>
                <a:ext cx="16200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172" name="Ink 4171"/>
              <p14:cNvContentPartPr/>
              <p14:nvPr/>
            </p14:nvContentPartPr>
            <p14:xfrm>
              <a:off x="5458464" y="1423152"/>
              <a:ext cx="360" cy="360"/>
            </p14:xfrm>
          </p:contentPart>
        </mc:Choice>
        <mc:Fallback xmlns="">
          <p:pic>
            <p:nvPicPr>
              <p:cNvPr id="4172" name="Ink 417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445864" y="1410552"/>
                <a:ext cx="255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176" name="Ink 4175"/>
              <p14:cNvContentPartPr/>
              <p14:nvPr/>
            </p14:nvContentPartPr>
            <p14:xfrm>
              <a:off x="6951744" y="3224592"/>
              <a:ext cx="23040" cy="1003320"/>
            </p14:xfrm>
          </p:contentPart>
        </mc:Choice>
        <mc:Fallback xmlns="">
          <p:pic>
            <p:nvPicPr>
              <p:cNvPr id="4176" name="Ink 417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885144" y="3181032"/>
                <a:ext cx="156600" cy="11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179" name="Ink 4178"/>
              <p14:cNvContentPartPr/>
              <p14:nvPr/>
            </p14:nvContentPartPr>
            <p14:xfrm>
              <a:off x="6623784" y="3164472"/>
              <a:ext cx="674280" cy="805320"/>
            </p14:xfrm>
          </p:contentPart>
        </mc:Choice>
        <mc:Fallback xmlns="">
          <p:pic>
            <p:nvPicPr>
              <p:cNvPr id="4179" name="Ink 4178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601824" y="3142512"/>
                <a:ext cx="718200" cy="8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181" name="Ink 4180"/>
              <p14:cNvContentPartPr/>
              <p14:nvPr/>
            </p14:nvContentPartPr>
            <p14:xfrm>
              <a:off x="6301944" y="3666672"/>
              <a:ext cx="133200" cy="142920"/>
            </p14:xfrm>
          </p:contentPart>
        </mc:Choice>
        <mc:Fallback xmlns="">
          <p:pic>
            <p:nvPicPr>
              <p:cNvPr id="4181" name="Ink 418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293664" y="3658392"/>
                <a:ext cx="14976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182" name="Ink 4181"/>
              <p14:cNvContentPartPr/>
              <p14:nvPr/>
            </p14:nvContentPartPr>
            <p14:xfrm>
              <a:off x="5564664" y="3770352"/>
              <a:ext cx="147240" cy="212760"/>
            </p14:xfrm>
          </p:contentPart>
        </mc:Choice>
        <mc:Fallback xmlns="">
          <p:pic>
            <p:nvPicPr>
              <p:cNvPr id="4182" name="Ink 4181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542704" y="3748392"/>
                <a:ext cx="17964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184" name="Ink 4183"/>
              <p14:cNvContentPartPr/>
              <p14:nvPr/>
            </p14:nvContentPartPr>
            <p14:xfrm>
              <a:off x="6611904" y="4030992"/>
              <a:ext cx="122760" cy="184320"/>
            </p14:xfrm>
          </p:contentPart>
        </mc:Choice>
        <mc:Fallback xmlns="">
          <p:pic>
            <p:nvPicPr>
              <p:cNvPr id="4184" name="Ink 4183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589944" y="4009032"/>
                <a:ext cx="166680" cy="22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419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422327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  <a:latin typeface="+mj-lt"/>
              </a:rPr>
              <a:t>ORTHOGRAPHIC DRAWING:  </a:t>
            </a:r>
          </a:p>
          <a:p>
            <a:r>
              <a:rPr lang="en-US" sz="2800" dirty="0" smtClean="0">
                <a:latin typeface="Comic Sans MS" panose="030F0702030302020204" pitchFamily="66" charset="0"/>
              </a:rPr>
              <a:t>shows three separate views as 2-D objects</a:t>
            </a:r>
          </a:p>
          <a:p>
            <a:endParaRPr lang="en-US" sz="2800" dirty="0" smtClean="0">
              <a:latin typeface="Comic Sans MS" panose="030F0702030302020204" pitchFamily="66" charset="0"/>
            </a:endParaRPr>
          </a:p>
          <a:p>
            <a:r>
              <a:rPr lang="en-US" sz="2600" dirty="0" smtClean="0">
                <a:solidFill>
                  <a:schemeClr val="accent2"/>
                </a:solidFill>
                <a:latin typeface="+mj-lt"/>
              </a:rPr>
              <a:t>MATCH THE DESCRIPTION TO EACH ORTHOGRAPHIC VIEW.</a:t>
            </a:r>
          </a:p>
          <a:p>
            <a:r>
              <a:rPr lang="en-US" sz="14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(CLICK BELOW TO SEE ANIMATIONS)</a:t>
            </a:r>
          </a:p>
          <a:p>
            <a:endParaRPr lang="en-US" sz="1400" dirty="0" smtClean="0">
              <a:latin typeface="Comic Sans MS" panose="030F0702030302020204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4412284"/>
            <a:ext cx="2714625" cy="214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914" y="3050333"/>
            <a:ext cx="1543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964" y="3147488"/>
            <a:ext cx="16573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180" y="3050333"/>
            <a:ext cx="14192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1906137" y="4776224"/>
            <a:ext cx="536812" cy="250209"/>
          </a:xfrm>
          <a:custGeom>
            <a:avLst/>
            <a:gdLst>
              <a:gd name="connsiteX0" fmla="*/ 0 w 536812"/>
              <a:gd name="connsiteY0" fmla="*/ 122830 h 250209"/>
              <a:gd name="connsiteX1" fmla="*/ 277505 w 536812"/>
              <a:gd name="connsiteY1" fmla="*/ 0 h 250209"/>
              <a:gd name="connsiteX2" fmla="*/ 536812 w 536812"/>
              <a:gd name="connsiteY2" fmla="*/ 127379 h 250209"/>
              <a:gd name="connsiteX3" fmla="*/ 263857 w 536812"/>
              <a:gd name="connsiteY3" fmla="*/ 250209 h 250209"/>
              <a:gd name="connsiteX4" fmla="*/ 0 w 536812"/>
              <a:gd name="connsiteY4" fmla="*/ 122830 h 250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812" h="250209">
                <a:moveTo>
                  <a:pt x="0" y="122830"/>
                </a:moveTo>
                <a:lnTo>
                  <a:pt x="277505" y="0"/>
                </a:lnTo>
                <a:lnTo>
                  <a:pt x="536812" y="127379"/>
                </a:lnTo>
                <a:lnTo>
                  <a:pt x="263857" y="250209"/>
                </a:lnTo>
                <a:lnTo>
                  <a:pt x="0" y="12283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183642" y="5172009"/>
            <a:ext cx="800668" cy="409433"/>
          </a:xfrm>
          <a:custGeom>
            <a:avLst/>
            <a:gdLst>
              <a:gd name="connsiteX0" fmla="*/ 0 w 800668"/>
              <a:gd name="connsiteY0" fmla="*/ 141027 h 409433"/>
              <a:gd name="connsiteX1" fmla="*/ 259307 w 800668"/>
              <a:gd name="connsiteY1" fmla="*/ 0 h 409433"/>
              <a:gd name="connsiteX2" fmla="*/ 800668 w 800668"/>
              <a:gd name="connsiteY2" fmla="*/ 263857 h 409433"/>
              <a:gd name="connsiteX3" fmla="*/ 527713 w 800668"/>
              <a:gd name="connsiteY3" fmla="*/ 409433 h 409433"/>
              <a:gd name="connsiteX4" fmla="*/ 0 w 800668"/>
              <a:gd name="connsiteY4" fmla="*/ 141027 h 409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0668" h="409433">
                <a:moveTo>
                  <a:pt x="0" y="141027"/>
                </a:moveTo>
                <a:lnTo>
                  <a:pt x="259307" y="0"/>
                </a:lnTo>
                <a:lnTo>
                  <a:pt x="800668" y="263857"/>
                </a:lnTo>
                <a:lnTo>
                  <a:pt x="527713" y="409433"/>
                </a:lnTo>
                <a:lnTo>
                  <a:pt x="0" y="141027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603867" y="5589087"/>
            <a:ext cx="298281" cy="400966"/>
          </a:xfrm>
          <a:custGeom>
            <a:avLst/>
            <a:gdLst>
              <a:gd name="connsiteX0" fmla="*/ 0 w 298281"/>
              <a:gd name="connsiteY0" fmla="*/ 0 h 400966"/>
              <a:gd name="connsiteX1" fmla="*/ 298281 w 298281"/>
              <a:gd name="connsiteY1" fmla="*/ 146695 h 400966"/>
              <a:gd name="connsiteX2" fmla="*/ 298281 w 298281"/>
              <a:gd name="connsiteY2" fmla="*/ 400966 h 400966"/>
              <a:gd name="connsiteX3" fmla="*/ 4890 w 298281"/>
              <a:gd name="connsiteY3" fmla="*/ 244492 h 400966"/>
              <a:gd name="connsiteX4" fmla="*/ 0 w 298281"/>
              <a:gd name="connsiteY4" fmla="*/ 0 h 40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281" h="400966">
                <a:moveTo>
                  <a:pt x="0" y="0"/>
                </a:moveTo>
                <a:lnTo>
                  <a:pt x="298281" y="146695"/>
                </a:lnTo>
                <a:lnTo>
                  <a:pt x="298281" y="400966"/>
                </a:lnTo>
                <a:lnTo>
                  <a:pt x="4890" y="24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882588" y="4909399"/>
            <a:ext cx="308060" cy="660128"/>
          </a:xfrm>
          <a:custGeom>
            <a:avLst/>
            <a:gdLst>
              <a:gd name="connsiteX0" fmla="*/ 4890 w 308060"/>
              <a:gd name="connsiteY0" fmla="*/ 0 h 660128"/>
              <a:gd name="connsiteX1" fmla="*/ 308060 w 308060"/>
              <a:gd name="connsiteY1" fmla="*/ 136915 h 660128"/>
              <a:gd name="connsiteX2" fmla="*/ 288501 w 308060"/>
              <a:gd name="connsiteY2" fmla="*/ 660128 h 660128"/>
              <a:gd name="connsiteX3" fmla="*/ 0 w 308060"/>
              <a:gd name="connsiteY3" fmla="*/ 508543 h 660128"/>
              <a:gd name="connsiteX4" fmla="*/ 4890 w 308060"/>
              <a:gd name="connsiteY4" fmla="*/ 0 h 66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060" h="660128">
                <a:moveTo>
                  <a:pt x="4890" y="0"/>
                </a:moveTo>
                <a:lnTo>
                  <a:pt x="308060" y="136915"/>
                </a:lnTo>
                <a:lnTo>
                  <a:pt x="288501" y="660128"/>
                </a:lnTo>
                <a:lnTo>
                  <a:pt x="0" y="508543"/>
                </a:lnTo>
                <a:lnTo>
                  <a:pt x="489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166199" y="5334815"/>
            <a:ext cx="552552" cy="777484"/>
          </a:xfrm>
          <a:custGeom>
            <a:avLst/>
            <a:gdLst>
              <a:gd name="connsiteX0" fmla="*/ 14669 w 552552"/>
              <a:gd name="connsiteY0" fmla="*/ 0 h 777484"/>
              <a:gd name="connsiteX1" fmla="*/ 542772 w 552552"/>
              <a:gd name="connsiteY1" fmla="*/ 259161 h 777484"/>
              <a:gd name="connsiteX2" fmla="*/ 552552 w 552552"/>
              <a:gd name="connsiteY2" fmla="*/ 777484 h 777484"/>
              <a:gd name="connsiteX3" fmla="*/ 0 w 552552"/>
              <a:gd name="connsiteY3" fmla="*/ 518323 h 777484"/>
              <a:gd name="connsiteX4" fmla="*/ 14669 w 552552"/>
              <a:gd name="connsiteY4" fmla="*/ 0 h 77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552" h="777484">
                <a:moveTo>
                  <a:pt x="14669" y="0"/>
                </a:moveTo>
                <a:lnTo>
                  <a:pt x="542772" y="259161"/>
                </a:lnTo>
                <a:lnTo>
                  <a:pt x="552552" y="777484"/>
                </a:lnTo>
                <a:lnTo>
                  <a:pt x="0" y="518323"/>
                </a:lnTo>
                <a:lnTo>
                  <a:pt x="14669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614985" y="5444965"/>
            <a:ext cx="568657" cy="272955"/>
          </a:xfrm>
          <a:custGeom>
            <a:avLst/>
            <a:gdLst>
              <a:gd name="connsiteX0" fmla="*/ 0 w 568657"/>
              <a:gd name="connsiteY0" fmla="*/ 131928 h 272955"/>
              <a:gd name="connsiteX1" fmla="*/ 295702 w 568657"/>
              <a:gd name="connsiteY1" fmla="*/ 0 h 272955"/>
              <a:gd name="connsiteX2" fmla="*/ 568657 w 568657"/>
              <a:gd name="connsiteY2" fmla="*/ 150125 h 272955"/>
              <a:gd name="connsiteX3" fmla="*/ 263857 w 568657"/>
              <a:gd name="connsiteY3" fmla="*/ 272955 h 272955"/>
              <a:gd name="connsiteX4" fmla="*/ 0 w 568657"/>
              <a:gd name="connsiteY4" fmla="*/ 131928 h 272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657" h="272955">
                <a:moveTo>
                  <a:pt x="0" y="131928"/>
                </a:moveTo>
                <a:lnTo>
                  <a:pt x="295702" y="0"/>
                </a:lnTo>
                <a:lnTo>
                  <a:pt x="568657" y="150125"/>
                </a:lnTo>
                <a:lnTo>
                  <a:pt x="263857" y="272955"/>
                </a:lnTo>
                <a:lnTo>
                  <a:pt x="0" y="131928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190544" y="4881115"/>
            <a:ext cx="264052" cy="410746"/>
          </a:xfrm>
          <a:custGeom>
            <a:avLst/>
            <a:gdLst>
              <a:gd name="connsiteX0" fmla="*/ 4890 w 264052"/>
              <a:gd name="connsiteY0" fmla="*/ 146695 h 410746"/>
              <a:gd name="connsiteX1" fmla="*/ 264052 w 264052"/>
              <a:gd name="connsiteY1" fmla="*/ 0 h 410746"/>
              <a:gd name="connsiteX2" fmla="*/ 254272 w 264052"/>
              <a:gd name="connsiteY2" fmla="*/ 278721 h 410746"/>
              <a:gd name="connsiteX3" fmla="*/ 0 w 264052"/>
              <a:gd name="connsiteY3" fmla="*/ 410746 h 410746"/>
              <a:gd name="connsiteX4" fmla="*/ 4890 w 264052"/>
              <a:gd name="connsiteY4" fmla="*/ 146695 h 41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52" h="410746">
                <a:moveTo>
                  <a:pt x="4890" y="146695"/>
                </a:moveTo>
                <a:lnTo>
                  <a:pt x="264052" y="0"/>
                </a:lnTo>
                <a:lnTo>
                  <a:pt x="254272" y="278721"/>
                </a:lnTo>
                <a:lnTo>
                  <a:pt x="0" y="410746"/>
                </a:lnTo>
                <a:lnTo>
                  <a:pt x="4890" y="146695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713861" y="5447281"/>
            <a:ext cx="268941" cy="665018"/>
          </a:xfrm>
          <a:custGeom>
            <a:avLst/>
            <a:gdLst>
              <a:gd name="connsiteX0" fmla="*/ 4890 w 268941"/>
              <a:gd name="connsiteY0" fmla="*/ 146695 h 665018"/>
              <a:gd name="connsiteX1" fmla="*/ 268941 w 268941"/>
              <a:gd name="connsiteY1" fmla="*/ 0 h 665018"/>
              <a:gd name="connsiteX2" fmla="*/ 259161 w 268941"/>
              <a:gd name="connsiteY2" fmla="*/ 547662 h 665018"/>
              <a:gd name="connsiteX3" fmla="*/ 0 w 268941"/>
              <a:gd name="connsiteY3" fmla="*/ 665018 h 665018"/>
              <a:gd name="connsiteX4" fmla="*/ 4890 w 268941"/>
              <a:gd name="connsiteY4" fmla="*/ 146695 h 6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941" h="665018">
                <a:moveTo>
                  <a:pt x="4890" y="146695"/>
                </a:moveTo>
                <a:lnTo>
                  <a:pt x="268941" y="0"/>
                </a:lnTo>
                <a:lnTo>
                  <a:pt x="259161" y="547662"/>
                </a:lnTo>
                <a:lnTo>
                  <a:pt x="0" y="665018"/>
                </a:lnTo>
                <a:lnTo>
                  <a:pt x="4890" y="146695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911927" y="5598866"/>
            <a:ext cx="259162" cy="386298"/>
          </a:xfrm>
          <a:custGeom>
            <a:avLst/>
            <a:gdLst>
              <a:gd name="connsiteX0" fmla="*/ 0 w 259162"/>
              <a:gd name="connsiteY0" fmla="*/ 127136 h 386298"/>
              <a:gd name="connsiteX1" fmla="*/ 259162 w 259162"/>
              <a:gd name="connsiteY1" fmla="*/ 0 h 386298"/>
              <a:gd name="connsiteX2" fmla="*/ 254272 w 259162"/>
              <a:gd name="connsiteY2" fmla="*/ 239602 h 386298"/>
              <a:gd name="connsiteX3" fmla="*/ 9780 w 259162"/>
              <a:gd name="connsiteY3" fmla="*/ 386298 h 386298"/>
              <a:gd name="connsiteX4" fmla="*/ 0 w 259162"/>
              <a:gd name="connsiteY4" fmla="*/ 127136 h 38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2" h="386298">
                <a:moveTo>
                  <a:pt x="0" y="127136"/>
                </a:moveTo>
                <a:lnTo>
                  <a:pt x="259162" y="0"/>
                </a:lnTo>
                <a:lnTo>
                  <a:pt x="254272" y="239602"/>
                </a:lnTo>
                <a:lnTo>
                  <a:pt x="9780" y="386298"/>
                </a:lnTo>
                <a:lnTo>
                  <a:pt x="0" y="127136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5592" y="2971800"/>
            <a:ext cx="111761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Top view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1400" y="3402232"/>
            <a:ext cx="131638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Front view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1400" y="3845725"/>
            <a:ext cx="2013693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(Right) Side 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view</a:t>
            </a:r>
          </a:p>
        </p:txBody>
      </p:sp>
      <p:sp>
        <p:nvSpPr>
          <p:cNvPr id="2" name="Rectangle 1"/>
          <p:cNvSpPr/>
          <p:nvPr/>
        </p:nvSpPr>
        <p:spPr>
          <a:xfrm>
            <a:off x="4621369" y="4264901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Top</a:t>
            </a:r>
            <a:endParaRPr lang="en-US" b="1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58542" y="4291670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Front</a:t>
            </a:r>
            <a:endParaRPr lang="en-US" b="1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001401" y="4307011"/>
            <a:ext cx="675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Side</a:t>
            </a:r>
            <a:endParaRPr lang="en-US" b="1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28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repeatCount="1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64" presetClass="path" presetSubtype="0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0.00069 -0.0405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03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00069 -0.0807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9" presetClass="path" presetSubtype="0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2761 0.0226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9" y="113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9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2761 0.02269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9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49" presetClass="path" presetSubtype="0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05434 0.0453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2269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9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L 0.06025 0.0409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7" grpId="2" animBg="1"/>
      <p:bldP spid="8" grpId="0" animBg="1"/>
      <p:bldP spid="8" grpId="1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6" grpId="0" animBg="1"/>
      <p:bldP spid="6" grpId="1" animBg="1"/>
      <p:bldP spid="6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3" grpId="0" animBg="1"/>
      <p:bldP spid="13" grpId="1" animBg="1"/>
      <p:bldP spid="13" grpId="2" animBg="1"/>
      <p:bldP spid="2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Think…….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Comic Sans MS" panose="030F0702030302020204" pitchFamily="66" charset="0"/>
              </a:rPr>
              <a:t>When would you use a solid line in a drawing? </a:t>
            </a:r>
          </a:p>
          <a:p>
            <a:endParaRPr lang="en-US" sz="2200" dirty="0" smtClean="0">
              <a:latin typeface="Comic Sans MS" panose="030F0702030302020204" pitchFamily="66" charset="0"/>
            </a:endParaRPr>
          </a:p>
          <a:p>
            <a:endParaRPr lang="en-US" sz="2200" dirty="0">
              <a:latin typeface="Comic Sans MS" panose="030F0702030302020204" pitchFamily="66" charset="0"/>
            </a:endParaRPr>
          </a:p>
          <a:p>
            <a:endParaRPr lang="en-US" sz="2200" dirty="0">
              <a:latin typeface="Comic Sans MS" panose="030F0702030302020204" pitchFamily="66" charset="0"/>
            </a:endParaRPr>
          </a:p>
          <a:p>
            <a:r>
              <a:rPr lang="en-US" sz="2200" dirty="0" smtClean="0">
                <a:latin typeface="Comic Sans MS" panose="030F0702030302020204" pitchFamily="66" charset="0"/>
              </a:rPr>
              <a:t>.. A dashed line????</a:t>
            </a:r>
          </a:p>
          <a:p>
            <a:r>
              <a:rPr lang="en-US" sz="2200" b="0" dirty="0" smtClean="0">
                <a:latin typeface="Comic Sans MS" panose="030F0702030302020204" pitchFamily="66" charset="0"/>
              </a:rPr>
              <a:t>   Dashed lines show hidden edges.</a:t>
            </a:r>
            <a:endParaRPr lang="en-US" sz="2200" b="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524000"/>
            <a:ext cx="510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Solid lines show visible edges.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6922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92482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You Try!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endParaRPr lang="en-US" sz="2200" dirty="0">
              <a:latin typeface="Comic Sans MS" panose="030F0702030302020204" pitchFamily="66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74" b="46394"/>
          <a:stretch/>
        </p:blipFill>
        <p:spPr bwMode="auto">
          <a:xfrm>
            <a:off x="253317" y="1829659"/>
            <a:ext cx="2624390" cy="2214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40" b="35065"/>
          <a:stretch/>
        </p:blipFill>
        <p:spPr bwMode="auto">
          <a:xfrm>
            <a:off x="6235266" y="1787909"/>
            <a:ext cx="2532888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4" b="43333"/>
          <a:stretch/>
        </p:blipFill>
        <p:spPr bwMode="auto">
          <a:xfrm>
            <a:off x="3182940" y="1809174"/>
            <a:ext cx="2591600" cy="2234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r="2458" b="12398"/>
          <a:stretch/>
        </p:blipFill>
        <p:spPr bwMode="auto">
          <a:xfrm>
            <a:off x="6096000" y="4481181"/>
            <a:ext cx="2971800" cy="131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8"/>
          <a:stretch/>
        </p:blipFill>
        <p:spPr bwMode="auto">
          <a:xfrm>
            <a:off x="3021806" y="4379320"/>
            <a:ext cx="2947987" cy="141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2" b="15148"/>
          <a:stretch/>
        </p:blipFill>
        <p:spPr bwMode="auto">
          <a:xfrm>
            <a:off x="295732" y="4800599"/>
            <a:ext cx="2599868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7993" y="1290580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33648" y="124948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46753" y="126080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3317" y="621931"/>
            <a:ext cx="76714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Comic Sans MS" panose="030F0702030302020204" pitchFamily="66" charset="0"/>
              </a:rPr>
              <a:t> Sketch the </a:t>
            </a:r>
            <a:r>
              <a:rPr lang="en-US" sz="2200" dirty="0" smtClean="0">
                <a:latin typeface="Comic Sans MS" panose="030F0702030302020204" pitchFamily="66" charset="0"/>
              </a:rPr>
              <a:t>three orthographic drawings (top, front, and side) for each isometric drawing.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3532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537</TotalTime>
  <Words>269</Words>
  <Application>Microsoft Office PowerPoint</Application>
  <PresentationFormat>On-screen Show (4:3)</PresentationFormat>
  <Paragraphs>66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Comic Sans MS</vt:lpstr>
      <vt:lpstr>Franklin Gothic Book</vt:lpstr>
      <vt:lpstr>Franklin Gothic Medium</vt:lpstr>
      <vt:lpstr>Tunga</vt:lpstr>
      <vt:lpstr>Wingdings</vt:lpstr>
      <vt:lpstr>Angles</vt:lpstr>
      <vt:lpstr>1-1  Nets and Drawings for Visualizing Geometry </vt:lpstr>
      <vt:lpstr>PowerPoint Presentation</vt:lpstr>
      <vt:lpstr>What makes a polygon 2-dimensional or  3-dimensional? </vt:lpstr>
      <vt:lpstr>NET</vt:lpstr>
      <vt:lpstr>PowerPoint Presentation</vt:lpstr>
      <vt:lpstr>PowerPoint Presentation</vt:lpstr>
      <vt:lpstr>Draw the figure to the right onto the isometric dot paper.</vt:lpstr>
      <vt:lpstr>PowerPoint Presentation</vt:lpstr>
      <vt:lpstr>Think…….</vt:lpstr>
      <vt:lpstr>You Try!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1-1  Nets and Drawings for Visualizing Geometry</dc:title>
  <dc:creator>Debbie Landry</dc:creator>
  <cp:lastModifiedBy>Administrator</cp:lastModifiedBy>
  <cp:revision>63</cp:revision>
  <cp:lastPrinted>2015-06-05T04:33:18Z</cp:lastPrinted>
  <dcterms:created xsi:type="dcterms:W3CDTF">2014-08-03T19:46:44Z</dcterms:created>
  <dcterms:modified xsi:type="dcterms:W3CDTF">2015-06-05T04:35:55Z</dcterms:modified>
</cp:coreProperties>
</file>