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6" d="100"/>
          <a:sy n="66" d="100"/>
        </p:scale>
        <p:origin x="-1464" y="-1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slide" Target="slides/slide10.xml"/><Relationship Id="rId12" Type="http://schemas.openxmlformats.org/officeDocument/2006/relationships/printerSettings" Target="printerSettings/printerSettings1.bin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FE229-B3D5-4DE7-9081-5F07C01D4CC7}" type="datetimeFigureOut">
              <a:rPr lang="en-US" smtClean="0"/>
              <a:t>11/11/16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8C56D5-1A98-4617-8698-183FC73ECD2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FE229-B3D5-4DE7-9081-5F07C01D4CC7}" type="datetimeFigureOut">
              <a:rPr lang="en-US" smtClean="0"/>
              <a:t>11/11/16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8C56D5-1A98-4617-8698-183FC73ECD2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FE229-B3D5-4DE7-9081-5F07C01D4CC7}" type="datetimeFigureOut">
              <a:rPr lang="en-US" smtClean="0"/>
              <a:t>11/11/16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8C56D5-1A98-4617-8698-183FC73ECD2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FE229-B3D5-4DE7-9081-5F07C01D4CC7}" type="datetimeFigureOut">
              <a:rPr lang="en-US" smtClean="0"/>
              <a:t>11/11/16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8C56D5-1A98-4617-8698-183FC73ECD2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FE229-B3D5-4DE7-9081-5F07C01D4CC7}" type="datetimeFigureOut">
              <a:rPr lang="en-US" smtClean="0"/>
              <a:t>11/11/16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8C56D5-1A98-4617-8698-183FC73ECD2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FE229-B3D5-4DE7-9081-5F07C01D4CC7}" type="datetimeFigureOut">
              <a:rPr lang="en-US" smtClean="0"/>
              <a:t>11/11/16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8C56D5-1A98-4617-8698-183FC73ECD2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FE229-B3D5-4DE7-9081-5F07C01D4CC7}" type="datetimeFigureOut">
              <a:rPr lang="en-US" smtClean="0"/>
              <a:t>11/11/16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8C56D5-1A98-4617-8698-183FC73ECD2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FE229-B3D5-4DE7-9081-5F07C01D4CC7}" type="datetimeFigureOut">
              <a:rPr lang="en-US" smtClean="0"/>
              <a:t>11/11/16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8C56D5-1A98-4617-8698-183FC73ECD2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FE229-B3D5-4DE7-9081-5F07C01D4CC7}" type="datetimeFigureOut">
              <a:rPr lang="en-US" smtClean="0"/>
              <a:t>11/11/16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8C56D5-1A98-4617-8698-183FC73ECD2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FE229-B3D5-4DE7-9081-5F07C01D4CC7}" type="datetimeFigureOut">
              <a:rPr lang="en-US" smtClean="0"/>
              <a:t>11/11/16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8C56D5-1A98-4617-8698-183FC73ECD2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FE229-B3D5-4DE7-9081-5F07C01D4CC7}" type="datetimeFigureOut">
              <a:rPr lang="en-US" smtClean="0"/>
              <a:t>11/11/16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8C56D5-1A98-4617-8698-183FC73ECD2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8FE229-B3D5-4DE7-9081-5F07C01D4CC7}" type="datetimeFigureOut">
              <a:rPr lang="en-US" smtClean="0"/>
              <a:t>11/11/16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08C56D5-1A98-4617-8698-183FC73ECD29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4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Relationship Id="rId3" Type="http://schemas.openxmlformats.org/officeDocument/2006/relationships/image" Target="../media/image6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www.snowcrest.net/geography/slides/biomes/index.html" TargetMode="External"/><Relationship Id="rId3" Type="http://schemas.openxmlformats.org/officeDocument/2006/relationships/hyperlink" Target="http://www.cotf.edu/ete/modules/msese/earthsysflr/biomes.html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accent3"/>
                </a:solidFill>
              </a:rPr>
              <a:t>The Grasslands</a:t>
            </a:r>
            <a:endParaRPr lang="en-US" dirty="0">
              <a:solidFill>
                <a:schemeClr val="accent3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0000"/>
                </a:solidFill>
              </a:rPr>
              <a:t>By: Zach Gledhill</a:t>
            </a:r>
            <a:endParaRPr lang="en-US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World Map of Grassland Biomes</a:t>
            </a:r>
            <a:endParaRPr lang="en-US" dirty="0"/>
          </a:p>
        </p:txBody>
      </p:sp>
      <p:pic>
        <p:nvPicPr>
          <p:cNvPr id="4" name="Content Placeholder 3" descr="map-world-grasslands_6366_600x450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 l="13" r="13"/>
          <a:stretch>
            <a:fillRect/>
          </a:stretch>
        </p:blipFill>
        <p:spPr>
          <a:xfrm>
            <a:off x="0" y="16272"/>
            <a:ext cx="9167148" cy="6841728"/>
          </a:xfrm>
        </p:spPr>
      </p:pic>
      <p:sp>
        <p:nvSpPr>
          <p:cNvPr id="3" name="TextBox 2"/>
          <p:cNvSpPr txBox="1"/>
          <p:nvPr/>
        </p:nvSpPr>
        <p:spPr>
          <a:xfrm>
            <a:off x="990600" y="5334000"/>
            <a:ext cx="47244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The Grasslands Are The Areas In Yellow</a:t>
            </a:r>
            <a:endParaRPr lang="en-US" sz="2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Climate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climate contains cold winters and hot summers.</a:t>
            </a:r>
          </a:p>
          <a:p>
            <a:endParaRPr lang="en-US" dirty="0" smtClean="0"/>
          </a:p>
          <a:p>
            <a:r>
              <a:rPr lang="en-US" dirty="0" smtClean="0"/>
              <a:t>Fires and some seasonal droughts help maintain the grasslands.</a:t>
            </a:r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 The Animals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Some animals in the Grasslands consist of </a:t>
            </a:r>
            <a:r>
              <a:rPr lang="en-US" dirty="0" err="1" smtClean="0"/>
              <a:t>bisons</a:t>
            </a:r>
            <a:r>
              <a:rPr lang="en-US" dirty="0" smtClean="0"/>
              <a:t>, prairie dogs, wolves, gophers, coyotes, badgers, swift foxes, and pronghorns.</a:t>
            </a:r>
          </a:p>
        </p:txBody>
      </p:sp>
      <p:pic>
        <p:nvPicPr>
          <p:cNvPr id="4" name="Picture 3" descr="untitled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flipH="1" flipV="1">
            <a:off x="5410200" y="5029200"/>
            <a:ext cx="210457" cy="152400"/>
          </a:xfrm>
          <a:prstGeom prst="rect">
            <a:avLst/>
          </a:prstGeom>
        </p:spPr>
      </p:pic>
      <p:pic>
        <p:nvPicPr>
          <p:cNvPr id="5" name="Picture 4" descr="images.jpe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5000" y="3657600"/>
            <a:ext cx="1733271" cy="2311028"/>
          </a:xfrm>
          <a:prstGeom prst="rect">
            <a:avLst/>
          </a:prstGeom>
        </p:spPr>
      </p:pic>
      <p:pic>
        <p:nvPicPr>
          <p:cNvPr id="6" name="Picture 5" descr="images-1.jpe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8768" y="4118150"/>
            <a:ext cx="2678831" cy="167305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 The Plants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Some of the plants in the Grasslands consist of; buffalo grass, switch grass, blue gamma, common everlasting, pink bindweed, little bluestem, chocolate lily, and big blue stem.</a:t>
            </a:r>
            <a:endParaRPr lang="en-US" dirty="0"/>
          </a:p>
        </p:txBody>
      </p:sp>
      <p:pic>
        <p:nvPicPr>
          <p:cNvPr id="4" name="Picture 3" descr="untitled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267200" y="5486400"/>
            <a:ext cx="553064" cy="380999"/>
          </a:xfrm>
          <a:prstGeom prst="rect">
            <a:avLst/>
          </a:prstGeom>
        </p:spPr>
      </p:pic>
      <p:pic>
        <p:nvPicPr>
          <p:cNvPr id="6" name="Picture 5" descr="images-2.jpe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2600" y="3733100"/>
            <a:ext cx="5562600" cy="2935647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Unique Geography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smtClean="0">
                <a:solidFill>
                  <a:schemeClr val="accent3"/>
                </a:solidFill>
              </a:rPr>
              <a:t>The grasslands are flat, with very few trees, and pretty dry. </a:t>
            </a:r>
          </a:p>
          <a:p>
            <a:r>
              <a:rPr lang="en-US" dirty="0" smtClean="0">
                <a:solidFill>
                  <a:schemeClr val="accent3"/>
                </a:solidFill>
              </a:rPr>
              <a:t>The soil is usually dry.</a:t>
            </a:r>
          </a:p>
          <a:p>
            <a:r>
              <a:rPr lang="en-US" dirty="0" smtClean="0">
                <a:solidFill>
                  <a:schemeClr val="accent3"/>
                </a:solidFill>
              </a:rPr>
              <a:t>Most of the plants and animals have adapted to the dryness in the grasslands</a:t>
            </a:r>
          </a:p>
          <a:p>
            <a:endParaRPr lang="en-US" dirty="0"/>
          </a:p>
        </p:txBody>
      </p:sp>
      <p:pic>
        <p:nvPicPr>
          <p:cNvPr id="4" name="Picture 3" descr="images-5.jpe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3200" y="4580927"/>
            <a:ext cx="3505200" cy="2082005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Other Unique Factors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The plants usually have long roots to get the water that they need.</a:t>
            </a:r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- Take the Buffalo Grass for an example.</a:t>
            </a:r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- The buffalo grass is also very resilient,</a:t>
            </a:r>
            <a:r>
              <a:rPr lang="en-US" dirty="0"/>
              <a:t> </a:t>
            </a:r>
            <a:r>
              <a:rPr lang="en-US" dirty="0" smtClean="0"/>
              <a:t>so it is able to survive insect infestation.</a:t>
            </a:r>
          </a:p>
        </p:txBody>
      </p:sp>
      <p:pic>
        <p:nvPicPr>
          <p:cNvPr id="4" name="Picture 3" descr="images-4.jpe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95600" y="4495800"/>
            <a:ext cx="2666999" cy="1994017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Living Conditions for Humans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There is a short supply on water.</a:t>
            </a:r>
          </a:p>
          <a:p>
            <a:r>
              <a:rPr lang="en-US" dirty="0" smtClean="0"/>
              <a:t>Summers are hot, and the winters are cold.</a:t>
            </a:r>
          </a:p>
          <a:p>
            <a:r>
              <a:rPr lang="en-US" dirty="0" smtClean="0"/>
              <a:t>You would see a variety of many beautiful flowers, so the sight is great, and the smell </a:t>
            </a:r>
            <a:r>
              <a:rPr lang="en-US" dirty="0" err="1" smtClean="0"/>
              <a:t>wouldn</a:t>
            </a:r>
            <a:r>
              <a:rPr lang="fr-FR" dirty="0" smtClean="0"/>
              <a:t>’</a:t>
            </a:r>
            <a:r>
              <a:rPr lang="en-US" dirty="0" smtClean="0"/>
              <a:t>t be bad either.</a:t>
            </a:r>
          </a:p>
          <a:p>
            <a:r>
              <a:rPr lang="en-US" dirty="0" smtClean="0"/>
              <a:t>There is plenty of open areas for farming, but to get some food we would have to kill some of the animals like the bison. 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Living Condition for Animals and Plants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Animals and plants have adapted well to the low water supply and the bad soil.</a:t>
            </a:r>
          </a:p>
          <a:p>
            <a:r>
              <a:rPr lang="en-US" dirty="0" smtClean="0"/>
              <a:t>Fires sometimes destroy the living organisms, but many national parks have helped the living organisms survive.</a:t>
            </a:r>
            <a:endParaRPr lang="en-US" dirty="0"/>
          </a:p>
        </p:txBody>
      </p:sp>
      <p:pic>
        <p:nvPicPr>
          <p:cNvPr id="4" name="Picture 3" descr="images-3.jpe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2980" y="3962400"/>
            <a:ext cx="3657600" cy="22860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accent2"/>
                </a:solidFill>
              </a:rPr>
              <a:t>References</a:t>
            </a:r>
            <a:endParaRPr lang="en-US" dirty="0">
              <a:solidFill>
                <a:schemeClr val="accent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hlinkClick r:id="rId2"/>
              </a:rPr>
              <a:t>http://www.snowcrest.net/geography/slides/biomes/index.html</a:t>
            </a:r>
            <a:endParaRPr lang="en-US" dirty="0" smtClean="0"/>
          </a:p>
          <a:p>
            <a:r>
              <a:rPr lang="en-US" dirty="0" smtClean="0">
                <a:hlinkClick r:id="rId2"/>
              </a:rPr>
              <a:t>http://www.snowcrest.net/geography/slides/biomes/index.html</a:t>
            </a:r>
            <a:endParaRPr lang="en-US" dirty="0" smtClean="0"/>
          </a:p>
          <a:p>
            <a:r>
              <a:rPr lang="en-US" dirty="0" smtClean="0">
                <a:hlinkClick r:id="rId3"/>
              </a:rPr>
              <a:t>http://www.cotf.edu/ete/modules/msese/earthsysflr/biomes.html</a:t>
            </a:r>
            <a:endParaRPr lang="en-US" dirty="0" smtClean="0"/>
          </a:p>
          <a:p>
            <a:r>
              <a:rPr lang="en-US" dirty="0" smtClean="0">
                <a:solidFill>
                  <a:srgbClr val="3366FF"/>
                </a:solidFill>
              </a:rPr>
              <a:t>Our textbook</a:t>
            </a:r>
            <a:endParaRPr lang="en-US" dirty="0">
              <a:solidFill>
                <a:srgbClr val="3366FF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76</TotalTime>
  <Words>348</Words>
  <Application>Microsoft Macintosh PowerPoint</Application>
  <PresentationFormat>On-screen Show (4:3)</PresentationFormat>
  <Paragraphs>33</Paragraphs>
  <Slides>10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Office Theme</vt:lpstr>
      <vt:lpstr>The Grasslands</vt:lpstr>
      <vt:lpstr>World Map of Grassland Biomes</vt:lpstr>
      <vt:lpstr>Climate</vt:lpstr>
      <vt:lpstr> The Animals</vt:lpstr>
      <vt:lpstr> The Plants</vt:lpstr>
      <vt:lpstr>The Unique Geography</vt:lpstr>
      <vt:lpstr>Other Unique Factors</vt:lpstr>
      <vt:lpstr>Living Conditions for Humans</vt:lpstr>
      <vt:lpstr>Living Condition for Animals and Plants</vt:lpstr>
      <vt:lpstr>References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Grasslands</dc:title>
  <dc:creator>Grassland</dc:creator>
  <cp:lastModifiedBy>Ohio County</cp:lastModifiedBy>
  <cp:revision>8</cp:revision>
  <dcterms:created xsi:type="dcterms:W3CDTF">2016-11-09T15:06:19Z</dcterms:created>
  <dcterms:modified xsi:type="dcterms:W3CDTF">2016-11-11T14:53:46Z</dcterms:modified>
</cp:coreProperties>
</file>