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36" d="100"/>
          <a:sy n="36" d="100"/>
        </p:scale>
        <p:origin x="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19231-8210-4C62-80DE-F092563E2F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16D52D-D160-4F3A-BB79-C84530F80C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031B53-D46E-4419-9E7E-9361753C6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8A71E-6F51-409A-9578-53B20B7205D1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2C494-A66D-424D-A7B8-CE7AFED50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9FA1F0-408B-4BFA-BD62-C80128064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B3D11-9E28-4B0F-ACFC-3CA11F1B2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820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77577-556C-44CA-9924-FE90BD283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59868-76C8-4961-A97C-1CA85CE5C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1537C-99A8-4E25-AF09-68AAFB09D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8A71E-6F51-409A-9578-53B20B7205D1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25751-E765-4B90-B7E0-0E67BEC5D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67C162-7396-40E0-8093-2996BA92E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B3D11-9E28-4B0F-ACFC-3CA11F1B2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983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A8652-D6CD-4B33-8041-5C8674260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D06807-DFC0-4655-A89C-5C939443A9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236CD6-5A44-4214-AA0E-8DB5C55BC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8A71E-6F51-409A-9578-53B20B7205D1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E26B0-76F9-4DE2-83C3-62A1E31C6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B7E1C1-2B9F-4748-BD82-1D1310714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B3D11-9E28-4B0F-ACFC-3CA11F1B2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934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53215-A50E-48E1-BF1A-5E5346E19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05167-8DA9-4F4F-9F2C-89C29BC425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A497B6-F346-4D28-AAAD-46B9738A77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C755C1-DEF8-4671-B784-6F245691E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8A71E-6F51-409A-9578-53B20B7205D1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0E03FD-7E81-4B46-91DE-06AA4E0BE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CBAA22-DFD1-4B2E-8912-351DCD69B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B3D11-9E28-4B0F-ACFC-3CA11F1B2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978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834BA-1F13-4875-A32B-2F3FED077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99DD2D-825D-4FF9-BDE2-BCF06DA930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F3B9F4-E134-401C-99CE-4F99105805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CCF372-E84A-4BF2-9326-EB21F03E75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514A9E-1AD0-4EF2-A714-5419528301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4FDBAC-0522-436B-9F24-A1EB06D6B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8A71E-6F51-409A-9578-53B20B7205D1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CDFEA6-06B2-42CB-BF61-E04793E44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9E1A91-1A43-4733-BD00-7D7177785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B3D11-9E28-4B0F-ACFC-3CA11F1B2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401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11CE3-E278-44BD-BA6A-15E47015A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8EF66E-8BA5-49F0-AA2F-1554EA28B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8A71E-6F51-409A-9578-53B20B7205D1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B2A657-29A5-4AE4-8D8B-379849878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ED6FA1-B468-470E-BCDA-0C3F51D9F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B3D11-9E28-4B0F-ACFC-3CA11F1B2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184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BAA06F-9165-478F-AB5C-C24E7E433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8A71E-6F51-409A-9578-53B20B7205D1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1AF55D-3108-45DA-BA73-FC303983C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78A450-69B1-4462-9B46-1297C0A05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B3D11-9E28-4B0F-ACFC-3CA11F1B2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301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7E5F4-EE53-4893-A02A-E22F2617B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F7139-629C-4388-B943-DB3E40940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6B11C8-A06A-487C-8044-790D9371D7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D353-451B-4837-8232-B0DAA8167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8A71E-6F51-409A-9578-53B20B7205D1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DB4C86-4661-4332-882D-983E12B4A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7479AF-17AC-488B-8253-777C8FE55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B3D11-9E28-4B0F-ACFC-3CA11F1B2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864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5BEF-A18F-4E4B-BF54-E51E1A44B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A5DB89-5F99-4423-BCD9-35780F00D1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F07037-FE19-46C8-99E9-B6F5D9F161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F6C726-FE67-427F-9E0E-885F10D78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8A71E-6F51-409A-9578-53B20B7205D1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6B10EB-3D8C-4CF6-B559-FA297D757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46404A-FA3A-4F0F-BE59-226057EE9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B3D11-9E28-4B0F-ACFC-3CA11F1B2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231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B7DDE-2766-4841-BEF3-39EC824FF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42EEE3-A03B-49C0-9131-B9FBC46A3A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AF3107-5EB2-4439-8785-14219B470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8A71E-6F51-409A-9578-53B20B7205D1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C11A63-AD5D-49E9-AC3D-63C47BC7A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C0139-B2BF-4E75-985B-39EA6FA6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B3D11-9E28-4B0F-ACFC-3CA11F1B2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032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949C7A-4881-4FD7-B410-78989454DC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96D84C-074A-4F72-9A05-DF67145E6D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C810F-7473-4465-9B22-98B087C24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8A71E-6F51-409A-9578-53B20B7205D1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0BD14-CF46-4950-894F-50E351DD7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A6872-A51D-484C-B460-8B60A8DD8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B3D11-9E28-4B0F-ACFC-3CA11F1B2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50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4CA37E-2E9C-490A-A11F-D1C2C1366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3DAED-BFEB-4CBC-BDEB-659B81798D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20016A-3B84-44EA-8109-0C7AEC310D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8A71E-6F51-409A-9578-53B20B7205D1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8D4297-6BB3-42B2-B612-B0885EA101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D660E-C580-4EDC-81B8-695B02B1E3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B3D11-9E28-4B0F-ACFC-3CA11F1B2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275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9C176-65A8-40DC-9454-ED2669AE2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" y="-277167"/>
            <a:ext cx="10515600" cy="1325563"/>
          </a:xfrm>
        </p:spPr>
        <p:txBody>
          <a:bodyPr/>
          <a:lstStyle/>
          <a:p>
            <a:r>
              <a:rPr lang="en-US" dirty="0"/>
              <a:t>Wednesday Class Work – Current Event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0A080-63C7-4125-B779-2402EB281D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726" y="686142"/>
            <a:ext cx="10515600" cy="5644320"/>
          </a:xfrm>
        </p:spPr>
        <p:txBody>
          <a:bodyPr/>
          <a:lstStyle/>
          <a:p>
            <a:r>
              <a:rPr lang="en-US" dirty="0"/>
              <a:t>Step 1:  Select which sub region of the United States you will read in pages 145-149.  </a:t>
            </a:r>
          </a:p>
          <a:p>
            <a:r>
              <a:rPr lang="en-US" dirty="0"/>
              <a:t>Step 2:  Write down three bullet points from your sub region section and share with your group.</a:t>
            </a:r>
          </a:p>
          <a:p>
            <a:r>
              <a:rPr lang="en-US" dirty="0"/>
              <a:t>Step 3:  Decide which types of your geography your group will cover with your current event articles.  Each person must find an article from their assigned sub region.  </a:t>
            </a:r>
          </a:p>
          <a:p>
            <a:pPr marL="0" indent="0">
              <a:buNone/>
            </a:pPr>
            <a:r>
              <a:rPr lang="en-US" dirty="0"/>
              <a:t> 	Types of geography: physical, political, cultural, urban, economic, 	population.  *Your group must cover at least 4 of the 6 types of 	geography with your articles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887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D1375-95C7-42CB-A887-F5CE3C4B8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374" y="-1193800"/>
            <a:ext cx="11211339" cy="2387600"/>
          </a:xfrm>
        </p:spPr>
        <p:txBody>
          <a:bodyPr/>
          <a:lstStyle/>
          <a:p>
            <a:r>
              <a:rPr lang="en-US" b="1" dirty="0"/>
              <a:t>Current Event #1 Requirements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B89B2E-4E2A-42D4-A0EC-3F36CC714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0329" y="1214438"/>
            <a:ext cx="9846365" cy="5305632"/>
          </a:xfrm>
        </p:spPr>
        <p:txBody>
          <a:bodyPr>
            <a:normAutofit/>
          </a:bodyPr>
          <a:lstStyle/>
          <a:p>
            <a:pPr marL="457200" indent="-457200" algn="l">
              <a:buAutoNum type="arabicPeriod"/>
            </a:pPr>
            <a:r>
              <a:rPr lang="en-US" dirty="0"/>
              <a:t>The article must come from a credible news site.  See suggested news sites below:</a:t>
            </a:r>
          </a:p>
          <a:p>
            <a:pPr algn="l"/>
            <a:r>
              <a:rPr lang="en-US" dirty="0"/>
              <a:t>	-BBC.com</a:t>
            </a:r>
          </a:p>
          <a:p>
            <a:pPr algn="l"/>
            <a:r>
              <a:rPr lang="en-US" dirty="0"/>
              <a:t>	-CNN.com</a:t>
            </a:r>
          </a:p>
          <a:p>
            <a:pPr algn="l"/>
            <a:r>
              <a:rPr lang="en-US" dirty="0"/>
              <a:t>	-Foxnews.com</a:t>
            </a:r>
          </a:p>
          <a:p>
            <a:pPr algn="l"/>
            <a:r>
              <a:rPr lang="en-US" dirty="0"/>
              <a:t>	-studentdailynews.com</a:t>
            </a:r>
          </a:p>
          <a:p>
            <a:pPr algn="l"/>
            <a:r>
              <a:rPr lang="en-US" dirty="0"/>
              <a:t>	-tweenetribune.com</a:t>
            </a:r>
          </a:p>
          <a:p>
            <a:pPr algn="l"/>
            <a:r>
              <a:rPr lang="en-US" dirty="0"/>
              <a:t>	-Time.com</a:t>
            </a:r>
          </a:p>
          <a:p>
            <a:pPr algn="l"/>
            <a:r>
              <a:rPr lang="en-US" dirty="0"/>
              <a:t>	-Nationalgeographic.com</a:t>
            </a:r>
          </a:p>
          <a:p>
            <a:pPr marL="457200" indent="-457200" algn="l">
              <a:buAutoNum type="arabicPeriod" startAt="2"/>
            </a:pPr>
            <a:r>
              <a:rPr lang="en-US" dirty="0"/>
              <a:t>The article must be from your assigned sub-region of the United States.</a:t>
            </a:r>
          </a:p>
          <a:p>
            <a:pPr marL="457200" indent="-457200" algn="l">
              <a:buAutoNum type="arabicPeriod" startAt="2"/>
            </a:pPr>
            <a:r>
              <a:rPr lang="en-US" dirty="0"/>
              <a:t>The article must be related to at least one type of geography previously discussed in class.  Each person in your group must find an article 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302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1750</TotalTime>
  <Words>96</Words>
  <Application>Microsoft Office PowerPoint</Application>
  <PresentationFormat>Widescreen</PresentationFormat>
  <Paragraphs>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Wednesday Class Work – Current Event</vt:lpstr>
      <vt:lpstr>Current Event #1 Requirements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Current Event #1 Requirements</dc:title>
  <dc:creator>Palmer, Robert</dc:creator>
  <cp:lastModifiedBy>Palmer, Robert</cp:lastModifiedBy>
  <cp:revision>7</cp:revision>
  <dcterms:created xsi:type="dcterms:W3CDTF">2018-01-31T15:21:19Z</dcterms:created>
  <dcterms:modified xsi:type="dcterms:W3CDTF">2018-02-01T20:31:44Z</dcterms:modified>
</cp:coreProperties>
</file>