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81FA19D-353A-4CDF-8774-77C25358B207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E3804E1-0640-487B-8A61-DE7C89C305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Rome Geography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70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/>
          <a:lstStyle/>
          <a:p>
            <a:r>
              <a:rPr lang="en-US" dirty="0" smtClean="0"/>
              <a:t>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81200"/>
            <a:ext cx="6777317" cy="40771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Rome is located on a peninsula</a:t>
            </a:r>
          </a:p>
          <a:p>
            <a:r>
              <a:rPr lang="en-US" dirty="0" smtClean="0"/>
              <a:t>Located along the Mediterranean sea</a:t>
            </a:r>
          </a:p>
          <a:p>
            <a:r>
              <a:rPr lang="en-US" dirty="0" smtClean="0"/>
              <a:t>Mediterranean climate</a:t>
            </a:r>
          </a:p>
          <a:p>
            <a:r>
              <a:rPr lang="en-US" dirty="0" smtClean="0"/>
              <a:t>The </a:t>
            </a:r>
            <a:r>
              <a:rPr lang="en-US" b="1" i="1" u="sng" dirty="0" smtClean="0"/>
              <a:t>Alps and </a:t>
            </a:r>
            <a:r>
              <a:rPr lang="en-US" b="1" i="1" u="sng" dirty="0" err="1" smtClean="0"/>
              <a:t>Appinies</a:t>
            </a:r>
            <a:r>
              <a:rPr lang="en-US" b="1" i="1" u="sng" dirty="0" smtClean="0"/>
              <a:t> </a:t>
            </a:r>
            <a:r>
              <a:rPr lang="en-US" dirty="0"/>
              <a:t>m</a:t>
            </a:r>
            <a:r>
              <a:rPr lang="en-US" dirty="0" smtClean="0"/>
              <a:t>ountain ranges protect Rome from outsiders and made it difficult to travel across the peninsula</a:t>
            </a:r>
          </a:p>
          <a:p>
            <a:r>
              <a:rPr lang="en-US" dirty="0" smtClean="0"/>
              <a:t>Home of Mt. Vesuvius (volcano)</a:t>
            </a:r>
          </a:p>
          <a:p>
            <a:r>
              <a:rPr lang="en-US" dirty="0" smtClean="0"/>
              <a:t>Located along the Tiber river</a:t>
            </a:r>
          </a:p>
          <a:p>
            <a:r>
              <a:rPr lang="en-US" dirty="0" smtClean="0"/>
              <a:t>Cites developed along the rivers</a:t>
            </a:r>
          </a:p>
          <a:p>
            <a:r>
              <a:rPr lang="en-US" dirty="0" smtClean="0"/>
              <a:t>Located close to Greece</a:t>
            </a:r>
          </a:p>
        </p:txBody>
      </p:sp>
    </p:spTree>
    <p:extLst>
      <p:ext uri="{BB962C8B-B14F-4D97-AF65-F5344CB8AC3E}">
        <p14:creationId xmlns:p14="http://schemas.microsoft.com/office/powerpoint/2010/main" val="10911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Alps (Advantages and Disadvantages)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Advantages: </a:t>
            </a:r>
          </a:p>
          <a:p>
            <a:pPr lvl="2"/>
            <a:r>
              <a:rPr lang="en-US" dirty="0" smtClean="0"/>
              <a:t>May provide protection</a:t>
            </a:r>
          </a:p>
          <a:p>
            <a:pPr lvl="2"/>
            <a:r>
              <a:rPr lang="en-US" dirty="0" smtClean="0"/>
              <a:t>Some passes allow travel			</a:t>
            </a:r>
            <a:br>
              <a:rPr lang="en-US" dirty="0" smtClean="0"/>
            </a:br>
            <a:r>
              <a:rPr lang="en-US" dirty="0" smtClean="0"/>
              <a:t>   </a:t>
            </a:r>
          </a:p>
          <a:p>
            <a:pPr lvl="2"/>
            <a:endParaRPr lang="en-US" dirty="0"/>
          </a:p>
          <a:p>
            <a:pPr marL="685800" lvl="2" indent="0">
              <a:buNone/>
            </a:pPr>
            <a:r>
              <a:rPr lang="en-US" sz="2400" dirty="0" smtClean="0"/>
              <a:t>Disadvantages: </a:t>
            </a:r>
          </a:p>
          <a:p>
            <a:pPr lvl="2"/>
            <a:r>
              <a:rPr lang="en-US" sz="2400" dirty="0" smtClean="0"/>
              <a:t> isolated Rome from other cities</a:t>
            </a:r>
          </a:p>
          <a:p>
            <a:pPr marL="685800" lvl="2" indent="0">
              <a:buNone/>
            </a:pPr>
            <a:r>
              <a:rPr lang="en-US" dirty="0" smtClean="0"/>
              <a:t>       	</a:t>
            </a:r>
          </a:p>
          <a:p>
            <a:pPr marL="36576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1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Appennines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Advantages:</a:t>
            </a:r>
          </a:p>
          <a:p>
            <a:pPr marL="365760" lvl="1" indent="0">
              <a:buNone/>
            </a:pPr>
            <a:r>
              <a:rPr lang="en-US" dirty="0" smtClean="0"/>
              <a:t>	May provide some protection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r>
              <a:rPr lang="en-US" b="1" i="1" dirty="0" smtClean="0"/>
              <a:t>Disadvantages: </a:t>
            </a:r>
          </a:p>
          <a:p>
            <a:pPr lvl="2"/>
            <a:r>
              <a:rPr lang="en-US" b="1" i="1" dirty="0" smtClean="0"/>
              <a:t> </a:t>
            </a:r>
            <a:r>
              <a:rPr lang="en-US" dirty="0" smtClean="0"/>
              <a:t>Separates people on the peninsula</a:t>
            </a:r>
          </a:p>
          <a:p>
            <a:pPr lvl="2"/>
            <a:r>
              <a:rPr lang="en-US" dirty="0" smtClean="0"/>
              <a:t>takes up land that could be farmed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35461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Mediterranean Sea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b="1" i="1" u="sng" dirty="0" smtClean="0"/>
              <a:t>Advantages:</a:t>
            </a:r>
          </a:p>
          <a:p>
            <a:r>
              <a:rPr lang="en-US" dirty="0" smtClean="0"/>
              <a:t>Provides a way to trade and travel</a:t>
            </a:r>
          </a:p>
          <a:p>
            <a:r>
              <a:rPr lang="en-US" dirty="0" smtClean="0"/>
              <a:t>Provides food</a:t>
            </a:r>
          </a:p>
          <a:p>
            <a:r>
              <a:rPr lang="en-US" dirty="0" smtClean="0"/>
              <a:t>Can see enemy coming by sea</a:t>
            </a:r>
          </a:p>
          <a:p>
            <a:r>
              <a:rPr lang="en-US" dirty="0" smtClean="0"/>
              <a:t>Centrally located</a:t>
            </a:r>
          </a:p>
          <a:p>
            <a:pPr marL="68580" indent="0">
              <a:buNone/>
            </a:pPr>
            <a:r>
              <a:rPr lang="en-US" b="1" i="1" dirty="0" smtClean="0"/>
              <a:t>Disadvantages:</a:t>
            </a:r>
          </a:p>
          <a:p>
            <a:r>
              <a:rPr lang="en-US" dirty="0" smtClean="0"/>
              <a:t>Floods</a:t>
            </a:r>
          </a:p>
          <a:p>
            <a:r>
              <a:rPr lang="en-US" dirty="0" smtClean="0"/>
              <a:t>Rich fertile soil made it a target for invaders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b="1" i="1" dirty="0" smtClean="0"/>
              <a:t>Advantages:</a:t>
            </a:r>
          </a:p>
          <a:p>
            <a:pPr lvl="2"/>
            <a:r>
              <a:rPr lang="en-US" dirty="0" smtClean="0"/>
              <a:t>Provides rich soil for farming</a:t>
            </a:r>
          </a:p>
          <a:p>
            <a:pPr lvl="2"/>
            <a:r>
              <a:rPr lang="en-US" dirty="0" smtClean="0"/>
              <a:t>Provide fish for food</a:t>
            </a:r>
          </a:p>
          <a:p>
            <a:pPr lvl="2"/>
            <a:r>
              <a:rPr lang="en-US" dirty="0" smtClean="0"/>
              <a:t>Water for drinking</a:t>
            </a:r>
          </a:p>
          <a:p>
            <a:pPr marL="68580" indent="0">
              <a:buNone/>
            </a:pPr>
            <a:r>
              <a:rPr lang="en-US" b="1" i="1" dirty="0" smtClean="0"/>
              <a:t>Disadvantages:</a:t>
            </a:r>
          </a:p>
          <a:p>
            <a:pPr lvl="2"/>
            <a:r>
              <a:rPr lang="en-US" dirty="0" smtClean="0"/>
              <a:t>Flooding</a:t>
            </a:r>
          </a:p>
          <a:p>
            <a:pPr lvl="2"/>
            <a:r>
              <a:rPr lang="en-US" dirty="0" smtClean="0"/>
              <a:t>Too shallow to travel by</a:t>
            </a:r>
          </a:p>
          <a:p>
            <a:pPr lvl="2"/>
            <a:r>
              <a:rPr lang="en-US" dirty="0" smtClean="0"/>
              <a:t>Swamps and marshes attracts mosquitos and insects carrying diseases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21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Islands (Sicily and Sardinia)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Defensible position</a:t>
            </a:r>
          </a:p>
          <a:p>
            <a:pPr lvl="1"/>
            <a:r>
              <a:rPr lang="en-US" dirty="0" smtClean="0"/>
              <a:t>Good climates </a:t>
            </a:r>
          </a:p>
          <a:p>
            <a:pPr lvl="1"/>
            <a:r>
              <a:rPr lang="en-US" dirty="0" smtClean="0"/>
              <a:t>Provides harbors/Ports</a:t>
            </a:r>
          </a:p>
          <a:p>
            <a:pPr marL="68580" indent="0">
              <a:buNone/>
            </a:pPr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Hard to boat</a:t>
            </a:r>
          </a:p>
          <a:p>
            <a:pPr lvl="1"/>
            <a:r>
              <a:rPr lang="en-US" dirty="0" smtClean="0"/>
              <a:t>Isolated from rest of Italy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0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Peninsula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b="1" i="1" dirty="0" smtClean="0"/>
              <a:t>Advantages:</a:t>
            </a:r>
          </a:p>
          <a:p>
            <a:r>
              <a:rPr lang="en-US" dirty="0" smtClean="0"/>
              <a:t>Easy access to water</a:t>
            </a:r>
          </a:p>
          <a:p>
            <a:r>
              <a:rPr lang="en-US" dirty="0" smtClean="0"/>
              <a:t>Provides trade route</a:t>
            </a:r>
          </a:p>
          <a:p>
            <a:r>
              <a:rPr lang="en-US" dirty="0" smtClean="0"/>
              <a:t>Provides food</a:t>
            </a:r>
          </a:p>
          <a:p>
            <a:r>
              <a:rPr lang="en-US" dirty="0" smtClean="0"/>
              <a:t>Provides outlook for enemies</a:t>
            </a:r>
          </a:p>
          <a:p>
            <a:pPr marL="68580" indent="0">
              <a:buNone/>
            </a:pPr>
            <a:r>
              <a:rPr lang="en-US" b="1" i="1" dirty="0" smtClean="0"/>
              <a:t>Disadvantages:</a:t>
            </a:r>
          </a:p>
          <a:p>
            <a:r>
              <a:rPr lang="en-US" dirty="0" smtClean="0"/>
              <a:t>More coasts to defend</a:t>
            </a:r>
          </a:p>
          <a:p>
            <a:r>
              <a:rPr lang="en-US" dirty="0" smtClean="0"/>
              <a:t>flooding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362200"/>
            <a:ext cx="6777317" cy="3508977"/>
          </a:xfrm>
        </p:spPr>
        <p:txBody>
          <a:bodyPr/>
          <a:lstStyle/>
          <a:p>
            <a:pPr marL="68580" indent="0">
              <a:buNone/>
            </a:pPr>
            <a:r>
              <a:rPr lang="en-US" b="1" i="1" dirty="0" smtClean="0"/>
              <a:t>Advantages:</a:t>
            </a:r>
          </a:p>
          <a:p>
            <a:r>
              <a:rPr lang="en-US" dirty="0" smtClean="0"/>
              <a:t>Good for growing crops</a:t>
            </a:r>
          </a:p>
          <a:p>
            <a:pPr marL="68580" indent="0">
              <a:buNone/>
            </a:pPr>
            <a:r>
              <a:rPr lang="en-US" b="1" i="1" dirty="0" smtClean="0"/>
              <a:t>Disadvantage:</a:t>
            </a:r>
          </a:p>
          <a:p>
            <a:pPr marL="68580" indent="0">
              <a:buNone/>
            </a:pP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699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Coastline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i="1" dirty="0" smtClean="0"/>
              <a:t>Advantages:</a:t>
            </a:r>
          </a:p>
          <a:p>
            <a:r>
              <a:rPr lang="en-US" dirty="0" smtClean="0"/>
              <a:t>Opportunity for trading increases </a:t>
            </a:r>
          </a:p>
          <a:p>
            <a:r>
              <a:rPr lang="en-US" dirty="0" smtClean="0"/>
              <a:t>provides ports/harbors </a:t>
            </a:r>
          </a:p>
          <a:p>
            <a:pPr marL="68580" indent="0">
              <a:buNone/>
            </a:pPr>
            <a:r>
              <a:rPr lang="en-US" b="1" dirty="0" smtClean="0"/>
              <a:t>Disadvantages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It’s a very large stretch of land to have to defend from invaders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054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Few Harbors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i="1" dirty="0" smtClean="0"/>
              <a:t>Advantages:</a:t>
            </a:r>
          </a:p>
          <a:p>
            <a:r>
              <a:rPr lang="en-US" dirty="0" smtClean="0"/>
              <a:t>Not a lot of places to defend</a:t>
            </a:r>
          </a:p>
          <a:p>
            <a:pPr marL="68580" indent="0">
              <a:buNone/>
            </a:pPr>
            <a:r>
              <a:rPr lang="en-US" b="1" dirty="0" smtClean="0"/>
              <a:t>Disadvantages:</a:t>
            </a:r>
          </a:p>
          <a:p>
            <a:r>
              <a:rPr lang="en-US" dirty="0" smtClean="0"/>
              <a:t>Limited areas for settlements and trade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25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i="1" dirty="0" smtClean="0"/>
              <a:t>Advantages:</a:t>
            </a:r>
          </a:p>
          <a:p>
            <a:r>
              <a:rPr lang="en-US" dirty="0" smtClean="0"/>
              <a:t>Good for growing crops</a:t>
            </a:r>
          </a:p>
          <a:p>
            <a:r>
              <a:rPr lang="en-US" dirty="0" smtClean="0"/>
              <a:t>Ample drinking water</a:t>
            </a:r>
          </a:p>
          <a:p>
            <a:pPr marL="68580" indent="0">
              <a:buNone/>
            </a:pPr>
            <a:r>
              <a:rPr lang="en-US" b="1" i="1" dirty="0" smtClean="0"/>
              <a:t>Disadvantages:</a:t>
            </a:r>
          </a:p>
          <a:p>
            <a:r>
              <a:rPr lang="en-US" dirty="0" smtClean="0"/>
              <a:t>flooding</a:t>
            </a:r>
          </a:p>
        </p:txBody>
      </p:sp>
    </p:spTree>
    <p:extLst>
      <p:ext uri="{BB962C8B-B14F-4D97-AF65-F5344CB8AC3E}">
        <p14:creationId xmlns:p14="http://schemas.microsoft.com/office/powerpoint/2010/main" val="32995981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69</TotalTime>
  <Words>259</Words>
  <Application>Microsoft Office PowerPoint</Application>
  <PresentationFormat>On-screen Show (4:3)</PresentationFormat>
  <Paragraphs>82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Rome Geography</vt:lpstr>
      <vt:lpstr>Rome</vt:lpstr>
      <vt:lpstr>The Alps (Advantages and Disadvantages)</vt:lpstr>
      <vt:lpstr>The Appennines</vt:lpstr>
      <vt:lpstr>The Mediterranean Sea</vt:lpstr>
      <vt:lpstr>Rivers</vt:lpstr>
      <vt:lpstr>Islands (Sicily and Sardinia) </vt:lpstr>
      <vt:lpstr>Peninsula</vt:lpstr>
      <vt:lpstr>Climate</vt:lpstr>
      <vt:lpstr>Long Coastline</vt:lpstr>
      <vt:lpstr>Few Harbors</vt:lpstr>
      <vt:lpstr>Lots of rain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 Geography</dc:title>
  <dc:creator>Barker, Michelle A</dc:creator>
  <cp:lastModifiedBy>Barker, Michelle A</cp:lastModifiedBy>
  <cp:revision>7</cp:revision>
  <dcterms:created xsi:type="dcterms:W3CDTF">2014-12-12T12:51:18Z</dcterms:created>
  <dcterms:modified xsi:type="dcterms:W3CDTF">2014-12-12T14:01:11Z</dcterms:modified>
</cp:coreProperties>
</file>