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318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19" r:id="rId26"/>
    <p:sldId id="280" r:id="rId27"/>
    <p:sldId id="281" r:id="rId28"/>
    <p:sldId id="282" r:id="rId29"/>
    <p:sldId id="283" r:id="rId30"/>
    <p:sldId id="309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7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5C75CFC-E0E3-4950-BA17-093C9906595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A28B4C2-9BB9-4E7C-ADF1-49B19277BD9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Indiana Geography  Test Review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04" y="3505200"/>
            <a:ext cx="3822192" cy="299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91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438400"/>
            <a:ext cx="7543800" cy="914400"/>
          </a:xfrm>
        </p:spPr>
        <p:txBody>
          <a:bodyPr/>
          <a:lstStyle/>
          <a:p>
            <a:r>
              <a:rPr lang="en-US" dirty="0" smtClean="0"/>
              <a:t>The study of Earth and the way that people live on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291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24200" y="1905000"/>
            <a:ext cx="7543800" cy="914400"/>
          </a:xfrm>
        </p:spPr>
        <p:txBody>
          <a:bodyPr/>
          <a:lstStyle/>
          <a:p>
            <a:r>
              <a:rPr lang="en-US" dirty="0" smtClean="0"/>
              <a:t>Geography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117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819400"/>
            <a:ext cx="7543800" cy="914400"/>
          </a:xfrm>
        </p:spPr>
        <p:txBody>
          <a:bodyPr/>
          <a:lstStyle/>
          <a:p>
            <a:r>
              <a:rPr lang="en-US" dirty="0" smtClean="0"/>
              <a:t>The pattern of weather in a certain place over many years.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494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0" y="1828800"/>
            <a:ext cx="7543800" cy="914400"/>
          </a:xfrm>
        </p:spPr>
        <p:txBody>
          <a:bodyPr/>
          <a:lstStyle/>
          <a:p>
            <a:r>
              <a:rPr lang="en-US" dirty="0" smtClean="0"/>
              <a:t>Climate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86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2971800"/>
            <a:ext cx="7543800" cy="914400"/>
          </a:xfrm>
        </p:spPr>
        <p:txBody>
          <a:bodyPr/>
          <a:lstStyle/>
          <a:p>
            <a:r>
              <a:rPr lang="en-US" dirty="0" smtClean="0"/>
              <a:t>A natural substance that can be replaced for later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92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7800" y="1828800"/>
            <a:ext cx="7543800" cy="914400"/>
          </a:xfrm>
        </p:spPr>
        <p:txBody>
          <a:bodyPr/>
          <a:lstStyle/>
          <a:p>
            <a:r>
              <a:rPr lang="en-US" dirty="0" smtClean="0"/>
              <a:t>Renewable Resource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511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4038600"/>
            <a:ext cx="7543800" cy="914400"/>
          </a:xfrm>
        </p:spPr>
        <p:txBody>
          <a:bodyPr/>
          <a:lstStyle/>
          <a:p>
            <a:r>
              <a:rPr lang="en-US" dirty="0" smtClean="0"/>
              <a:t>The way a place uses and produces natural resources, goods, and services.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386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67000" y="1828800"/>
            <a:ext cx="7543800" cy="914400"/>
          </a:xfrm>
        </p:spPr>
        <p:txBody>
          <a:bodyPr/>
          <a:lstStyle/>
          <a:p>
            <a:r>
              <a:rPr lang="en-US" dirty="0" smtClean="0"/>
              <a:t>Economy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88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1828800"/>
            <a:ext cx="7543800" cy="914400"/>
          </a:xfrm>
        </p:spPr>
        <p:txBody>
          <a:bodyPr/>
          <a:lstStyle/>
          <a:p>
            <a:r>
              <a:rPr lang="en-US" dirty="0" smtClean="0"/>
              <a:t>A natural feature of Earth’s surface.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834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200" y="2133600"/>
            <a:ext cx="7543800" cy="914400"/>
          </a:xfrm>
        </p:spPr>
        <p:txBody>
          <a:bodyPr/>
          <a:lstStyle/>
          <a:p>
            <a:r>
              <a:rPr lang="en-US" dirty="0" smtClean="0"/>
              <a:t>Landform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461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971800"/>
            <a:ext cx="7543800" cy="914400"/>
          </a:xfrm>
        </p:spPr>
        <p:txBody>
          <a:bodyPr/>
          <a:lstStyle/>
          <a:p>
            <a:r>
              <a:rPr lang="en-US" dirty="0" smtClean="0"/>
              <a:t>The business of growing crops and raising animals.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274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09800" y="1981200"/>
            <a:ext cx="7543800" cy="914400"/>
          </a:xfrm>
        </p:spPr>
        <p:txBody>
          <a:bodyPr/>
          <a:lstStyle/>
          <a:p>
            <a:r>
              <a:rPr lang="en-US" dirty="0" smtClean="0"/>
              <a:t>Agriculture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040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895600"/>
            <a:ext cx="7543800" cy="914400"/>
          </a:xfrm>
        </p:spPr>
        <p:txBody>
          <a:bodyPr/>
          <a:lstStyle/>
          <a:p>
            <a:r>
              <a:rPr lang="en-US" dirty="0" smtClean="0"/>
              <a:t>A change in the water when large bodies of water are near land.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284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00" y="1752600"/>
            <a:ext cx="7543800" cy="914400"/>
          </a:xfrm>
        </p:spPr>
        <p:txBody>
          <a:bodyPr/>
          <a:lstStyle/>
          <a:p>
            <a:r>
              <a:rPr lang="en-US" dirty="0" smtClean="0"/>
              <a:t>Lake Effect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025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7800" y="1676400"/>
            <a:ext cx="7543800" cy="914400"/>
          </a:xfrm>
        </p:spPr>
        <p:txBody>
          <a:bodyPr/>
          <a:lstStyle/>
          <a:p>
            <a:r>
              <a:rPr lang="en-US" dirty="0" smtClean="0"/>
              <a:t>An area with common features.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77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n-US" sz="6000" dirty="0" smtClean="0"/>
              <a:t>Region</a:t>
            </a:r>
            <a:endParaRPr lang="en-US" sz="6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135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971800"/>
            <a:ext cx="7543800" cy="914400"/>
          </a:xfrm>
        </p:spPr>
        <p:txBody>
          <a:bodyPr/>
          <a:lstStyle/>
          <a:p>
            <a:r>
              <a:rPr lang="en-US" dirty="0" smtClean="0"/>
              <a:t>A line of low hills formed by rocks pushed up by glaciers.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589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57400" y="1371600"/>
            <a:ext cx="7543800" cy="914400"/>
          </a:xfrm>
        </p:spPr>
        <p:txBody>
          <a:bodyPr/>
          <a:lstStyle/>
          <a:p>
            <a:r>
              <a:rPr lang="en-US" dirty="0" smtClean="0"/>
              <a:t>Moraine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425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352800"/>
            <a:ext cx="7543800" cy="914400"/>
          </a:xfrm>
        </p:spPr>
        <p:txBody>
          <a:bodyPr/>
          <a:lstStyle/>
          <a:p>
            <a:r>
              <a:rPr lang="en-US" dirty="0" smtClean="0"/>
              <a:t>A dangerous wind that forms a funnel shape and moves over the ground very quickly.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86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7543800" cy="914400"/>
          </a:xfrm>
        </p:spPr>
        <p:txBody>
          <a:bodyPr/>
          <a:lstStyle/>
          <a:p>
            <a:r>
              <a:rPr lang="en-US" dirty="0" smtClean="0"/>
              <a:t>Tornado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28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133600"/>
            <a:ext cx="7543800" cy="914400"/>
          </a:xfrm>
        </p:spPr>
        <p:txBody>
          <a:bodyPr/>
          <a:lstStyle/>
          <a:p>
            <a:r>
              <a:rPr lang="en-US" dirty="0" smtClean="0"/>
              <a:t>A natural substance with the limited supply.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751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295400"/>
            <a:ext cx="7543800" cy="914400"/>
          </a:xfrm>
        </p:spPr>
        <p:txBody>
          <a:bodyPr/>
          <a:lstStyle/>
          <a:p>
            <a:r>
              <a:rPr lang="en-US" dirty="0" smtClean="0"/>
              <a:t>Nonrenewable resource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302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43800" cy="914400"/>
          </a:xfrm>
        </p:spPr>
        <p:txBody>
          <a:bodyPr/>
          <a:lstStyle/>
          <a:p>
            <a:r>
              <a:rPr lang="en-US" dirty="0" smtClean="0"/>
              <a:t>A soft rock that is crushed and used to make roads and buildings.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55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n-US" sz="4800" dirty="0" smtClean="0"/>
              <a:t>Limestone</a:t>
            </a:r>
            <a:endParaRPr lang="en-US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819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819400"/>
            <a:ext cx="7543800" cy="914400"/>
          </a:xfrm>
        </p:spPr>
        <p:txBody>
          <a:bodyPr/>
          <a:lstStyle/>
          <a:p>
            <a:r>
              <a:rPr lang="en-US" dirty="0" smtClean="0"/>
              <a:t>A natural substance found on Earth that doesn’t come from plants or animals.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415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90800" y="1371600"/>
            <a:ext cx="7543800" cy="914400"/>
          </a:xfrm>
        </p:spPr>
        <p:txBody>
          <a:bodyPr/>
          <a:lstStyle/>
          <a:p>
            <a:r>
              <a:rPr lang="en-US" dirty="0" smtClean="0"/>
              <a:t>Mineral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9717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524000"/>
            <a:ext cx="7543800" cy="914400"/>
          </a:xfrm>
        </p:spPr>
        <p:txBody>
          <a:bodyPr/>
          <a:lstStyle/>
          <a:p>
            <a:r>
              <a:rPr lang="en-US" dirty="0" smtClean="0"/>
              <a:t>Using machines to make goods.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623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1143000"/>
            <a:ext cx="7543800" cy="914400"/>
          </a:xfrm>
        </p:spPr>
        <p:txBody>
          <a:bodyPr/>
          <a:lstStyle/>
          <a:p>
            <a:r>
              <a:rPr lang="en-US" dirty="0" smtClean="0"/>
              <a:t>Manufacturing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0112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114800"/>
            <a:ext cx="7543800" cy="914400"/>
          </a:xfrm>
        </p:spPr>
        <p:txBody>
          <a:bodyPr/>
          <a:lstStyle/>
          <a:p>
            <a:r>
              <a:rPr lang="en-US" dirty="0" smtClean="0"/>
              <a:t>Choose between the three regions: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Northern Lakes and Moraines</a:t>
            </a:r>
            <a:br>
              <a:rPr lang="en-US" sz="4000" dirty="0" smtClean="0"/>
            </a:br>
            <a:r>
              <a:rPr lang="en-US" sz="4000" dirty="0" smtClean="0"/>
              <a:t>Central Till Plains</a:t>
            </a:r>
            <a:br>
              <a:rPr lang="en-US" sz="4000" dirty="0" smtClean="0"/>
            </a:br>
            <a:r>
              <a:rPr lang="en-US" sz="4000" dirty="0" smtClean="0"/>
              <a:t>Southern Lowlands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111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581400"/>
            <a:ext cx="7543800" cy="914400"/>
          </a:xfrm>
        </p:spPr>
        <p:txBody>
          <a:bodyPr/>
          <a:lstStyle/>
          <a:p>
            <a:r>
              <a:rPr lang="en-US" dirty="0" smtClean="0"/>
              <a:t>What region is </a:t>
            </a:r>
            <a:r>
              <a:rPr lang="en-US" sz="5400" b="1" dirty="0" smtClean="0"/>
              <a:t>Indianapolis, Lafayette, and Muncie </a:t>
            </a:r>
            <a:r>
              <a:rPr lang="en-US" dirty="0" smtClean="0"/>
              <a:t>found in?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87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905000"/>
            <a:ext cx="7543800" cy="914400"/>
          </a:xfrm>
        </p:spPr>
        <p:txBody>
          <a:bodyPr/>
          <a:lstStyle/>
          <a:p>
            <a:r>
              <a:rPr lang="en-US" dirty="0" smtClean="0"/>
              <a:t>Central Till Plains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65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2667000"/>
            <a:ext cx="7543800" cy="914400"/>
          </a:xfrm>
        </p:spPr>
        <p:txBody>
          <a:bodyPr/>
          <a:lstStyle/>
          <a:p>
            <a:r>
              <a:rPr lang="en-US" dirty="0" smtClean="0"/>
              <a:t>What region is </a:t>
            </a:r>
            <a:r>
              <a:rPr lang="en-US" sz="6000" b="1" dirty="0" smtClean="0"/>
              <a:t>Gary, South Bend and Ft. Wayne</a:t>
            </a:r>
            <a:r>
              <a:rPr lang="en-US" sz="5400" b="1" dirty="0" smtClean="0"/>
              <a:t> </a:t>
            </a:r>
            <a:r>
              <a:rPr lang="en-US" dirty="0" smtClean="0"/>
              <a:t>found in?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674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543800" cy="914400"/>
          </a:xfrm>
        </p:spPr>
        <p:txBody>
          <a:bodyPr/>
          <a:lstStyle/>
          <a:p>
            <a:r>
              <a:rPr lang="en-US" dirty="0" smtClean="0"/>
              <a:t>Northern Lakes and Moraines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987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657600"/>
            <a:ext cx="7543800" cy="914400"/>
          </a:xfrm>
        </p:spPr>
        <p:txBody>
          <a:bodyPr/>
          <a:lstStyle/>
          <a:p>
            <a:r>
              <a:rPr lang="en-US" dirty="0" smtClean="0"/>
              <a:t>What region is </a:t>
            </a:r>
            <a:r>
              <a:rPr lang="en-US" sz="5400" b="1" dirty="0" smtClean="0"/>
              <a:t>Bloomington, Terra Haute, and Evansville </a:t>
            </a:r>
            <a:r>
              <a:rPr lang="en-US" dirty="0" smtClean="0"/>
              <a:t>found in?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5162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600200"/>
            <a:ext cx="7543800" cy="914400"/>
          </a:xfrm>
        </p:spPr>
        <p:txBody>
          <a:bodyPr/>
          <a:lstStyle/>
          <a:p>
            <a:r>
              <a:rPr lang="en-US" dirty="0" smtClean="0"/>
              <a:t>Southern Lowlands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0191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4343400"/>
            <a:ext cx="7543800" cy="914400"/>
          </a:xfrm>
        </p:spPr>
        <p:txBody>
          <a:bodyPr/>
          <a:lstStyle/>
          <a:p>
            <a:r>
              <a:rPr lang="en-US" dirty="0" smtClean="0"/>
              <a:t>What regions are the following landforms found in: </a:t>
            </a:r>
            <a:r>
              <a:rPr lang="en-US" sz="5400" b="1" dirty="0" smtClean="0"/>
              <a:t>Sand Dunes, lakes and ponds,  mostly flat land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3590029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905000"/>
            <a:ext cx="7543800" cy="914400"/>
          </a:xfrm>
        </p:spPr>
        <p:txBody>
          <a:bodyPr/>
          <a:lstStyle/>
          <a:p>
            <a:r>
              <a:rPr lang="en-US" dirty="0" smtClean="0"/>
              <a:t>Northern Lakes and Moraines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1704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43800" cy="914400"/>
          </a:xfrm>
        </p:spPr>
        <p:txBody>
          <a:bodyPr/>
          <a:lstStyle/>
          <a:p>
            <a:r>
              <a:rPr lang="en-US" dirty="0" smtClean="0"/>
              <a:t>What region are the following landforms found in: </a:t>
            </a:r>
            <a:r>
              <a:rPr lang="en-US" sz="5400" b="1" dirty="0" smtClean="0"/>
              <a:t>Rich- fertile soil, farms, flat lands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903096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828800"/>
            <a:ext cx="7543800" cy="914400"/>
          </a:xfrm>
        </p:spPr>
        <p:txBody>
          <a:bodyPr/>
          <a:lstStyle/>
          <a:p>
            <a:r>
              <a:rPr lang="en-US" dirty="0" smtClean="0"/>
              <a:t>Central Till Plains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0136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657600"/>
            <a:ext cx="7543800" cy="914400"/>
          </a:xfrm>
        </p:spPr>
        <p:txBody>
          <a:bodyPr/>
          <a:lstStyle/>
          <a:p>
            <a:r>
              <a:rPr lang="en-US" dirty="0" smtClean="0"/>
              <a:t>What region are the following landforms found it: </a:t>
            </a:r>
            <a:r>
              <a:rPr lang="en-US" sz="5400" b="1" dirty="0" smtClean="0"/>
              <a:t>Caves, hills, valleys, forests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183631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1219200"/>
            <a:ext cx="7543800" cy="914400"/>
          </a:xfrm>
        </p:spPr>
        <p:txBody>
          <a:bodyPr/>
          <a:lstStyle/>
          <a:p>
            <a:r>
              <a:rPr lang="en-US" dirty="0" smtClean="0"/>
              <a:t>Southern Lowlands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9483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810000"/>
            <a:ext cx="7543800" cy="914400"/>
          </a:xfrm>
        </p:spPr>
        <p:txBody>
          <a:bodyPr/>
          <a:lstStyle/>
          <a:p>
            <a:r>
              <a:rPr lang="en-US" dirty="0" smtClean="0"/>
              <a:t>What region are the following resources found in: </a:t>
            </a:r>
            <a:r>
              <a:rPr lang="en-US" sz="5400" b="1" dirty="0" smtClean="0"/>
              <a:t>Minerals, limestone, forests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8127821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066800"/>
            <a:ext cx="7543800" cy="914400"/>
          </a:xfrm>
        </p:spPr>
        <p:txBody>
          <a:bodyPr/>
          <a:lstStyle/>
          <a:p>
            <a:r>
              <a:rPr lang="en-US" dirty="0" smtClean="0"/>
              <a:t>Southern lowlands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9780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733800"/>
            <a:ext cx="7543800" cy="914400"/>
          </a:xfrm>
        </p:spPr>
        <p:txBody>
          <a:bodyPr/>
          <a:lstStyle/>
          <a:p>
            <a:r>
              <a:rPr lang="en-US" dirty="0" smtClean="0"/>
              <a:t>Which region are the following resources found in: </a:t>
            </a:r>
            <a:r>
              <a:rPr lang="en-US" sz="5400" b="1" dirty="0" smtClean="0"/>
              <a:t>Corn, soybeans, wheat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9064718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1219200"/>
            <a:ext cx="7543800" cy="914400"/>
          </a:xfrm>
        </p:spPr>
        <p:txBody>
          <a:bodyPr/>
          <a:lstStyle/>
          <a:p>
            <a:r>
              <a:rPr lang="en-US" dirty="0" smtClean="0"/>
              <a:t>Central Till Plains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3376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276600"/>
            <a:ext cx="7543800" cy="914400"/>
          </a:xfrm>
        </p:spPr>
        <p:txBody>
          <a:bodyPr/>
          <a:lstStyle/>
          <a:p>
            <a:r>
              <a:rPr lang="en-US" dirty="0" smtClean="0"/>
              <a:t>Which region are the following resources found in: </a:t>
            </a:r>
            <a:r>
              <a:rPr lang="en-US" sz="5400" b="1" dirty="0" smtClean="0"/>
              <a:t>Steel, cattle, chickens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2044785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371600"/>
            <a:ext cx="7543800" cy="914400"/>
          </a:xfrm>
        </p:spPr>
        <p:txBody>
          <a:bodyPr/>
          <a:lstStyle/>
          <a:p>
            <a:r>
              <a:rPr lang="en-US" dirty="0" smtClean="0"/>
              <a:t>Northern Lakes and Moraines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7876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region are the following industries found in:</a:t>
            </a:r>
            <a:r>
              <a:rPr lang="en-US" sz="5400" b="1" dirty="0" smtClean="0"/>
              <a:t> Oil refineries, recycling plants, steel mills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0200593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371600"/>
            <a:ext cx="7543800" cy="914400"/>
          </a:xfrm>
        </p:spPr>
        <p:txBody>
          <a:bodyPr/>
          <a:lstStyle/>
          <a:p>
            <a:r>
              <a:rPr lang="en-US" dirty="0" smtClean="0"/>
              <a:t>Northern Lakes and Moraines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5134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4343400"/>
            <a:ext cx="7543800" cy="914400"/>
          </a:xfrm>
        </p:spPr>
        <p:txBody>
          <a:bodyPr/>
          <a:lstStyle/>
          <a:p>
            <a:r>
              <a:rPr lang="en-US" dirty="0" smtClean="0"/>
              <a:t>Which region are the following industries found in: </a:t>
            </a:r>
            <a:r>
              <a:rPr lang="en-US" sz="5400" b="1" dirty="0" smtClean="0"/>
              <a:t>farming, prescription drugs, automotive factories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2905903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447800"/>
            <a:ext cx="7543800" cy="914400"/>
          </a:xfrm>
        </p:spPr>
        <p:txBody>
          <a:bodyPr/>
          <a:lstStyle/>
          <a:p>
            <a:r>
              <a:rPr lang="en-US" dirty="0" smtClean="0"/>
              <a:t>Central Till Plains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31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962400"/>
            <a:ext cx="7543800" cy="914400"/>
          </a:xfrm>
        </p:spPr>
        <p:txBody>
          <a:bodyPr/>
          <a:lstStyle/>
          <a:p>
            <a:r>
              <a:rPr lang="en-US" dirty="0" smtClean="0"/>
              <a:t>Which region are the following industries found in: </a:t>
            </a:r>
            <a:r>
              <a:rPr lang="en-US" sz="5400" b="1" dirty="0" smtClean="0"/>
              <a:t>Manufacturing, plastic factories, medicine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92778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371600"/>
            <a:ext cx="7543800" cy="914400"/>
          </a:xfrm>
        </p:spPr>
        <p:txBody>
          <a:bodyPr/>
          <a:lstStyle/>
          <a:p>
            <a:r>
              <a:rPr lang="en-US" dirty="0" smtClean="0"/>
              <a:t>Southern Lowlands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8637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533400"/>
            <a:ext cx="7543800" cy="914400"/>
          </a:xfrm>
        </p:spPr>
        <p:txBody>
          <a:bodyPr/>
          <a:lstStyle/>
          <a:p>
            <a:r>
              <a:rPr lang="en-US" dirty="0" smtClean="0"/>
              <a:t>Answer the question.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6479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914400"/>
          </a:xfrm>
        </p:spPr>
        <p:txBody>
          <a:bodyPr/>
          <a:lstStyle/>
          <a:p>
            <a:r>
              <a:rPr lang="en-US" dirty="0" smtClean="0"/>
              <a:t>What large body of water is located north of Indiana?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9632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1524000"/>
            <a:ext cx="7543800" cy="914400"/>
          </a:xfrm>
        </p:spPr>
        <p:txBody>
          <a:bodyPr/>
          <a:lstStyle/>
          <a:p>
            <a:r>
              <a:rPr lang="en-US" dirty="0" smtClean="0"/>
              <a:t>Lake Michigan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685800"/>
            <a:ext cx="294435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7589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124200"/>
            <a:ext cx="7543800" cy="914400"/>
          </a:xfrm>
        </p:spPr>
        <p:txBody>
          <a:bodyPr/>
          <a:lstStyle/>
          <a:p>
            <a:r>
              <a:rPr lang="en-US" dirty="0" smtClean="0"/>
              <a:t>The distance between an area and the _______ has a big effect on the areas climate and temperature.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629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914400"/>
            <a:ext cx="7543800" cy="914400"/>
          </a:xfrm>
        </p:spPr>
        <p:txBody>
          <a:bodyPr/>
          <a:lstStyle/>
          <a:p>
            <a:r>
              <a:rPr lang="en-US" dirty="0" smtClean="0"/>
              <a:t>Equator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876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971800"/>
            <a:ext cx="7543800" cy="914400"/>
          </a:xfrm>
        </p:spPr>
        <p:txBody>
          <a:bodyPr/>
          <a:lstStyle/>
          <a:p>
            <a:r>
              <a:rPr lang="en-US" dirty="0" smtClean="0"/>
              <a:t>Some examples of renewable resources are _________?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6476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7800" y="914400"/>
            <a:ext cx="7543800" cy="914400"/>
          </a:xfrm>
        </p:spPr>
        <p:txBody>
          <a:bodyPr/>
          <a:lstStyle/>
          <a:p>
            <a:r>
              <a:rPr lang="en-US" dirty="0" smtClean="0"/>
              <a:t>Water, forests, and soil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819400"/>
            <a:ext cx="7543800" cy="914400"/>
          </a:xfrm>
        </p:spPr>
        <p:txBody>
          <a:bodyPr/>
          <a:lstStyle/>
          <a:p>
            <a:r>
              <a:rPr lang="en-US" dirty="0" smtClean="0"/>
              <a:t>Teachers, salespeople, and police officers are people who work in _________.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8560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1219200"/>
            <a:ext cx="7543800" cy="914400"/>
          </a:xfrm>
        </p:spPr>
        <p:txBody>
          <a:bodyPr/>
          <a:lstStyle/>
          <a:p>
            <a:r>
              <a:rPr lang="en-US" dirty="0" smtClean="0"/>
              <a:t>Service Industry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5864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39</TotalTime>
  <Words>467</Words>
  <Application>Microsoft Office PowerPoint</Application>
  <PresentationFormat>On-screen Show (4:3)</PresentationFormat>
  <Paragraphs>63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Elemental</vt:lpstr>
      <vt:lpstr>Indiana Geography  Test Review </vt:lpstr>
      <vt:lpstr>The study of Earth and the way that people live on it.</vt:lpstr>
      <vt:lpstr>Geography </vt:lpstr>
      <vt:lpstr>The pattern of weather in a certain place over many years.</vt:lpstr>
      <vt:lpstr>Climate</vt:lpstr>
      <vt:lpstr>A natural substance that can be replaced for later use.</vt:lpstr>
      <vt:lpstr>Renewable Resource </vt:lpstr>
      <vt:lpstr>The way a place uses and produces natural resources, goods, and services. </vt:lpstr>
      <vt:lpstr>Economy </vt:lpstr>
      <vt:lpstr>A natural feature of Earth’s surface. </vt:lpstr>
      <vt:lpstr>Landform </vt:lpstr>
      <vt:lpstr>The business of growing crops and raising animals. </vt:lpstr>
      <vt:lpstr>Agriculture </vt:lpstr>
      <vt:lpstr>A change in the water when large bodies of water are near land. </vt:lpstr>
      <vt:lpstr>Lake Effect</vt:lpstr>
      <vt:lpstr>An area with common features. </vt:lpstr>
      <vt:lpstr>PowerPoint Presentation</vt:lpstr>
      <vt:lpstr>A line of low hills formed by rocks pushed up by glaciers. </vt:lpstr>
      <vt:lpstr>Moraine</vt:lpstr>
      <vt:lpstr>A dangerous wind that forms a funnel shape and moves over the ground very quickly. </vt:lpstr>
      <vt:lpstr>Tornado </vt:lpstr>
      <vt:lpstr>A natural substance with the limited supply. </vt:lpstr>
      <vt:lpstr>Nonrenewable resource </vt:lpstr>
      <vt:lpstr>A soft rock that is crushed and used to make roads and buildings. </vt:lpstr>
      <vt:lpstr>PowerPoint Presentation</vt:lpstr>
      <vt:lpstr>A natural substance found on Earth that doesn’t come from plants or animals. </vt:lpstr>
      <vt:lpstr>Mineral </vt:lpstr>
      <vt:lpstr>Using machines to make goods. </vt:lpstr>
      <vt:lpstr>Manufacturing </vt:lpstr>
      <vt:lpstr>Choose between the three regions:   Northern Lakes and Moraines Central Till Plains Southern Lowlands </vt:lpstr>
      <vt:lpstr>What region is Indianapolis, Lafayette, and Muncie found in? </vt:lpstr>
      <vt:lpstr>Central Till Plains </vt:lpstr>
      <vt:lpstr>What region is Gary, South Bend and Ft. Wayne found in? </vt:lpstr>
      <vt:lpstr>Northern Lakes and Moraines</vt:lpstr>
      <vt:lpstr>What region is Bloomington, Terra Haute, and Evansville found in? </vt:lpstr>
      <vt:lpstr>Southern Lowlands </vt:lpstr>
      <vt:lpstr>What regions are the following landforms found in: Sand Dunes, lakes and ponds,  mostly flat land</vt:lpstr>
      <vt:lpstr>Northern Lakes and Moraines </vt:lpstr>
      <vt:lpstr>What region are the following landforms found in: Rich- fertile soil, farms, flat lands</vt:lpstr>
      <vt:lpstr>Central Till Plains </vt:lpstr>
      <vt:lpstr>What region are the following landforms found it: Caves, hills, valleys, forests</vt:lpstr>
      <vt:lpstr>Southern Lowlands</vt:lpstr>
      <vt:lpstr>What region are the following resources found in: Minerals, limestone, forests</vt:lpstr>
      <vt:lpstr>Southern lowlands </vt:lpstr>
      <vt:lpstr>Which region are the following resources found in: Corn, soybeans, wheat</vt:lpstr>
      <vt:lpstr>Central Till Plains </vt:lpstr>
      <vt:lpstr>Which region are the following resources found in: Steel, cattle, chickens</vt:lpstr>
      <vt:lpstr>Northern Lakes and Moraines </vt:lpstr>
      <vt:lpstr>Which region are the following industries found in: Oil refineries, recycling plants, steel mills</vt:lpstr>
      <vt:lpstr>Northern Lakes and Moraines </vt:lpstr>
      <vt:lpstr>Which region are the following industries found in: farming, prescription drugs, automotive factories </vt:lpstr>
      <vt:lpstr>Central Till Plains </vt:lpstr>
      <vt:lpstr>Which region are the following industries found in: Manufacturing, plastic factories, medicine </vt:lpstr>
      <vt:lpstr>Southern Lowlands </vt:lpstr>
      <vt:lpstr>Answer the question.</vt:lpstr>
      <vt:lpstr>What large body of water is located north of Indiana? </vt:lpstr>
      <vt:lpstr>Lake Michigan </vt:lpstr>
      <vt:lpstr>The distance between an area and the _______ has a big effect on the areas climate and temperature. </vt:lpstr>
      <vt:lpstr>Equator </vt:lpstr>
      <vt:lpstr>Some examples of renewable resources are _________? </vt:lpstr>
      <vt:lpstr>Water, forests, and soil</vt:lpstr>
      <vt:lpstr>Teachers, salespeople, and police officers are people who work in _________. </vt:lpstr>
      <vt:lpstr>Service Industry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Indiana Geography  Test Review</dc:title>
  <dc:creator>panthers</dc:creator>
  <cp:lastModifiedBy>Heather Garvey</cp:lastModifiedBy>
  <cp:revision>6</cp:revision>
  <dcterms:created xsi:type="dcterms:W3CDTF">2013-10-09T17:10:56Z</dcterms:created>
  <dcterms:modified xsi:type="dcterms:W3CDTF">2013-10-10T12:56:20Z</dcterms:modified>
</cp:coreProperties>
</file>