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1" r:id="rId2"/>
    <p:sldId id="256" r:id="rId3"/>
    <p:sldId id="257" r:id="rId4"/>
    <p:sldId id="258" r:id="rId5"/>
    <p:sldId id="259" r:id="rId6"/>
    <p:sldId id="260" r:id="rId7"/>
  </p:sldIdLst>
  <p:sldSz cx="6858000" cy="9144000" type="screen4x3"/>
  <p:notesSz cx="6858000" cy="91884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99"/>
    <a:srgbClr val="FF99FF"/>
    <a:srgbClr val="C39A27"/>
    <a:srgbClr val="22246C"/>
    <a:srgbClr val="532476"/>
    <a:srgbClr val="278933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882" y="10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[Mrs. Jennifer Buckler Pekkala - Sub Plans]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1E3B0-60CC-4C24-BC93-BE49D815A83C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280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280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AB516-DFCF-459C-9C26-BE6E1D8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[Mrs. Jennifer Buckler Pekkala - Sub Plans]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B5B9D-5A08-4C11-9C87-6FF2453FE09E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36775" y="688975"/>
            <a:ext cx="2584450" cy="3446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64038"/>
            <a:ext cx="5486400" cy="4135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280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280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23510-12A3-40B3-94A7-4707ADE8E6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[Mrs. Jennifer Buckler Pekkala - Sub Plans]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82F82-B61F-4D7B-B906-FC18F4A3E3A7}" type="datetimeFigureOut">
              <a:rPr lang="en-US" smtClean="0"/>
              <a:pPr/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3E51F-1A02-4F74-AEA9-665B4A9D3E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57200"/>
            <a:ext cx="6553200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3399"/>
                </a:solidFill>
                <a:latin typeface="Feira da Fruta" pitchFamily="2" charset="0"/>
                <a:ea typeface="Sunshine In My Soul" pitchFamily="2" charset="0"/>
              </a:rPr>
              <a:t>Mrs. </a:t>
            </a:r>
            <a:r>
              <a:rPr lang="en-US" sz="8000" dirty="0" err="1" smtClean="0">
                <a:solidFill>
                  <a:srgbClr val="FF3399"/>
                </a:solidFill>
                <a:latin typeface="Feira da Fruta" pitchFamily="2" charset="0"/>
                <a:ea typeface="Sunshine In My Soul" pitchFamily="2" charset="0"/>
              </a:rPr>
              <a:t>Pekkala’s</a:t>
            </a:r>
            <a:endParaRPr lang="en-US" sz="8000" dirty="0" smtClean="0">
              <a:solidFill>
                <a:srgbClr val="FF3399"/>
              </a:solidFill>
              <a:latin typeface="Feira da Fruta" pitchFamily="2" charset="0"/>
              <a:ea typeface="Sunshine In My Soul" pitchFamily="2" charset="0"/>
            </a:endParaRPr>
          </a:p>
          <a:p>
            <a:pPr algn="ctr"/>
            <a:endParaRPr lang="en-US" sz="8000" dirty="0" smtClean="0">
              <a:solidFill>
                <a:srgbClr val="0000FF"/>
              </a:solidFill>
              <a:latin typeface="Nashville" pitchFamily="2" charset="0"/>
            </a:endParaRPr>
          </a:p>
          <a:p>
            <a:pPr algn="ctr"/>
            <a:endParaRPr lang="en-US" sz="8000" dirty="0" smtClean="0">
              <a:solidFill>
                <a:srgbClr val="0000FF"/>
              </a:solidFill>
              <a:latin typeface="Nashville" pitchFamily="2" charset="0"/>
            </a:endParaRPr>
          </a:p>
          <a:p>
            <a:pPr algn="ctr"/>
            <a:endParaRPr lang="en-US" sz="8000" dirty="0" smtClean="0">
              <a:solidFill>
                <a:srgbClr val="0000FF"/>
              </a:solidFill>
              <a:latin typeface="Nashville" pitchFamily="2" charset="0"/>
            </a:endParaRPr>
          </a:p>
          <a:p>
            <a:pPr algn="ctr"/>
            <a:r>
              <a:rPr lang="en-US" sz="8000" dirty="0" smtClean="0">
                <a:solidFill>
                  <a:srgbClr val="0000FF"/>
                </a:solidFill>
                <a:latin typeface="Nashville" pitchFamily="2" charset="0"/>
              </a:rPr>
              <a:t/>
            </a:r>
            <a:br>
              <a:rPr lang="en-US" sz="8000" dirty="0" smtClean="0">
                <a:solidFill>
                  <a:srgbClr val="0000FF"/>
                </a:solidFill>
                <a:latin typeface="Nashville" pitchFamily="2" charset="0"/>
              </a:rPr>
            </a:br>
            <a:r>
              <a:rPr lang="en-US" sz="8000" dirty="0" smtClean="0">
                <a:solidFill>
                  <a:srgbClr val="FF0066"/>
                </a:solidFill>
                <a:latin typeface="Nashville" pitchFamily="2" charset="0"/>
              </a:rPr>
              <a:t>Lesson Plans</a:t>
            </a:r>
          </a:p>
          <a:p>
            <a:pPr algn="ctr"/>
            <a:r>
              <a:rPr lang="en-US" sz="5400" dirty="0" smtClean="0">
                <a:solidFill>
                  <a:srgbClr val="00B0F0"/>
                </a:solidFill>
                <a:latin typeface="You Rook Marbelous" pitchFamily="2" charset="0"/>
              </a:rPr>
              <a:t>February 13</a:t>
            </a:r>
            <a:r>
              <a:rPr lang="en-US" sz="5400" baseline="30000" dirty="0" smtClean="0">
                <a:solidFill>
                  <a:srgbClr val="00B0F0"/>
                </a:solidFill>
                <a:latin typeface="You Rook Marbelous" pitchFamily="2" charset="0"/>
              </a:rPr>
              <a:t>th</a:t>
            </a:r>
            <a:r>
              <a:rPr lang="en-US" sz="5400" dirty="0" smtClean="0">
                <a:solidFill>
                  <a:srgbClr val="00B0F0"/>
                </a:solidFill>
                <a:latin typeface="You Rook Marbelous" pitchFamily="2" charset="0"/>
              </a:rPr>
              <a:t> - 17</a:t>
            </a:r>
            <a:r>
              <a:rPr lang="en-US" sz="5400" baseline="30000" dirty="0" smtClean="0">
                <a:solidFill>
                  <a:srgbClr val="00B0F0"/>
                </a:solidFill>
                <a:latin typeface="You Rook Marbelous" pitchFamily="2" charset="0"/>
              </a:rPr>
              <a:t>th</a:t>
            </a:r>
            <a:r>
              <a:rPr lang="en-US" sz="5400" dirty="0" smtClean="0">
                <a:solidFill>
                  <a:srgbClr val="00B0F0"/>
                </a:solidFill>
                <a:latin typeface="You Rook Marbelous" pitchFamily="2" charset="0"/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209800"/>
            <a:ext cx="4953000" cy="34051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1524000"/>
            <a:ext cx="64008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Manjiro'sHw21" pitchFamily="34" charset="0"/>
              </a:rPr>
              <a:t>8:00-8:30: Student Drop Off Duty – Side door beside kitchen</a:t>
            </a:r>
          </a:p>
          <a:p>
            <a:r>
              <a:rPr lang="en-US" sz="1200" b="1" dirty="0" smtClean="0">
                <a:latin typeface="Manjiro'sHw21" pitchFamily="34" charset="0"/>
              </a:rPr>
              <a:t>8:30-9:15: </a:t>
            </a:r>
            <a:r>
              <a:rPr lang="en-US" sz="1200" b="1" dirty="0" err="1" smtClean="0">
                <a:latin typeface="Manjiro'sHw21" pitchFamily="34" charset="0"/>
              </a:rPr>
              <a:t>Redstreak</a:t>
            </a:r>
            <a:r>
              <a:rPr lang="en-US" sz="1200" b="1" dirty="0" smtClean="0">
                <a:latin typeface="Manjiro'sHw21" pitchFamily="34" charset="0"/>
              </a:rPr>
              <a:t> Reading Club – 2</a:t>
            </a:r>
            <a:r>
              <a:rPr lang="en-US" sz="1200" b="1" baseline="30000" dirty="0" smtClean="0">
                <a:latin typeface="Manjiro'sHw21" pitchFamily="34" charset="0"/>
              </a:rPr>
              <a:t>nd</a:t>
            </a:r>
            <a:r>
              <a:rPr lang="en-US" sz="1200" b="1" dirty="0" smtClean="0">
                <a:latin typeface="Manjiro'sHw21" pitchFamily="34" charset="0"/>
              </a:rPr>
              <a:t> Grade Enrichment- Students are working on the Flat Stanley Language Arts project, which incorporates writing, reading, technology skills, and geography. Students will work at his/her own pace writing letters to one assigned place and the 2-4 places of their choice. All letters will be mapped in and out, in order to focus on the geography! *Update Map Today!</a:t>
            </a: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9:15-9:30: Planning</a:t>
            </a: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9:30- 10:15: Mrs. </a:t>
            </a:r>
            <a:r>
              <a:rPr lang="en-US" sz="1200" b="1" dirty="0" smtClean="0">
                <a:latin typeface="Manjiro'sHw21" pitchFamily="34" charset="0"/>
              </a:rPr>
              <a:t>Crocker-Animals in Love- Under Educational Links- National Geographic for Kids- Discuss what loves is. How do we see love? Do we see animals sharing lov</a:t>
            </a:r>
            <a:r>
              <a:rPr lang="en-US" sz="1200" b="1" dirty="0" smtClean="0">
                <a:latin typeface="Manjiro'sHw21" pitchFamily="34" charset="0"/>
              </a:rPr>
              <a:t>e and affection toward each other. Watch the Animals in Love videos on NG for Kids.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10:15-11:10: Planning</a:t>
            </a: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11:10-11:55: Mrs. </a:t>
            </a:r>
            <a:r>
              <a:rPr lang="en-US" sz="1200" b="1" dirty="0" err="1" smtClean="0">
                <a:latin typeface="Manjiro'sHw21" pitchFamily="34" charset="0"/>
              </a:rPr>
              <a:t>Brust</a:t>
            </a:r>
            <a:r>
              <a:rPr lang="en-US" sz="1200" b="1" dirty="0" smtClean="0">
                <a:latin typeface="Manjiro'sHw21" pitchFamily="34" charset="0"/>
              </a:rPr>
              <a:t>- Geography 50 States- Educational Links- States &amp; Capitals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11:55-12:30: Lunch</a:t>
            </a:r>
            <a:endParaRPr lang="en-US" sz="1200" b="1" dirty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12:30-1:15: Ms. </a:t>
            </a:r>
            <a:r>
              <a:rPr lang="en-US" sz="1200" b="1" dirty="0" smtClean="0">
                <a:latin typeface="Manjiro'sHw21" pitchFamily="34" charset="0"/>
              </a:rPr>
              <a:t>Reader-Synonym Word List (Under Educational Projects on my webpage) Have students write a poem on his/her blog using 5-10 synonyms from the given list. 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1:15-2:00: Miss </a:t>
            </a:r>
            <a:r>
              <a:rPr lang="en-US" sz="1200" b="1" dirty="0" smtClean="0">
                <a:latin typeface="Manjiro'sHw21" pitchFamily="34" charset="0"/>
              </a:rPr>
              <a:t>Irvine- What is love worksheet- Have students fill in the blanks on this worksheet then ty</a:t>
            </a:r>
            <a:r>
              <a:rPr lang="en-US" sz="1200" b="1" dirty="0" smtClean="0">
                <a:latin typeface="Manjiro'sHw21" pitchFamily="34" charset="0"/>
              </a:rPr>
              <a:t>pe it using Microsoft Word, change the font color to pink or purple, and print in 146.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2:00-2:30-K+Kids: Independent reading on his/her level. Kids should bring an AR book in with them. They may take AR test if they are ready… they will need help logging in.</a:t>
            </a:r>
          </a:p>
          <a:p>
            <a:r>
              <a:rPr lang="en-US" sz="1200" b="1" dirty="0" smtClean="0">
                <a:latin typeface="Manjiro'sHw21" pitchFamily="34" charset="0"/>
              </a:rPr>
              <a:t>Username</a:t>
            </a:r>
            <a:r>
              <a:rPr lang="en-US" sz="1200" b="1" dirty="0" smtClean="0">
                <a:latin typeface="Manjiro'sHw21" pitchFamily="34" charset="0"/>
              </a:rPr>
              <a:t>: </a:t>
            </a:r>
            <a:r>
              <a:rPr lang="en-US" sz="1200" b="1" dirty="0" err="1" smtClean="0">
                <a:latin typeface="Manjiro'sHw21" pitchFamily="34" charset="0"/>
              </a:rPr>
              <a:t>LastName</a:t>
            </a:r>
            <a:r>
              <a:rPr lang="en-US" sz="1200" b="1" dirty="0" smtClean="0">
                <a:latin typeface="Manjiro'sHw21" pitchFamily="34" charset="0"/>
              </a:rPr>
              <a:t> First Initial and the letter K</a:t>
            </a:r>
          </a:p>
          <a:p>
            <a:r>
              <a:rPr lang="en-US" sz="1200" b="1" dirty="0" smtClean="0">
                <a:latin typeface="Manjiro'sHw21" pitchFamily="34" charset="0"/>
              </a:rPr>
              <a:t>Password: First Initial Last Initial </a:t>
            </a:r>
          </a:p>
          <a:p>
            <a:r>
              <a:rPr lang="en-US" sz="1200" b="1" dirty="0" smtClean="0">
                <a:latin typeface="Manjiro'sHw21" pitchFamily="34" charset="0"/>
              </a:rPr>
              <a:t>Example: Jon Smith</a:t>
            </a: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smithjk</a:t>
            </a:r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js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2:30-3:00: Bus Duty- Out front with Mr. Rockwell</a:t>
            </a:r>
            <a:endParaRPr lang="en-US" sz="1200" b="1" dirty="0">
              <a:latin typeface="Manjiro'sHw21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55448" y="-228600"/>
            <a:ext cx="279275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339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ingle Sleeve" pitchFamily="2" charset="0"/>
              </a:rPr>
              <a:t>Monday</a:t>
            </a:r>
            <a:endParaRPr lang="en-US" sz="11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3399"/>
              </a:solidFill>
              <a:effectLst>
                <a:outerShdw blurRad="50800" algn="tl" rotWithShape="0">
                  <a:srgbClr val="000000"/>
                </a:outerShdw>
              </a:effectLst>
              <a:latin typeface="Single Sleeve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0"/>
            <a:ext cx="6477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solidFill>
                  <a:srgbClr val="FF3399"/>
                </a:solidFill>
                <a:latin typeface="Cheri" pitchFamily="2" charset="0"/>
              </a:rPr>
              <a:t>Tuesday</a:t>
            </a:r>
            <a:endParaRPr lang="en-US" sz="11500" dirty="0">
              <a:solidFill>
                <a:srgbClr val="FF3399"/>
              </a:solidFill>
              <a:latin typeface="Cheri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524000"/>
            <a:ext cx="6324600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Manjiro'sHw21" pitchFamily="34" charset="0"/>
              </a:rPr>
              <a:t>8:00-8:30: Student Drop Off Duty – Side door beside kitchen</a:t>
            </a:r>
          </a:p>
          <a:p>
            <a:r>
              <a:rPr lang="en-US" sz="1200" b="1" dirty="0" smtClean="0">
                <a:latin typeface="Manjiro'sHw21" pitchFamily="34" charset="0"/>
              </a:rPr>
              <a:t>8:30-9:15: </a:t>
            </a:r>
            <a:r>
              <a:rPr lang="en-US" sz="1200" b="1" dirty="0" err="1" smtClean="0">
                <a:latin typeface="Manjiro'sHw21" pitchFamily="34" charset="0"/>
              </a:rPr>
              <a:t>Redstreak</a:t>
            </a:r>
            <a:r>
              <a:rPr lang="en-US" sz="1200" b="1" dirty="0" smtClean="0">
                <a:latin typeface="Manjiro'sHw21" pitchFamily="34" charset="0"/>
              </a:rPr>
              <a:t> Reading Club – 2</a:t>
            </a:r>
            <a:r>
              <a:rPr lang="en-US" sz="1200" b="1" baseline="30000" dirty="0" smtClean="0">
                <a:latin typeface="Manjiro'sHw21" pitchFamily="34" charset="0"/>
              </a:rPr>
              <a:t>nd</a:t>
            </a:r>
            <a:r>
              <a:rPr lang="en-US" sz="1200" b="1" dirty="0" smtClean="0">
                <a:latin typeface="Manjiro'sHw21" pitchFamily="34" charset="0"/>
              </a:rPr>
              <a:t> Grade Enrichment- Students are working on the Flat Stanley Language Arts project, which incorporates writing, reading, technology skills, and geography. Students will work at his/her own pace writing letters to one assigned place and the 2-4 places of their choice. All letters will be mapped in and out, in order to focus on the geography!</a:t>
            </a: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9:15-9:30- Planning</a:t>
            </a: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9:30- 10:15: Mrs. </a:t>
            </a:r>
            <a:r>
              <a:rPr lang="en-US" sz="1200" b="1" dirty="0" smtClean="0">
                <a:latin typeface="Manjiro'sHw21" pitchFamily="34" charset="0"/>
              </a:rPr>
              <a:t>Wolford-Animals in Love- Under Educational Links- National Geographic for Kids- Discuss what loves is. How do we see love? Do we see animals sharing love and affection toward each other. Watch the Animals in Love videos on NG for Kids.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10:15-11:10: Mrs. </a:t>
            </a:r>
            <a:r>
              <a:rPr lang="en-US" sz="1200" b="1" dirty="0" smtClean="0">
                <a:latin typeface="Manjiro'sHw21" pitchFamily="34" charset="0"/>
              </a:rPr>
              <a:t>Salisbury-Animals in Love- Under Educational Links- National Geographic for Kids- Discuss what loves is. How do we see love? Do we see animals sharing love and affection toward each other. Watch the Animals in Love videos on NG for Kids.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11:10-11:55: Mrs. Mrs. </a:t>
            </a:r>
            <a:r>
              <a:rPr lang="en-US" sz="1200" b="1" dirty="0" smtClean="0">
                <a:latin typeface="Manjiro'sHw21" pitchFamily="34" charset="0"/>
              </a:rPr>
              <a:t>Shepherd- Geography 50 States- Educational Links- States &amp; Capitals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11:55-12:30: Lunch</a:t>
            </a:r>
            <a:endParaRPr lang="en-US" sz="1200" b="1" dirty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12:30-1:15: Mrs. Brady </a:t>
            </a:r>
            <a:r>
              <a:rPr lang="en-US" sz="1200" b="1" dirty="0" smtClean="0">
                <a:latin typeface="Manjiro'sHw21" pitchFamily="34" charset="0"/>
              </a:rPr>
              <a:t>-Synonym Word List (Under Educational Projects on my webpage) Have students write a poem on his/her blog using 5-10 synonyms from the given list. 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1:15-2:00: Mrs. </a:t>
            </a:r>
            <a:r>
              <a:rPr lang="en-US" sz="1200" b="1" dirty="0" smtClean="0">
                <a:latin typeface="Manjiro'sHw21" pitchFamily="34" charset="0"/>
              </a:rPr>
              <a:t>Walls- What is love worksheet- Have students fill in the blanks on this worksheet then type it using Microsoft Word, change the font color to pink or purple, and print in 146.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2:00-2:30- </a:t>
            </a:r>
            <a:r>
              <a:rPr lang="en-US" sz="1200" b="1" dirty="0" err="1" smtClean="0">
                <a:latin typeface="Manjiro'sHw21" pitchFamily="34" charset="0"/>
              </a:rPr>
              <a:t>K+Kids</a:t>
            </a:r>
            <a:r>
              <a:rPr lang="en-US" sz="1200" b="1" dirty="0" smtClean="0">
                <a:latin typeface="Manjiro'sHw21" pitchFamily="34" charset="0"/>
              </a:rPr>
              <a:t>: Independent reading on his/her level. Kids should bring an AR book in with them. They may take AR test if they are ready… they will need help logging in.</a:t>
            </a:r>
          </a:p>
          <a:p>
            <a:r>
              <a:rPr lang="en-US" sz="1200" b="1" dirty="0" smtClean="0">
                <a:latin typeface="Manjiro'sHw21" pitchFamily="34" charset="0"/>
              </a:rPr>
              <a:t>Username: </a:t>
            </a:r>
            <a:r>
              <a:rPr lang="en-US" sz="1200" b="1" dirty="0" err="1" smtClean="0">
                <a:latin typeface="Manjiro'sHw21" pitchFamily="34" charset="0"/>
              </a:rPr>
              <a:t>LastName</a:t>
            </a:r>
            <a:r>
              <a:rPr lang="en-US" sz="1200" b="1" dirty="0" smtClean="0">
                <a:latin typeface="Manjiro'sHw21" pitchFamily="34" charset="0"/>
              </a:rPr>
              <a:t> First Initial and the letter K</a:t>
            </a:r>
          </a:p>
          <a:p>
            <a:r>
              <a:rPr lang="en-US" sz="1200" b="1" dirty="0" smtClean="0">
                <a:latin typeface="Manjiro'sHw21" pitchFamily="34" charset="0"/>
              </a:rPr>
              <a:t>Password: First Initial Last Initial </a:t>
            </a:r>
          </a:p>
          <a:p>
            <a:r>
              <a:rPr lang="en-US" sz="1200" b="1" dirty="0" smtClean="0">
                <a:latin typeface="Manjiro'sHw21" pitchFamily="34" charset="0"/>
              </a:rPr>
              <a:t>Example: Jon Smith</a:t>
            </a: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smithjk</a:t>
            </a:r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js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400" dirty="0" smtClean="0">
              <a:latin typeface="!PaulMaul" pitchFamily="2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2:30-3:00: Bus Duty- Out front with Mr. Rockwell</a:t>
            </a:r>
            <a:endParaRPr lang="en-US" sz="1200" b="1" dirty="0">
              <a:latin typeface="Manjiro'sHw21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0"/>
            <a:ext cx="63246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Manjiro'sHw21" pitchFamily="34" charset="0"/>
              </a:rPr>
              <a:t>8:00-8:30: Student Drop Off Duty – Side door beside kitchen</a:t>
            </a:r>
          </a:p>
          <a:p>
            <a:r>
              <a:rPr lang="en-US" sz="1200" b="1" dirty="0" smtClean="0">
                <a:latin typeface="Manjiro'sHw21" pitchFamily="34" charset="0"/>
              </a:rPr>
              <a:t>8:30-9:15:2</a:t>
            </a:r>
            <a:r>
              <a:rPr lang="en-US" sz="1200" b="1" baseline="30000" dirty="0" smtClean="0">
                <a:latin typeface="Manjiro'sHw21" pitchFamily="34" charset="0"/>
              </a:rPr>
              <a:t>nd</a:t>
            </a:r>
            <a:r>
              <a:rPr lang="en-US" sz="1200" b="1" dirty="0" smtClean="0">
                <a:latin typeface="Manjiro'sHw21" pitchFamily="34" charset="0"/>
              </a:rPr>
              <a:t> Grade Enrichment- Students are working on the Flat Stanley Language Arts project, which incorporates writing, reading, technology skills, and geography. Students will work at his/her own pace writing letters to one assigned place and the 2-4 places of their choice. All letters will be mapped in and out, in order to focus on the geography! *Update Map Today!</a:t>
            </a: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9:15-9:30: Small Group</a:t>
            </a: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9:30- 10:15: Mrs. </a:t>
            </a:r>
            <a:r>
              <a:rPr lang="en-US" sz="1200" b="1" dirty="0" smtClean="0">
                <a:latin typeface="Manjiro'sHw21" pitchFamily="34" charset="0"/>
              </a:rPr>
              <a:t>Reuter-Animals in Love- Under Educational Links- National Geographic for Kids- Discuss what loves is. How do we see love? Do we see animals sharing love and affection toward each other. Watch the Animals in Love videos on NG for Kids.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10:15-11:10: Planning</a:t>
            </a: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11:10-11:55: Mrs. Pollard </a:t>
            </a:r>
            <a:r>
              <a:rPr lang="en-US" sz="1200" b="1" dirty="0" smtClean="0">
                <a:latin typeface="Manjiro'sHw21" pitchFamily="34" charset="0"/>
              </a:rPr>
              <a:t>- Geography 50 States- Educational Links- States &amp; Capitals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12:30-1:15: Ms. Ervine-All About Me Power Point – Have students complete their </a:t>
            </a:r>
            <a:r>
              <a:rPr lang="en-US" sz="1200" b="1" dirty="0" err="1" smtClean="0">
                <a:latin typeface="Manjiro'sHw21" pitchFamily="34" charset="0"/>
              </a:rPr>
              <a:t>powerpoints</a:t>
            </a:r>
            <a:r>
              <a:rPr lang="en-US" sz="1200" b="1" dirty="0" smtClean="0">
                <a:latin typeface="Manjiro'sHw21" pitchFamily="34" charset="0"/>
              </a:rPr>
              <a:t>. </a:t>
            </a:r>
          </a:p>
          <a:p>
            <a:r>
              <a:rPr lang="en-US" sz="1200" b="1" dirty="0" smtClean="0">
                <a:latin typeface="Manjiro'sHw21" pitchFamily="34" charset="0"/>
              </a:rPr>
              <a:t>1.Student Name and Age, 2.All about my family, 3. All about my hobbies, 4. All about my school, and 5.All about my friends. (Focus: Using Power Point, Changing text shape and color, and altering background slides</a:t>
            </a:r>
            <a:r>
              <a:rPr lang="en-US" sz="1200" b="1" dirty="0" smtClean="0">
                <a:latin typeface="Manjiro'sHw21" pitchFamily="34" charset="0"/>
              </a:rPr>
              <a:t>) Insert Music!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1:15-2:00: Mrs. </a:t>
            </a:r>
            <a:r>
              <a:rPr lang="en-US" sz="1200" b="1" dirty="0" smtClean="0">
                <a:latin typeface="Manjiro'sHw21" pitchFamily="34" charset="0"/>
              </a:rPr>
              <a:t>Reno- What is love worksheet- Have students fill in the blanks on this worksheet then type it using Microsoft Word, change the font color to pink or purple, and print in 146.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2:00-2:30- </a:t>
            </a:r>
            <a:r>
              <a:rPr lang="en-US" sz="1200" b="1" dirty="0" err="1" smtClean="0">
                <a:latin typeface="Manjiro'sHw21" pitchFamily="34" charset="0"/>
              </a:rPr>
              <a:t>K+Kids</a:t>
            </a:r>
            <a:r>
              <a:rPr lang="en-US" sz="1200" b="1" dirty="0" smtClean="0">
                <a:latin typeface="Manjiro'sHw21" pitchFamily="34" charset="0"/>
              </a:rPr>
              <a:t>: Independent reading on his/her level. Kids should bring an AR book in with them. They may take AR test if they are ready… they will need help logging in.</a:t>
            </a:r>
          </a:p>
          <a:p>
            <a:r>
              <a:rPr lang="en-US" sz="1200" b="1" dirty="0" smtClean="0">
                <a:latin typeface="Manjiro'sHw21" pitchFamily="34" charset="0"/>
              </a:rPr>
              <a:t>Username: </a:t>
            </a:r>
            <a:r>
              <a:rPr lang="en-US" sz="1200" b="1" dirty="0" err="1" smtClean="0">
                <a:latin typeface="Manjiro'sHw21" pitchFamily="34" charset="0"/>
              </a:rPr>
              <a:t>LastName</a:t>
            </a:r>
            <a:r>
              <a:rPr lang="en-US" sz="1200" b="1" dirty="0" smtClean="0">
                <a:latin typeface="Manjiro'sHw21" pitchFamily="34" charset="0"/>
              </a:rPr>
              <a:t> First Initial and the letter K</a:t>
            </a:r>
          </a:p>
          <a:p>
            <a:r>
              <a:rPr lang="en-US" sz="1200" b="1" dirty="0" smtClean="0">
                <a:latin typeface="Manjiro'sHw21" pitchFamily="34" charset="0"/>
              </a:rPr>
              <a:t>Password: First Initial Last Initial </a:t>
            </a:r>
          </a:p>
          <a:p>
            <a:r>
              <a:rPr lang="en-US" sz="1200" b="1" dirty="0" smtClean="0">
                <a:latin typeface="Manjiro'sHw21" pitchFamily="34" charset="0"/>
              </a:rPr>
              <a:t>Example: Jon Smith</a:t>
            </a: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smithjk</a:t>
            </a:r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js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2:30-3:00: Bus Duty- Out front with Mr. Rockwell</a:t>
            </a:r>
            <a:endParaRPr lang="en-US" sz="1200" b="1" dirty="0">
              <a:latin typeface="Manjiro'sHw21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0"/>
            <a:ext cx="647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FF3399"/>
                </a:solidFill>
                <a:latin typeface="Fontdinerdotcom Sparkly" pitchFamily="2" charset="0"/>
              </a:rPr>
              <a:t>Wednesday</a:t>
            </a:r>
            <a:endParaRPr lang="en-US" sz="9600" dirty="0">
              <a:solidFill>
                <a:srgbClr val="FF3399"/>
              </a:solidFill>
              <a:latin typeface="Fontdinerdotcom Sparkly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0"/>
            <a:ext cx="63246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Manjiro'sHw21" pitchFamily="34" charset="0"/>
              </a:rPr>
              <a:t>8:00-8:30: Student Drop Off Duty – Side door beside kitchen</a:t>
            </a:r>
          </a:p>
          <a:p>
            <a:r>
              <a:rPr lang="en-US" sz="1200" b="1" dirty="0" smtClean="0">
                <a:latin typeface="Manjiro'sHw21" pitchFamily="34" charset="0"/>
              </a:rPr>
              <a:t>8:30-9:15: 2</a:t>
            </a:r>
            <a:r>
              <a:rPr lang="en-US" sz="1200" b="1" baseline="30000" dirty="0" smtClean="0">
                <a:latin typeface="Manjiro'sHw21" pitchFamily="34" charset="0"/>
              </a:rPr>
              <a:t>nd</a:t>
            </a:r>
            <a:r>
              <a:rPr lang="en-US" sz="1200" b="1" dirty="0" smtClean="0">
                <a:latin typeface="Manjiro'sHw21" pitchFamily="34" charset="0"/>
              </a:rPr>
              <a:t> Grade Enrichment- Students are working on the Flat Stanley Language Arts project, which incorporates writing, reading, technology skills, and geography. Students will work at his/her own pace writing letters to one assigned place and the 2-4 places of their choice. All letters will be mapped in and out, in order to focus on the geography!</a:t>
            </a: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9:15-9:30: Planning</a:t>
            </a: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9:30- 10:15: Mrs. Mitchell </a:t>
            </a:r>
            <a:r>
              <a:rPr lang="en-US" sz="1200" b="1" dirty="0" smtClean="0">
                <a:latin typeface="Manjiro'sHw21" pitchFamily="34" charset="0"/>
              </a:rPr>
              <a:t>-Animals in Love- Under Educational Links- National Geographic for Kids- Discuss what loves is. How do we see love? Do we see animals sharing love and affection toward each other. Watch the Animals in Love videos on NG for Kids.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10:15-11:10: Planning – </a:t>
            </a: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11:10-11:55: Mrs. </a:t>
            </a:r>
            <a:r>
              <a:rPr lang="en-US" sz="1200" b="1" dirty="0" smtClean="0">
                <a:latin typeface="Manjiro'sHw21" pitchFamily="34" charset="0"/>
              </a:rPr>
              <a:t>Moore- Geography 50 States- Educational Links- States &amp; Capitals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12:30-1:15: Mrs. Jones-All About Me Power Point – Have students complete their </a:t>
            </a:r>
            <a:r>
              <a:rPr lang="en-US" sz="1200" b="1" dirty="0" err="1" smtClean="0">
                <a:latin typeface="Manjiro'sHw21" pitchFamily="34" charset="0"/>
              </a:rPr>
              <a:t>powerpoints</a:t>
            </a:r>
            <a:r>
              <a:rPr lang="en-US" sz="1200" b="1" dirty="0" smtClean="0">
                <a:latin typeface="Manjiro'sHw21" pitchFamily="34" charset="0"/>
              </a:rPr>
              <a:t>. </a:t>
            </a:r>
          </a:p>
          <a:p>
            <a:r>
              <a:rPr lang="en-US" sz="1200" b="1" dirty="0" smtClean="0">
                <a:latin typeface="Manjiro'sHw21" pitchFamily="34" charset="0"/>
              </a:rPr>
              <a:t>1.Student Name and Age, 2.All about my family, 3. All about my hobbies, 4. All about my school, and 5.All about my friends. (Focus: Using Power Point, Changing text shape and color, and altering background slides</a:t>
            </a:r>
            <a:r>
              <a:rPr lang="en-US" sz="1200" b="1" dirty="0" smtClean="0">
                <a:latin typeface="Manjiro'sHw21" pitchFamily="34" charset="0"/>
              </a:rPr>
              <a:t>) Today- Insert Music!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1:15-2:00: Mrs. </a:t>
            </a:r>
            <a:r>
              <a:rPr lang="en-US" sz="1200" b="1" dirty="0" err="1" smtClean="0">
                <a:latin typeface="Manjiro'sHw21" pitchFamily="34" charset="0"/>
              </a:rPr>
              <a:t>Neu</a:t>
            </a:r>
            <a:r>
              <a:rPr lang="en-US" sz="1200" b="1" dirty="0" smtClean="0">
                <a:latin typeface="Manjiro'sHw21" pitchFamily="34" charset="0"/>
              </a:rPr>
              <a:t>- What is love worksheet- Have students fill in the blanks on this worksheet then type it using Microsoft Word, change the font color to pink or purple, and print in 146.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2:00-2:30- </a:t>
            </a:r>
            <a:r>
              <a:rPr lang="en-US" sz="1200" b="1" dirty="0" err="1" smtClean="0">
                <a:latin typeface="Manjiro'sHw21" pitchFamily="34" charset="0"/>
              </a:rPr>
              <a:t>K+Kids</a:t>
            </a:r>
            <a:r>
              <a:rPr lang="en-US" sz="1200" b="1" dirty="0" smtClean="0">
                <a:latin typeface="Manjiro'sHw21" pitchFamily="34" charset="0"/>
              </a:rPr>
              <a:t>: Independent reading on his/her level. Kids should bring an AR book in with them. They may take AR test if they are ready… they will need help logging in.</a:t>
            </a:r>
          </a:p>
          <a:p>
            <a:r>
              <a:rPr lang="en-US" sz="1200" b="1" dirty="0" smtClean="0">
                <a:latin typeface="Manjiro'sHw21" pitchFamily="34" charset="0"/>
              </a:rPr>
              <a:t>Username: </a:t>
            </a:r>
            <a:r>
              <a:rPr lang="en-US" sz="1200" b="1" dirty="0" err="1" smtClean="0">
                <a:latin typeface="Manjiro'sHw21" pitchFamily="34" charset="0"/>
              </a:rPr>
              <a:t>LastName</a:t>
            </a:r>
            <a:r>
              <a:rPr lang="en-US" sz="1200" b="1" dirty="0" smtClean="0">
                <a:latin typeface="Manjiro'sHw21" pitchFamily="34" charset="0"/>
              </a:rPr>
              <a:t> First Initial and the letter K</a:t>
            </a:r>
          </a:p>
          <a:p>
            <a:r>
              <a:rPr lang="en-US" sz="1200" b="1" dirty="0" smtClean="0">
                <a:latin typeface="Manjiro'sHw21" pitchFamily="34" charset="0"/>
              </a:rPr>
              <a:t>Password: First Initial Last Initial </a:t>
            </a:r>
          </a:p>
          <a:p>
            <a:r>
              <a:rPr lang="en-US" sz="1200" b="1" dirty="0" smtClean="0">
                <a:latin typeface="Manjiro'sHw21" pitchFamily="34" charset="0"/>
              </a:rPr>
              <a:t>Example: Jon Smith</a:t>
            </a: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smithjk</a:t>
            </a:r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js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2:30-3:00: Bus Duty- Out front with Mr. Rockwell</a:t>
            </a:r>
            <a:endParaRPr lang="en-US" sz="1200" b="1" dirty="0">
              <a:latin typeface="Manjiro'sHw21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-381000"/>
            <a:ext cx="6477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>
                <a:solidFill>
                  <a:srgbClr val="FF3399"/>
                </a:solidFill>
                <a:latin typeface="Single Sleeve" pitchFamily="2" charset="0"/>
              </a:rPr>
              <a:t>Thursday</a:t>
            </a:r>
            <a:endParaRPr lang="en-US" sz="16600" b="1" dirty="0">
              <a:solidFill>
                <a:srgbClr val="FF3399"/>
              </a:solidFill>
              <a:latin typeface="Single Sleeve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0"/>
            <a:ext cx="6553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Manjiro'sHw21" pitchFamily="34" charset="0"/>
              </a:rPr>
              <a:t>8:00-8:30: Student Drop Off Duty – Side door beside kitchen</a:t>
            </a:r>
          </a:p>
          <a:p>
            <a:r>
              <a:rPr lang="en-US" sz="1200" b="1" dirty="0" smtClean="0">
                <a:latin typeface="Manjiro'sHw21" pitchFamily="34" charset="0"/>
              </a:rPr>
              <a:t>8:30-9:15: </a:t>
            </a:r>
            <a:r>
              <a:rPr lang="en-US" sz="1200" b="1" dirty="0" err="1" smtClean="0">
                <a:latin typeface="Manjiro'sHw21" pitchFamily="34" charset="0"/>
              </a:rPr>
              <a:t>Redstreak</a:t>
            </a:r>
            <a:r>
              <a:rPr lang="en-US" sz="1200" b="1" dirty="0" smtClean="0">
                <a:latin typeface="Manjiro'sHw21" pitchFamily="34" charset="0"/>
              </a:rPr>
              <a:t> Reading Club – 2</a:t>
            </a:r>
            <a:r>
              <a:rPr lang="en-US" sz="1200" b="1" baseline="30000" dirty="0" smtClean="0">
                <a:latin typeface="Manjiro'sHw21" pitchFamily="34" charset="0"/>
              </a:rPr>
              <a:t>nd</a:t>
            </a:r>
            <a:r>
              <a:rPr lang="en-US" sz="1200" b="1" dirty="0" smtClean="0">
                <a:latin typeface="Manjiro'sHw21" pitchFamily="34" charset="0"/>
              </a:rPr>
              <a:t> Grade Enrichment- Students are working on the Flat Stanley Language Arts project, which incorporates writing, reading, technology skills, and geography. Students will work at his/her own pace writing letters to one assigned place and the 2-4 places of their choice. All letters will be mapped in and out, in order to focus on the geography! *Update Map Today!</a:t>
            </a: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9:15-9:30: Small Group</a:t>
            </a: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9:30- 10:15: Mrs. </a:t>
            </a:r>
            <a:r>
              <a:rPr lang="en-US" sz="1200" b="1" dirty="0" smtClean="0">
                <a:latin typeface="Manjiro'sHw21" pitchFamily="34" charset="0"/>
              </a:rPr>
              <a:t>Dixon-Animals in Love- Under Educational Links- National Geographic for Kids- Discuss what loves is. How do we see love? Do we see animals sharing love and affection toward each other. Watch the Animals in Love videos on NG for Kids.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10:15-11:10: Planning</a:t>
            </a:r>
          </a:p>
          <a:p>
            <a:endParaRPr lang="en-US" sz="1200" b="1" dirty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11:10-11:55: Mrs. </a:t>
            </a:r>
            <a:r>
              <a:rPr lang="en-US" sz="1200" b="1" dirty="0" smtClean="0">
                <a:latin typeface="Manjiro'sHw21" pitchFamily="34" charset="0"/>
              </a:rPr>
              <a:t>Montgomery- Geography 50 States- Educational Links- States &amp; Capitals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12:30-1:15: Mrs. </a:t>
            </a:r>
            <a:r>
              <a:rPr lang="en-US" sz="1200" b="1" dirty="0" smtClean="0">
                <a:latin typeface="Manjiro'sHw21" pitchFamily="34" charset="0"/>
              </a:rPr>
              <a:t>McCann-Synonym Word List (Under Educational Projects on my webpage) Have students write a poem on his/her blog using 5-10 synonyms from the given list. 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1:15-2:00: Mrs. </a:t>
            </a:r>
            <a:r>
              <a:rPr lang="en-US" sz="1200" b="1" dirty="0" err="1" smtClean="0">
                <a:latin typeface="Manjiro'sHw21" pitchFamily="34" charset="0"/>
              </a:rPr>
              <a:t>Kritzwiser</a:t>
            </a:r>
            <a:r>
              <a:rPr lang="en-US" sz="1200" b="1" dirty="0" smtClean="0">
                <a:latin typeface="Manjiro'sHw21" pitchFamily="34" charset="0"/>
              </a:rPr>
              <a:t>: What is love worksheet- Have students fill in the blanks on this worksheet then type it using Microsoft Word, change the font color to pink or purple, and print in 146.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2:00-2:30- </a:t>
            </a:r>
            <a:r>
              <a:rPr lang="en-US" sz="1200" b="1" dirty="0" err="1" smtClean="0">
                <a:latin typeface="Manjiro'sHw21" pitchFamily="34" charset="0"/>
              </a:rPr>
              <a:t>K+Kids</a:t>
            </a:r>
            <a:r>
              <a:rPr lang="en-US" sz="1200" b="1" dirty="0" smtClean="0">
                <a:latin typeface="Manjiro'sHw21" pitchFamily="34" charset="0"/>
              </a:rPr>
              <a:t>: Independent reading on his/her level. Kids should bring an AR book in with them. They may take AR test if they are ready… they will need help logging in.</a:t>
            </a:r>
          </a:p>
          <a:p>
            <a:r>
              <a:rPr lang="en-US" sz="1200" b="1" dirty="0" smtClean="0">
                <a:latin typeface="Manjiro'sHw21" pitchFamily="34" charset="0"/>
              </a:rPr>
              <a:t>Username: </a:t>
            </a:r>
            <a:r>
              <a:rPr lang="en-US" sz="1200" b="1" dirty="0" err="1" smtClean="0">
                <a:latin typeface="Manjiro'sHw21" pitchFamily="34" charset="0"/>
              </a:rPr>
              <a:t>LastName</a:t>
            </a:r>
            <a:r>
              <a:rPr lang="en-US" sz="1200" b="1" dirty="0" smtClean="0">
                <a:latin typeface="Manjiro'sHw21" pitchFamily="34" charset="0"/>
              </a:rPr>
              <a:t> First Initial and the letter K</a:t>
            </a:r>
          </a:p>
          <a:p>
            <a:r>
              <a:rPr lang="en-US" sz="1200" b="1" dirty="0" smtClean="0">
                <a:latin typeface="Manjiro'sHw21" pitchFamily="34" charset="0"/>
              </a:rPr>
              <a:t>Password: First Initial Last Initial </a:t>
            </a:r>
          </a:p>
          <a:p>
            <a:r>
              <a:rPr lang="en-US" sz="1200" b="1" dirty="0" smtClean="0">
                <a:latin typeface="Manjiro'sHw21" pitchFamily="34" charset="0"/>
              </a:rPr>
              <a:t>Example: Jon Smith</a:t>
            </a: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smithjk</a:t>
            </a:r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	</a:t>
            </a:r>
            <a:r>
              <a:rPr lang="en-US" sz="1200" b="1" dirty="0" err="1" smtClean="0">
                <a:latin typeface="Manjiro'sHw21" pitchFamily="34" charset="0"/>
              </a:rPr>
              <a:t>js</a:t>
            </a:r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endParaRPr lang="en-US" sz="1200" b="1" dirty="0" smtClean="0">
              <a:latin typeface="Manjiro'sHw21" pitchFamily="34" charset="0"/>
            </a:endParaRPr>
          </a:p>
          <a:p>
            <a:r>
              <a:rPr lang="en-US" sz="1200" b="1" dirty="0" smtClean="0">
                <a:latin typeface="Manjiro'sHw21" pitchFamily="34" charset="0"/>
              </a:rPr>
              <a:t>2:30-3:00: Bus Duty- Out front with Mr. Rockwell</a:t>
            </a:r>
            <a:endParaRPr lang="en-US" sz="1200" b="1" dirty="0">
              <a:latin typeface="Manjiro'sHw21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0"/>
            <a:ext cx="647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FF3399"/>
                </a:solidFill>
                <a:latin typeface="Cheri" pitchFamily="2" charset="0"/>
              </a:rPr>
              <a:t>Friday</a:t>
            </a:r>
            <a:endParaRPr lang="en-US" sz="9600" dirty="0">
              <a:solidFill>
                <a:srgbClr val="FF3399"/>
              </a:solidFill>
              <a:latin typeface="Cheri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1525</Words>
  <Application>Microsoft Office PowerPoint</Application>
  <PresentationFormat>On-screen Show (4:3)</PresentationFormat>
  <Paragraphs>139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38</cp:revision>
  <dcterms:created xsi:type="dcterms:W3CDTF">2011-08-17T23:04:27Z</dcterms:created>
  <dcterms:modified xsi:type="dcterms:W3CDTF">2012-02-09T22:14:20Z</dcterms:modified>
</cp:coreProperties>
</file>