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4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5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14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67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89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26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7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0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776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39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70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02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94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91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183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9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18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B761D6A-9B54-4857-8E14-E2BD1BEE5083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A9A4B07-7366-4715-89D3-6848D3D65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3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Geography’s Five Themes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Core Concepts 1.2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Essential Question:  </a:t>
            </a:r>
            <a:r>
              <a:rPr lang="en-US" b="1" dirty="0" smtClean="0"/>
              <a:t>What are Themes of Geography?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Geographers use five different themes or ways of thinking</a:t>
            </a:r>
          </a:p>
          <a:p>
            <a:endParaRPr lang="en-US" sz="2800" dirty="0"/>
          </a:p>
          <a:p>
            <a:r>
              <a:rPr lang="en-US" sz="2800" dirty="0" smtClean="0"/>
              <a:t>They help geographer’s two basic questions: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>
                <a:solidFill>
                  <a:srgbClr val="002060"/>
                </a:solidFill>
              </a:rPr>
              <a:t>Where are things located?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2060"/>
                </a:solidFill>
              </a:rPr>
              <a:t>	</a:t>
            </a:r>
            <a:r>
              <a:rPr lang="en-US" sz="2800" dirty="0" smtClean="0">
                <a:solidFill>
                  <a:srgbClr val="002060"/>
                </a:solidFill>
              </a:rPr>
              <a:t>What is it like there?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64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 one:  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Two types of location.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u="sng" dirty="0" smtClean="0"/>
              <a:t>Absolute location- </a:t>
            </a:r>
            <a:r>
              <a:rPr lang="en-US" sz="2400" dirty="0" smtClean="0"/>
              <a:t>describes a place’s exact position on Earth in terms of longitude and latitude.</a:t>
            </a:r>
          </a:p>
          <a:p>
            <a:pPr marL="457200" lvl="1" indent="0">
              <a:buNone/>
            </a:pPr>
            <a:r>
              <a:rPr lang="en-US" sz="2400" dirty="0" smtClean="0"/>
              <a:t>-Your address is an example of an absolute location.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b="1" u="sng" dirty="0" smtClean="0"/>
              <a:t>Relative location</a:t>
            </a:r>
            <a:r>
              <a:rPr lang="en-US" sz="2400" dirty="0" smtClean="0"/>
              <a:t>-the location of a place relative to another place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	-Example Statement:  I </a:t>
            </a:r>
            <a:r>
              <a:rPr lang="en-US" sz="2400" smtClean="0"/>
              <a:t>live in Indiana.</a:t>
            </a:r>
            <a:endParaRPr lang="en-US" sz="2400" dirty="0" smtClean="0"/>
          </a:p>
          <a:p>
            <a:pPr marL="457200" lvl="1" indent="0">
              <a:buNone/>
            </a:pPr>
            <a:r>
              <a:rPr lang="en-US" dirty="0"/>
              <a:t>-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094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256" y="2237874"/>
            <a:ext cx="4151239" cy="481263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in the Universe is Cedar Lake, Indiana?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Findin</a:t>
            </a:r>
            <a:r>
              <a:rPr lang="en-US" sz="2800" b="1" dirty="0"/>
              <a:t>g</a:t>
            </a:r>
            <a:r>
              <a:rPr lang="en-US" sz="2800" b="1" dirty="0" smtClean="0"/>
              <a:t> Absolute Location</a:t>
            </a:r>
          </a:p>
          <a:p>
            <a:r>
              <a:rPr lang="en-US" sz="2800" b="1" dirty="0" smtClean="0"/>
              <a:t>Create a flip book-Quiz tomorrow</a:t>
            </a:r>
            <a:r>
              <a:rPr lang="en-US" sz="4400" b="1" dirty="0" smtClean="0"/>
              <a:t>!</a:t>
            </a:r>
          </a:p>
          <a:p>
            <a:endParaRPr lang="en-US" sz="4400" b="1" dirty="0"/>
          </a:p>
          <a:p>
            <a:endParaRPr lang="en-US" sz="4400" b="1" dirty="0" smtClean="0"/>
          </a:p>
          <a:p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53959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 two:  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570046"/>
            <a:ext cx="8825659" cy="3416300"/>
          </a:xfrm>
        </p:spPr>
        <p:txBody>
          <a:bodyPr>
            <a:normAutofit/>
          </a:bodyPr>
          <a:lstStyle/>
          <a:p>
            <a:r>
              <a:rPr lang="en-US" sz="2400" b="1" u="sng" dirty="0" smtClean="0"/>
              <a:t>Place</a:t>
            </a:r>
            <a:r>
              <a:rPr lang="en-US" sz="2400" dirty="0" smtClean="0"/>
              <a:t> refers to the mix of human and nonhuman features in a given location.  </a:t>
            </a:r>
            <a:endParaRPr lang="en-US" sz="2400" dirty="0"/>
          </a:p>
          <a:p>
            <a:pPr lvl="1"/>
            <a:r>
              <a:rPr lang="en-US" sz="2400" dirty="0" smtClean="0"/>
              <a:t>May include geographic features such as mountains, lakes and rivers as well as climate.</a:t>
            </a:r>
          </a:p>
          <a:p>
            <a:pPr lvl="1"/>
            <a:r>
              <a:rPr lang="en-US" sz="2400" dirty="0" smtClean="0"/>
              <a:t>Example:  Cedar Lake is a small town in Northwest Indiana that has hot summers, cold winters and a mild fall and spring season.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401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 three: 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</a:t>
            </a:r>
            <a:r>
              <a:rPr lang="en-US" sz="2800" b="1" u="sng" dirty="0" smtClean="0"/>
              <a:t> region </a:t>
            </a:r>
            <a:r>
              <a:rPr lang="en-US" sz="2800" dirty="0" smtClean="0"/>
              <a:t>is an area with at least one unifying physical or  human feature such as climate, landforms, population, or history.</a:t>
            </a:r>
          </a:p>
          <a:p>
            <a:pPr lvl="1"/>
            <a:r>
              <a:rPr lang="en-US" sz="2800" dirty="0" smtClean="0"/>
              <a:t>Example:  A desert is a region based on landforms and climate.  </a:t>
            </a:r>
          </a:p>
          <a:p>
            <a:pPr marL="914400" lvl="2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2220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 four:  Movement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/>
              <a:t>Movement</a:t>
            </a:r>
            <a:r>
              <a:rPr lang="en-US" sz="3200" dirty="0" smtClean="0"/>
              <a:t> explores how people, goods (things) and ideas get from one place to another.</a:t>
            </a:r>
          </a:p>
          <a:p>
            <a:endParaRPr lang="en-US" sz="3200" dirty="0"/>
          </a:p>
          <a:p>
            <a:r>
              <a:rPr lang="en-US" sz="3200" dirty="0" smtClean="0"/>
              <a:t>Why are you living in Cedar Lake?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6639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 five:  Human-Environment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/>
              <a:t>Human-Environment Interaction </a:t>
            </a:r>
            <a:r>
              <a:rPr lang="en-US" sz="3200" dirty="0" smtClean="0"/>
              <a:t>considers how people affect their environment and how their environment affects them</a:t>
            </a:r>
            <a:r>
              <a:rPr lang="en-US" sz="3200" dirty="0" smtClean="0"/>
              <a:t>.</a:t>
            </a:r>
          </a:p>
          <a:p>
            <a:pPr lvl="1"/>
            <a:r>
              <a:rPr lang="en-US" sz="3000" dirty="0" smtClean="0"/>
              <a:t>Example:  deforestation, acid rain, cities built, creation of farmland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2846086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3160</TotalTime>
  <Words>251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 Boardroom</vt:lpstr>
      <vt:lpstr> Geography’s Five Themes</vt:lpstr>
      <vt:lpstr>    Essential Question:  What are Themes of Geography?    </vt:lpstr>
      <vt:lpstr>Theme one:  Location</vt:lpstr>
      <vt:lpstr>Where in the Universe is Cedar Lake, Indiana?</vt:lpstr>
      <vt:lpstr>Theme two:  Place</vt:lpstr>
      <vt:lpstr>Theme three:  Region</vt:lpstr>
      <vt:lpstr>Theme four:  Movement</vt:lpstr>
      <vt:lpstr>Theme five:  Human-Environment Interaction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Geography’s Five Themes</dc:title>
  <dc:creator>Melissa Reyes</dc:creator>
  <cp:lastModifiedBy>Melissa Reyes</cp:lastModifiedBy>
  <cp:revision>15</cp:revision>
  <dcterms:created xsi:type="dcterms:W3CDTF">2015-08-04T22:14:19Z</dcterms:created>
  <dcterms:modified xsi:type="dcterms:W3CDTF">2016-09-07T18:38:37Z</dcterms:modified>
</cp:coreProperties>
</file>