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9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7FEFC1-816C-45D5-9FB7-7A6DAF773703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02DC09-9AA9-4773-8790-418D7DB5AA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7FEFC1-816C-45D5-9FB7-7A6DAF773703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02DC09-9AA9-4773-8790-418D7DB5AA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7FEFC1-816C-45D5-9FB7-7A6DAF773703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02DC09-9AA9-4773-8790-418D7DB5AA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7FEFC1-816C-45D5-9FB7-7A6DAF773703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02DC09-9AA9-4773-8790-418D7DB5AA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7FEFC1-816C-45D5-9FB7-7A6DAF773703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02DC09-9AA9-4773-8790-418D7DB5AA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7FEFC1-816C-45D5-9FB7-7A6DAF773703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02DC09-9AA9-4773-8790-418D7DB5AA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7FEFC1-816C-45D5-9FB7-7A6DAF773703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02DC09-9AA9-4773-8790-418D7DB5AA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7FEFC1-816C-45D5-9FB7-7A6DAF773703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02DC09-9AA9-4773-8790-418D7DB5AA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7FEFC1-816C-45D5-9FB7-7A6DAF773703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02DC09-9AA9-4773-8790-418D7DB5AA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7FEFC1-816C-45D5-9FB7-7A6DAF773703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02DC09-9AA9-4773-8790-418D7DB5AA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7FEFC1-816C-45D5-9FB7-7A6DAF773703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02DC09-9AA9-4773-8790-418D7DB5AA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77FEFC1-816C-45D5-9FB7-7A6DAF773703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E02DC09-9AA9-4773-8790-418D7DB5AA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World War I and Its Aftermath</a:t>
            </a:r>
            <a:br>
              <a:rPr lang="en-US" dirty="0" smtClean="0"/>
            </a:br>
            <a:r>
              <a:rPr lang="en-US" dirty="0" smtClean="0"/>
              <a:t>1914-1920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US History/Geography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63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Section 1: THE US ENTERS WORLD WAR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WORLD WAR 1 BEGINS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MAIN IDEA: </a:t>
            </a:r>
          </a:p>
          <a:p>
            <a:pPr lvl="1"/>
            <a:r>
              <a:rPr lang="en-US" b="1" dirty="0" smtClean="0"/>
              <a:t>Old alliances and nationalist sentiments among European nations set the stage for WWI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93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WAR 1 BEGINS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roots of World War 1 date back to the 1860s. </a:t>
            </a:r>
          </a:p>
          <a:p>
            <a:pPr lvl="1"/>
            <a:r>
              <a:rPr lang="en-US" dirty="0" smtClean="0"/>
              <a:t>1864 German kingdom of Prussia started series of wars to unite the various German nations</a:t>
            </a:r>
          </a:p>
          <a:p>
            <a:pPr lvl="1"/>
            <a:r>
              <a:rPr lang="en-US" dirty="0" smtClean="0"/>
              <a:t>1871: Prussia united German nations became German Empire</a:t>
            </a:r>
          </a:p>
          <a:p>
            <a:pPr lvl="1"/>
            <a:r>
              <a:rPr lang="en-US" dirty="0" smtClean="0"/>
              <a:t>Quickly became world’s most powerful 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158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WAR 1 BEGINS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During war, Prussia defeated France</a:t>
            </a:r>
          </a:p>
          <a:p>
            <a:pPr lvl="1"/>
            <a:r>
              <a:rPr lang="en-US" dirty="0" smtClean="0"/>
              <a:t>Forced France to give up territory</a:t>
            </a:r>
          </a:p>
          <a:p>
            <a:pPr lvl="1"/>
            <a:r>
              <a:rPr lang="en-US" dirty="0" smtClean="0"/>
              <a:t>France became enemies with Germany</a:t>
            </a:r>
          </a:p>
          <a:p>
            <a:r>
              <a:rPr lang="en-US" dirty="0" smtClean="0"/>
              <a:t>To protect themselves from French retaliation, German signed treaty with Italy and Austria-Hungary</a:t>
            </a:r>
          </a:p>
          <a:p>
            <a:pPr lvl="1"/>
            <a:r>
              <a:rPr lang="en-US" dirty="0" smtClean="0"/>
              <a:t>Became known as triple alliance</a:t>
            </a:r>
          </a:p>
        </p:txBody>
      </p:sp>
    </p:spTree>
    <p:extLst>
      <p:ext uri="{BB962C8B-B14F-4D97-AF65-F5344CB8AC3E}">
        <p14:creationId xmlns:p14="http://schemas.microsoft.com/office/powerpoint/2010/main" val="220495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WAR 1 BEGINS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alliance alarmed Russian leaders, they were worried Germany wanted to expand into Russia.</a:t>
            </a:r>
          </a:p>
          <a:p>
            <a:pPr lvl="1"/>
            <a:r>
              <a:rPr lang="en-US" dirty="0" smtClean="0"/>
              <a:t>Had common interest with France against Germany</a:t>
            </a:r>
          </a:p>
          <a:p>
            <a:pPr lvl="1"/>
            <a:r>
              <a:rPr lang="en-US" dirty="0" smtClean="0"/>
              <a:t>1894 signed Franco-Russian Alliance to protect/aid in war with Triple alliance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35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WAR 1 BEGINS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8382000" cy="47545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Alliances encouraged </a:t>
            </a:r>
            <a:r>
              <a:rPr lang="en-US" b="1" u="sng" dirty="0" smtClean="0"/>
              <a:t>militarism</a:t>
            </a:r>
            <a:endParaRPr lang="en-US" dirty="0" smtClean="0"/>
          </a:p>
          <a:p>
            <a:pPr lvl="1"/>
            <a:r>
              <a:rPr lang="en-US" dirty="0" smtClean="0"/>
              <a:t>Aggressive build-up of armed forces to intimidate and threaten other nations</a:t>
            </a:r>
            <a:endParaRPr lang="en-US" dirty="0"/>
          </a:p>
          <a:p>
            <a:r>
              <a:rPr lang="en-US" dirty="0" smtClean="0"/>
              <a:t>Great Britain became involved in alliances</a:t>
            </a:r>
          </a:p>
          <a:p>
            <a:pPr lvl="1"/>
            <a:r>
              <a:rPr lang="en-US" dirty="0" smtClean="0"/>
              <a:t>Role was to support weaker countries against stronger ones so that no one country could conquer all of Europe</a:t>
            </a:r>
          </a:p>
          <a:p>
            <a:pPr lvl="1"/>
            <a:r>
              <a:rPr lang="en-US" dirty="0" smtClean="0"/>
              <a:t>1898 Germany began building Navy, started an arms race with Great Britain</a:t>
            </a:r>
          </a:p>
          <a:p>
            <a:pPr lvl="1"/>
            <a:r>
              <a:rPr lang="en-US" dirty="0" smtClean="0"/>
              <a:t>Great Britain never signed any formal alliance but established closer relations with France and </a:t>
            </a:r>
            <a:r>
              <a:rPr lang="en-US" dirty="0" smtClean="0"/>
              <a:t>Russia</a:t>
            </a:r>
            <a:endParaRPr lang="en-US" dirty="0"/>
          </a:p>
          <a:p>
            <a:pPr lvl="1"/>
            <a:r>
              <a:rPr lang="en-US" dirty="0" smtClean="0"/>
              <a:t>Became known as the Triple Entente</a:t>
            </a:r>
          </a:p>
        </p:txBody>
      </p:sp>
    </p:spTree>
    <p:extLst>
      <p:ext uri="{BB962C8B-B14F-4D97-AF65-F5344CB8AC3E}">
        <p14:creationId xmlns:p14="http://schemas.microsoft.com/office/powerpoint/2010/main" val="606920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WAR 1 BEGINS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Late 1800s </a:t>
            </a:r>
            <a:r>
              <a:rPr lang="en-US" b="1" u="sng" dirty="0" smtClean="0"/>
              <a:t>nationalism</a:t>
            </a:r>
            <a:r>
              <a:rPr lang="en-US" dirty="0" smtClean="0"/>
              <a:t> had become a powerful idea in Europe</a:t>
            </a:r>
          </a:p>
          <a:p>
            <a:pPr lvl="1"/>
            <a:r>
              <a:rPr lang="en-US" dirty="0" smtClean="0"/>
              <a:t>Countries promoted their culture and interests above other countries</a:t>
            </a:r>
          </a:p>
          <a:p>
            <a:pPr lvl="1"/>
            <a:r>
              <a:rPr lang="en-US" dirty="0" smtClean="0"/>
              <a:t>With nationalism came the idea of self-determination- people who share a national identity should have their own country and gov’t</a:t>
            </a:r>
          </a:p>
          <a:p>
            <a:pPr lvl="1"/>
            <a:r>
              <a:rPr lang="en-US" dirty="0" smtClean="0"/>
              <a:t>Nationalism and Imperialism led to crisis in </a:t>
            </a:r>
            <a:r>
              <a:rPr lang="en-US" b="1" u="sng" dirty="0" smtClean="0"/>
              <a:t>Balkans (pg322)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6451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WAR 1 BEGINS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June 1914 heir to the Austro-Hungarian throne, Archduke </a:t>
            </a:r>
            <a:r>
              <a:rPr lang="en-US" b="1" u="sng" dirty="0" smtClean="0"/>
              <a:t>Franz Ferdinand</a:t>
            </a:r>
            <a:r>
              <a:rPr lang="en-US" dirty="0" smtClean="0"/>
              <a:t> visited Bosnian capital of Sarajevo</a:t>
            </a:r>
          </a:p>
          <a:p>
            <a:pPr lvl="1"/>
            <a:r>
              <a:rPr lang="en-US" dirty="0" smtClean="0"/>
              <a:t>Bosnian revolutionary </a:t>
            </a:r>
            <a:r>
              <a:rPr lang="en-US" dirty="0" err="1" smtClean="0"/>
              <a:t>Gavrilo</a:t>
            </a:r>
            <a:r>
              <a:rPr lang="en-US" dirty="0" smtClean="0"/>
              <a:t> </a:t>
            </a:r>
            <a:r>
              <a:rPr lang="en-US" dirty="0" err="1" smtClean="0"/>
              <a:t>Princip</a:t>
            </a:r>
            <a:r>
              <a:rPr lang="en-US" dirty="0" smtClean="0"/>
              <a:t> shot Ferdinand and his wife to death</a:t>
            </a:r>
          </a:p>
          <a:p>
            <a:pPr lvl="1"/>
            <a:r>
              <a:rPr lang="en-US" dirty="0" smtClean="0"/>
              <a:t>Assignation was known by Bosnian officials who wanted to start a war with Austro-Hungarian Empire to gain freedom.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082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WAR 1 BEGINS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Austro-Hungarian Empire blamed Serbia and decided to start war</a:t>
            </a:r>
          </a:p>
          <a:p>
            <a:pPr lvl="1"/>
            <a:r>
              <a:rPr lang="en-US" dirty="0" smtClean="0"/>
              <a:t>Knew this would upset Russia and might start another war, decided to ask German allies for their support</a:t>
            </a:r>
          </a:p>
          <a:p>
            <a:pPr lvl="1"/>
            <a:r>
              <a:rPr lang="en-US" dirty="0" smtClean="0"/>
              <a:t>German’s promised support if war erupted</a:t>
            </a:r>
          </a:p>
          <a:p>
            <a:pPr lvl="1"/>
            <a:r>
              <a:rPr lang="en-US" dirty="0" smtClean="0"/>
              <a:t>Serbia expected Russia to back them up and Russia counted on France to back them up, all agreed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02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6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6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WAR 1 BEGINS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July 28 1914 Austria-Hungary declared war against Serbia. </a:t>
            </a:r>
          </a:p>
          <a:p>
            <a:r>
              <a:rPr lang="en-US" dirty="0" smtClean="0"/>
              <a:t>August 1 1914 Germany declared war on Russia, 2 days later on France</a:t>
            </a:r>
          </a:p>
          <a:p>
            <a:pPr lvl="1"/>
            <a:r>
              <a:rPr lang="en-US" dirty="0" smtClean="0"/>
              <a:t>Germany long prepared for war, launched massive invasion of France</a:t>
            </a:r>
          </a:p>
          <a:p>
            <a:pPr lvl="1"/>
            <a:r>
              <a:rPr lang="en-US" dirty="0" smtClean="0"/>
              <a:t>Hoped to knock France out of war then send troops and focus on Russia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89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WAR 1 BEGINS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498080" cy="4800600"/>
          </a:xfrm>
        </p:spPr>
        <p:txBody>
          <a:bodyPr/>
          <a:lstStyle/>
          <a:p>
            <a:r>
              <a:rPr lang="en-US" dirty="0" smtClean="0"/>
              <a:t>Problem, to get to France had to go through Belgium</a:t>
            </a:r>
          </a:p>
          <a:p>
            <a:pPr lvl="1"/>
            <a:r>
              <a:rPr lang="en-US" dirty="0" smtClean="0"/>
              <a:t>Belgium guaranteed neutral by Britain, so when German’s came through Britain declared war on Germany</a:t>
            </a:r>
          </a:p>
          <a:p>
            <a:pPr lvl="1"/>
            <a:r>
              <a:rPr lang="en-US" dirty="0" smtClean="0"/>
              <a:t>War had 2 sides, </a:t>
            </a:r>
          </a:p>
          <a:p>
            <a:pPr lvl="2"/>
            <a:r>
              <a:rPr lang="en-US" dirty="0" smtClean="0"/>
              <a:t>Allies (France, Russia and Great Britain later joined by Italy )and</a:t>
            </a:r>
          </a:p>
          <a:p>
            <a:pPr lvl="2"/>
            <a:r>
              <a:rPr lang="en-US" dirty="0" smtClean="0"/>
              <a:t> Central Powers (Austria-Hungary, and Germany later joined by  Ottoman empire and Bulgaria)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88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WAR 1 BEGINS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German Plan worked at first, then Russia invaded Germany</a:t>
            </a:r>
          </a:p>
          <a:p>
            <a:pPr lvl="1"/>
            <a:r>
              <a:rPr lang="en-US" dirty="0" smtClean="0"/>
              <a:t>War on two fronts weakened Germany and allowed allies to stop them from taking France</a:t>
            </a:r>
          </a:p>
          <a:p>
            <a:pPr lvl="1"/>
            <a:r>
              <a:rPr lang="en-US" dirty="0" smtClean="0"/>
              <a:t>Became stalemate on west, Germany never got Paris, dug in trenches</a:t>
            </a:r>
          </a:p>
          <a:p>
            <a:pPr lvl="1"/>
            <a:r>
              <a:rPr lang="en-US" dirty="0" smtClean="0"/>
              <a:t>Central Powers more success on Eastern front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99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WAR I BEGINS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6646" indent="-514350">
              <a:buAutoNum type="arabicPeriod"/>
            </a:pPr>
            <a:r>
              <a:rPr lang="en-US" dirty="0" smtClean="0"/>
              <a:t>What incident triggered the beginning of World War I?</a:t>
            </a:r>
          </a:p>
          <a:p>
            <a:pPr marL="596646" indent="-514350">
              <a:buAutoNum type="arabicPeriod"/>
            </a:pPr>
            <a:r>
              <a:rPr lang="en-US" dirty="0" smtClean="0"/>
              <a:t>What is militarism?</a:t>
            </a:r>
          </a:p>
          <a:p>
            <a:pPr marL="596646" indent="-514350">
              <a:buAutoNum type="arabicPeriod"/>
            </a:pPr>
            <a:r>
              <a:rPr lang="en-US" dirty="0" smtClean="0"/>
              <a:t>What countries were part of the Triple Alliance?</a:t>
            </a:r>
          </a:p>
          <a:p>
            <a:pPr marL="596646" indent="-514350">
              <a:buAutoNum type="arabicPeriod"/>
            </a:pPr>
            <a:r>
              <a:rPr lang="en-US" dirty="0" smtClean="0"/>
              <a:t>What countries were part of the Triple Entente?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601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United States Enters WWI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AMERICA DECLARES WAR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MAIN IDEA: </a:t>
            </a:r>
          </a:p>
          <a:p>
            <a:pPr lvl="1"/>
            <a:r>
              <a:rPr lang="en-US" b="1" dirty="0" smtClean="0"/>
              <a:t>British propaganda and business interests led most Americans to a pro-British stance on the war.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56751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AMERICA DECLARES 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President Wilson determined to keep the United States out of the war</a:t>
            </a:r>
          </a:p>
          <a:p>
            <a:pPr lvl="1"/>
            <a:r>
              <a:rPr lang="en-US" dirty="0" smtClean="0"/>
              <a:t>“We must be impartial in thought as well as in action”</a:t>
            </a:r>
          </a:p>
          <a:p>
            <a:r>
              <a:rPr lang="en-US" dirty="0" smtClean="0"/>
              <a:t>Many American’s supported one side or the other</a:t>
            </a:r>
          </a:p>
          <a:p>
            <a:pPr lvl="1"/>
            <a:r>
              <a:rPr lang="en-US" dirty="0" smtClean="0"/>
              <a:t>German Americans supported Germany along with Irish Americans (b/c they didn’t like Britain)</a:t>
            </a:r>
          </a:p>
          <a:p>
            <a:pPr lvl="1"/>
            <a:r>
              <a:rPr lang="en-US" dirty="0" smtClean="0"/>
              <a:t>In general American’s supported </a:t>
            </a:r>
            <a:r>
              <a:rPr lang="en-US" dirty="0" smtClean="0"/>
              <a:t>British </a:t>
            </a:r>
            <a:r>
              <a:rPr lang="en-US" dirty="0" smtClean="0"/>
              <a:t>Cause</a:t>
            </a:r>
          </a:p>
        </p:txBody>
      </p:sp>
    </p:spTree>
    <p:extLst>
      <p:ext uri="{BB962C8B-B14F-4D97-AF65-F5344CB8AC3E}">
        <p14:creationId xmlns:p14="http://schemas.microsoft.com/office/powerpoint/2010/main" val="43099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AMERICA DECLARES 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2 years America remained neutral and debated over whether the United States should prepare for war</a:t>
            </a:r>
          </a:p>
          <a:p>
            <a:pPr lvl="1"/>
            <a:r>
              <a:rPr lang="en-US" dirty="0" smtClean="0"/>
              <a:t>Supporters believed preparing for war was best way to stay out of war (and if went would be prepared)</a:t>
            </a:r>
          </a:p>
          <a:p>
            <a:pPr lvl="1"/>
            <a:r>
              <a:rPr lang="en-US" dirty="0" smtClean="0"/>
              <a:t>Others Like Jane Addams and Carrie Chapman Catt didn’t want to prepare and said it wouldn’t keep US out of war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81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AMERICA DECLARES 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President’s Wilson Cabinet was Pro-British</a:t>
            </a:r>
          </a:p>
          <a:p>
            <a:pPr lvl="1"/>
            <a:r>
              <a:rPr lang="en-US" dirty="0" smtClean="0"/>
              <a:t>Only William Jennings Bryan favored neutrality</a:t>
            </a:r>
            <a:endParaRPr lang="en-US" dirty="0"/>
          </a:p>
          <a:p>
            <a:r>
              <a:rPr lang="en-US" dirty="0" smtClean="0"/>
              <a:t>British officials worked diligently to win American support</a:t>
            </a:r>
          </a:p>
          <a:p>
            <a:pPr lvl="1"/>
            <a:r>
              <a:rPr lang="en-US" dirty="0" smtClean="0"/>
              <a:t>One method was use of </a:t>
            </a:r>
            <a:r>
              <a:rPr lang="en-US" b="1" u="sng" dirty="0" smtClean="0"/>
              <a:t>Propaganda</a:t>
            </a:r>
            <a:r>
              <a:rPr lang="en-US" dirty="0" smtClean="0"/>
              <a:t>: information designed to influence opinion</a:t>
            </a:r>
          </a:p>
          <a:p>
            <a:pPr lvl="1"/>
            <a:r>
              <a:rPr lang="en-US" dirty="0" smtClean="0"/>
              <a:t>Also cut cable from Europe to US so we could only get news from Britain.</a:t>
            </a:r>
          </a:p>
        </p:txBody>
      </p:sp>
    </p:spTree>
    <p:extLst>
      <p:ext uri="{BB962C8B-B14F-4D97-AF65-F5344CB8AC3E}">
        <p14:creationId xmlns:p14="http://schemas.microsoft.com/office/powerpoint/2010/main" val="1608320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AMERICA DECLARES 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American Business also supported Great Britain </a:t>
            </a:r>
          </a:p>
          <a:p>
            <a:pPr lvl="1"/>
            <a:r>
              <a:rPr lang="en-US" dirty="0" smtClean="0"/>
              <a:t>Business had strong ties with the allied countries</a:t>
            </a:r>
          </a:p>
          <a:p>
            <a:pPr lvl="1"/>
            <a:r>
              <a:rPr lang="en-US" dirty="0" smtClean="0"/>
              <a:t>Banks began to invest in Allied Victory (gave loans to Allies)</a:t>
            </a:r>
          </a:p>
          <a:p>
            <a:pPr lvl="1"/>
            <a:r>
              <a:rPr lang="en-US" dirty="0" smtClean="0"/>
              <a:t>Some banks (specifically in the Midwest) also lent money to Germany (pro-German)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922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AMERICA DECLARES 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American supported Allies but didn’t really want to join in war. A series of events slowly changed America’s stance on the War.</a:t>
            </a:r>
          </a:p>
          <a:p>
            <a:pPr lvl="1"/>
            <a:r>
              <a:rPr lang="en-US" dirty="0" smtClean="0"/>
              <a:t>British Blockaded German ships and began inspecting neutral ships going to Europe for </a:t>
            </a:r>
            <a:r>
              <a:rPr lang="en-US" b="1" u="sng" dirty="0" smtClean="0"/>
              <a:t>contraband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Germany responded deploying submarines known as U-boats and saying they would sink any ship they found in waters around Great Britain</a:t>
            </a:r>
          </a:p>
        </p:txBody>
      </p:sp>
    </p:spTree>
    <p:extLst>
      <p:ext uri="{BB962C8B-B14F-4D97-AF65-F5344CB8AC3E}">
        <p14:creationId xmlns:p14="http://schemas.microsoft.com/office/powerpoint/2010/main" val="343158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AMERICA DECLARES 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May 7 1915 British passenger ship Lusitania entered war zone</a:t>
            </a:r>
          </a:p>
          <a:p>
            <a:pPr lvl="1"/>
            <a:r>
              <a:rPr lang="en-US" dirty="0" smtClean="0"/>
              <a:t>German U-Boats sunk ship</a:t>
            </a:r>
          </a:p>
          <a:p>
            <a:pPr lvl="1"/>
            <a:r>
              <a:rPr lang="en-US" dirty="0" smtClean="0"/>
              <a:t>Killed nearly 1200 passengers, including 128 Americans</a:t>
            </a:r>
          </a:p>
          <a:p>
            <a:pPr lvl="1"/>
            <a:r>
              <a:rPr lang="en-US" dirty="0" smtClean="0"/>
              <a:t>Attacked outraged American’s</a:t>
            </a:r>
          </a:p>
          <a:p>
            <a:pPr lvl="1"/>
            <a:r>
              <a:rPr lang="en-US" dirty="0" smtClean="0"/>
              <a:t>Wilson sent official protest to Germany to stop endangering non-combatants (still no war)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388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AMERICA DECLARES WAR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Again in March 1916 German ships sunk a French passenger ship (Sussex) injuring several Americans</a:t>
            </a:r>
          </a:p>
          <a:p>
            <a:pPr lvl="1"/>
            <a:r>
              <a:rPr lang="en-US" dirty="0" smtClean="0"/>
              <a:t>Wilson still tried diplomacy by demanding German stop the submarine warfare or risk war with US</a:t>
            </a:r>
          </a:p>
          <a:p>
            <a:pPr lvl="1"/>
            <a:r>
              <a:rPr lang="en-US" dirty="0" smtClean="0"/>
              <a:t>Germany didn’t want war so promised (with conditions) to sink no more ships without warning </a:t>
            </a:r>
          </a:p>
          <a:p>
            <a:pPr lvl="2"/>
            <a:r>
              <a:rPr lang="en-US" b="1" u="sng" dirty="0" smtClean="0"/>
              <a:t>Sussex Pledge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355482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AMERICA DECLARES WAR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Keep the US out of war was Wilson’s running platform for 1916 election</a:t>
            </a:r>
          </a:p>
          <a:p>
            <a:pPr lvl="1"/>
            <a:r>
              <a:rPr lang="en-US" dirty="0"/>
              <a:t>Was reelected but did not keep US out of war</a:t>
            </a:r>
          </a:p>
          <a:p>
            <a:r>
              <a:rPr lang="en-US" dirty="0" smtClean="0"/>
              <a:t>1917: </a:t>
            </a:r>
            <a:r>
              <a:rPr lang="en-US" b="1" u="sng" dirty="0" smtClean="0"/>
              <a:t>Zimmermann Telegram</a:t>
            </a:r>
          </a:p>
          <a:p>
            <a:pPr lvl="1"/>
            <a:r>
              <a:rPr lang="en-US" dirty="0" smtClean="0"/>
              <a:t>German official Arthur Zimmermann sent telegram to Mexico asking them to side with Germany and fight against US</a:t>
            </a:r>
          </a:p>
          <a:p>
            <a:pPr lvl="2"/>
            <a:r>
              <a:rPr lang="en-US" dirty="0" smtClean="0"/>
              <a:t>Promised to give back </a:t>
            </a:r>
            <a:r>
              <a:rPr lang="en-US" dirty="0"/>
              <a:t>M</a:t>
            </a:r>
            <a:r>
              <a:rPr lang="en-US" dirty="0" smtClean="0"/>
              <a:t>exico territory in Texas, New Mexico and Arizona</a:t>
            </a:r>
          </a:p>
        </p:txBody>
      </p:sp>
    </p:spTree>
    <p:extLst>
      <p:ext uri="{BB962C8B-B14F-4D97-AF65-F5344CB8AC3E}">
        <p14:creationId xmlns:p14="http://schemas.microsoft.com/office/powerpoint/2010/main" val="2666269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AMERICA DECLARES WAR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Telegram was intercepted by British intelligence and leaked to American Newspapers</a:t>
            </a:r>
          </a:p>
          <a:p>
            <a:pPr lvl="1"/>
            <a:r>
              <a:rPr lang="en-US" dirty="0" smtClean="0"/>
              <a:t>Americans FURIOUS! War with Germany was now necessary</a:t>
            </a:r>
          </a:p>
          <a:p>
            <a:pPr lvl="1"/>
            <a:r>
              <a:rPr lang="en-US" dirty="0" smtClean="0"/>
              <a:t>Feb 1 1917 Germany resumed unrestricted submarine warfare (violated Sussex pledge)</a:t>
            </a:r>
          </a:p>
          <a:p>
            <a:pPr lvl="2"/>
            <a:r>
              <a:rPr lang="en-US" dirty="0" smtClean="0"/>
              <a:t>Feb 3 and March 21 sunk 6 American Ships</a:t>
            </a:r>
          </a:p>
          <a:p>
            <a:pPr lvl="2"/>
            <a:r>
              <a:rPr lang="en-US" dirty="0" smtClean="0"/>
              <a:t>Didn’t believe US could raise and send Army to Europe in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61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AMERICA DECLARES WAR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April 2 1917 Wilson asked congress to Declare war on Germany</a:t>
            </a:r>
          </a:p>
          <a:p>
            <a:pPr lvl="1"/>
            <a:r>
              <a:rPr lang="en-US" dirty="0" smtClean="0"/>
              <a:t>After debate, resolution passed on April 4 American was at war.</a:t>
            </a:r>
          </a:p>
        </p:txBody>
      </p:sp>
    </p:spTree>
    <p:extLst>
      <p:ext uri="{BB962C8B-B14F-4D97-AF65-F5344CB8AC3E}">
        <p14:creationId xmlns:p14="http://schemas.microsoft.com/office/powerpoint/2010/main" val="333237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AMERICA DELCARES 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n-US" dirty="0" smtClean="0"/>
              <a:t>5. What did German U-Boats do that brought American into World War I?</a:t>
            </a:r>
          </a:p>
          <a:p>
            <a:pPr marL="82296" indent="0">
              <a:buNone/>
            </a:pPr>
            <a:r>
              <a:rPr lang="en-US" dirty="0" smtClean="0"/>
              <a:t>6. What was the Sussex Pledge?</a:t>
            </a:r>
          </a:p>
          <a:p>
            <a:pPr marL="82296" indent="0">
              <a:buNone/>
            </a:pPr>
            <a:r>
              <a:rPr lang="en-US" dirty="0" smtClean="0"/>
              <a:t>7. What “strategy” did British officials to help sway American opinion of the war to their side?</a:t>
            </a:r>
          </a:p>
          <a:p>
            <a:pPr marL="82296" indent="0">
              <a:buNone/>
            </a:pPr>
            <a:r>
              <a:rPr lang="en-US" dirty="0" smtClean="0"/>
              <a:t>8. What was Germany’s reasoning for breaking the Sussex Pledge?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2906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577</TotalTime>
  <Words>1210</Words>
  <Application>Microsoft Office PowerPoint</Application>
  <PresentationFormat>On-screen Show (4:3)</PresentationFormat>
  <Paragraphs>124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Gill Sans MT</vt:lpstr>
      <vt:lpstr>Verdana</vt:lpstr>
      <vt:lpstr>Wingdings 2</vt:lpstr>
      <vt:lpstr>Solstice</vt:lpstr>
      <vt:lpstr>World War I and Its Aftermath 1914-1920</vt:lpstr>
      <vt:lpstr>Section 1: THE US ENTERS WORLD WAR 1</vt:lpstr>
      <vt:lpstr>WORLD WAR 1 BEGINS</vt:lpstr>
      <vt:lpstr>WORLD WAR 1 BEGINS</vt:lpstr>
      <vt:lpstr>WORLD WAR 1 BEGINS</vt:lpstr>
      <vt:lpstr>WORLD WAR 1 BEGINS</vt:lpstr>
      <vt:lpstr>WORLD WAR 1 BEGINS</vt:lpstr>
      <vt:lpstr>WORLD WAR 1 BEGINS</vt:lpstr>
      <vt:lpstr>WORLD WAR 1 BEGINS</vt:lpstr>
      <vt:lpstr>WORLD WAR 1 BEGINS</vt:lpstr>
      <vt:lpstr>WORLD WAR 1 BEGINS</vt:lpstr>
      <vt:lpstr>WORLD WAR 1 BEGINS</vt:lpstr>
      <vt:lpstr>WORLD WAR I BEGINS</vt:lpstr>
      <vt:lpstr>The United States Enters WWI</vt:lpstr>
      <vt:lpstr>AMERICA DECLARES WAR</vt:lpstr>
      <vt:lpstr>AMERICA DECLARES WAR</vt:lpstr>
      <vt:lpstr>AMERICA DECLARES WAR</vt:lpstr>
      <vt:lpstr>AMERICA DECLARES WAR</vt:lpstr>
      <vt:lpstr>AMERICA DECLARES WAR</vt:lpstr>
      <vt:lpstr>AMERICA DECLARES WAR</vt:lpstr>
      <vt:lpstr>AMERICA DECLARES WAR</vt:lpstr>
      <vt:lpstr>AMERICA DECLARES WAR</vt:lpstr>
      <vt:lpstr>AMERICA DECLARES WAR</vt:lpstr>
      <vt:lpstr>AMERICA DECLARES WAR</vt:lpstr>
      <vt:lpstr>AMERICA DELCARES WAR</vt:lpstr>
    </vt:vector>
  </TitlesOfParts>
  <Company>Sault Area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War I and Its Aftermat 1914-1920</dc:title>
  <dc:creator>Megan Burkitt</dc:creator>
  <cp:lastModifiedBy>Megan Burkitt</cp:lastModifiedBy>
  <cp:revision>18</cp:revision>
  <dcterms:created xsi:type="dcterms:W3CDTF">2013-11-21T00:21:58Z</dcterms:created>
  <dcterms:modified xsi:type="dcterms:W3CDTF">2016-12-16T15:25:42Z</dcterms:modified>
</cp:coreProperties>
</file>