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6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84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66DD34C-9511-4152-B0EE-E8F107FBC55F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702E32D-81EA-415B-95BD-9396897ECD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85AF7F8-C4C0-41D2-8CA3-E8BE4A97287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3A39CE-8731-4593-983A-E05B100CACE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121F8F-C370-4B17-B0F9-E25C42A75D9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1FA796-DE56-4A5A-AE92-BE5ED61233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2AE98A9-475A-4378-B223-1885ED1947E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1EC22A-AE72-4DDF-A192-6B666E7A88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45DA4C-A250-4D78-83AD-C953F17FC24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9AD423-BC06-4FC5-82F7-E71597DCD27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27BEF5-ACF6-404C-85F6-F480CF6C864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0C659-AE98-451F-BD59-DEE2E8FD7500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E57F1-8C1D-43E1-9330-8E161964F5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A615A-FDAA-44DD-89A7-4276C3A730BE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10376-B44E-4CBE-AADB-03249BFF96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5F9F2-41A8-434A-A99E-D82955C0B501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A84F0-6857-4DDF-AEC9-5BA1F085A5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4979B-5906-42CD-B7A9-8E0452607AEA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6FF-4A8D-4A0E-9956-9EDD33E91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3C819-82EC-480D-A17E-E60EF1364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45775-D823-4A20-A8FE-5168B1EFC141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23724-3E13-46CB-9F1D-15D6F590344F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CE47A-5C31-4699-AA68-70E00966A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CE143-2F4A-409E-B35F-31F376CB7A55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B2FBB-D3AD-491A-AD00-D7F447B068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FD6DB-3FB4-459F-9A3C-072D2C364469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62AA5-71BA-4F57-AFA5-F1FF18B599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62AD5-A128-4266-B1C5-13F03DABAE8E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2BE59-EC29-471E-B2E4-D8503C76E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A4536-5D67-46EF-A8E2-AA3AD98585D2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2D12A-951A-42D1-83AB-1AB94BCDF7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1DAC6-6525-482A-A3C4-4824F169CBA9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3EECC-3751-4FFC-909B-0DC02BD8D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B73B7E79-49D1-4725-8E4E-FF10BC978EE2}" type="datetimeFigureOut">
              <a:rPr lang="en-US"/>
              <a:pPr>
                <a:defRPr/>
              </a:pPr>
              <a:t>9/4/2009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890E51CE-8CB7-485E-9C6D-105EC25157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76" r:id="rId9"/>
    <p:sldLayoutId id="2147483667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google.com/imgres?imgurl=http://graphics8.nytimes.com/images/2007/06/19/science/19kush.1261.jpg&amp;imgrefurl=http://www.nytimes.com/2007/06/19/science/19kush.html%3Fpagewanted%3D2&amp;usg=__kfQCXy8-b3uQUoTZFwYDup4PQ9A=&amp;h=126&amp;w=190&amp;sz=11&amp;hl=en&amp;start=18&amp;tbnid=4RtwfRK0UYfTVM:&amp;tbnh=68&amp;tbnw=103&amp;prev=/images%3Fq%3DKush%2Bcivilization%26gbv%3D2%26hl%3Den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google.com/imgres?imgurl=http://www.homestead.com/wysinger/54248150-L.jpg&amp;imgrefurl=http://wysinger.homestead.com/kush.html&amp;usg=__VYUMqGmwhom0Z-VOO7sd-yZ2KT4=&amp;h=492&amp;w=800&amp;sz=86&amp;hl=en&amp;start=6&amp;tbnid=coutAJCKxTOLMM:&amp;tbnh=88&amp;tbnw=143&amp;prev=/images%3Fq%3DKush%2Bcivilization%26gbv%3D2%26hl%3De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google.com/imgres?imgurl=http://wysinger.homestead.com/files/sabu3rdcataract.jpg&amp;imgrefurl=http://wysinger.homestead.com/ancientafrica.html&amp;usg=__3Vyv7GiylvmeoTrvyg09HLEf0l8=&amp;h=762&amp;w=523&amp;sz=103&amp;hl=en&amp;start=20&amp;tbnid=0EZL4IAGCL4SHM:&amp;tbnh=142&amp;tbnw=97&amp;prev=/images%3Fq%3DKush%2Bcivilization%26gbv%3D2%26hl%3D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World Geography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Ancient Kush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Physical geography helped develop the Kushite</a:t>
            </a:r>
          </a:p>
          <a:p>
            <a:r>
              <a:rPr lang="en-US" smtClean="0"/>
              <a:t>Kush and Egypt traded but they also fought</a:t>
            </a:r>
          </a:p>
          <a:p>
            <a:r>
              <a:rPr lang="en-US" smtClean="0"/>
              <a:t>Many factors led to the decline of their civilizations</a:t>
            </a:r>
          </a:p>
          <a:p>
            <a:endParaRPr lang="en-US" smtClean="0"/>
          </a:p>
          <a:p>
            <a:pPr algn="ctr"/>
            <a:r>
              <a:rPr lang="en-US" smtClean="0"/>
              <a:t>Big Idea</a:t>
            </a:r>
          </a:p>
          <a:p>
            <a:r>
              <a:rPr lang="en-US" smtClean="0"/>
              <a:t>The Kingdom of Kush arose out of Egypt in land called Nubia, they  developed an advanced society due to  their large trade network.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smtClean="0"/>
              <a:t>Main Ideas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 bwMode="auto">
          <a:noFill/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endParaRPr smtClean="0">
              <a:ln>
                <a:noFill/>
              </a:ln>
              <a:effectLst/>
            </a:endParaRPr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79248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Mostly Desert</a:t>
            </a:r>
          </a:p>
          <a:p>
            <a:r>
              <a:rPr lang="en-US" smtClean="0"/>
              <a:t>Developed along the Nile River</a:t>
            </a:r>
          </a:p>
          <a:p>
            <a:r>
              <a:rPr lang="en-US" smtClean="0"/>
              <a:t>Kush was located by the third cataract of the Nile</a:t>
            </a:r>
          </a:p>
          <a:p>
            <a:r>
              <a:rPr lang="en-US" smtClean="0"/>
              <a:t>Yearly Floods brought rich fertile soil</a:t>
            </a:r>
          </a:p>
          <a:p>
            <a:r>
              <a:rPr lang="en-US" smtClean="0"/>
              <a:t>Rich in minerals such</a:t>
            </a:r>
          </a:p>
          <a:p>
            <a:pPr lvl="1"/>
            <a:r>
              <a:rPr lang="en-US" smtClean="0"/>
              <a:t>Gold, copper, and stone</a:t>
            </a:r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The Land of Nubia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Depended on agriculture</a:t>
            </a:r>
          </a:p>
          <a:p>
            <a:pPr lvl="1"/>
            <a:r>
              <a:rPr lang="en-US" smtClean="0"/>
              <a:t>Summer &amp; winter crops</a:t>
            </a:r>
          </a:p>
          <a:p>
            <a:pPr lvl="2"/>
            <a:r>
              <a:rPr lang="en-US" smtClean="0"/>
              <a:t>Wheat, barley, and other grains</a:t>
            </a:r>
          </a:p>
          <a:p>
            <a:pPr lvl="2"/>
            <a:endParaRPr lang="en-US" smtClean="0"/>
          </a:p>
          <a:p>
            <a:r>
              <a:rPr lang="en-US" smtClean="0"/>
              <a:t>Livestock</a:t>
            </a:r>
          </a:p>
          <a:p>
            <a:endParaRPr lang="en-US" smtClean="0"/>
          </a:p>
          <a:p>
            <a:r>
              <a:rPr lang="en-US" smtClean="0"/>
              <a:t>Capital: Kerma</a:t>
            </a:r>
          </a:p>
          <a:p>
            <a:endParaRPr lang="en-US" smtClean="0"/>
          </a:p>
          <a:p>
            <a:r>
              <a:rPr lang="en-US" smtClean="0"/>
              <a:t>Nile served as a defense against Invaders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Early  Nubia/Kush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Kush is located just south of Egypt</a:t>
            </a:r>
          </a:p>
          <a:p>
            <a:r>
              <a:rPr lang="en-US" smtClean="0"/>
              <a:t>Trade relationship</a:t>
            </a:r>
          </a:p>
          <a:p>
            <a:r>
              <a:rPr lang="en-US" smtClean="0"/>
              <a:t>Thumose II sent Egyptian soilder s to overtake Kush they succeed and take over the northern part of Kush.</a:t>
            </a:r>
          </a:p>
          <a:p>
            <a:r>
              <a:rPr lang="en-US" smtClean="0"/>
              <a:t>Kerma is destroyed</a:t>
            </a:r>
          </a:p>
          <a:p>
            <a:r>
              <a:rPr lang="en-US" smtClean="0"/>
              <a:t>450 years reign over the Kushites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smtClean="0"/>
              <a:t>Kush &amp; Egypt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Kush military leader</a:t>
            </a:r>
          </a:p>
        </p:txBody>
      </p:sp>
      <p:sp>
        <p:nvSpPr>
          <p:cNvPr id="24578" name="Text Placeholder 4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375" cy="4572000"/>
          </a:xfrm>
        </p:spPr>
        <p:txBody>
          <a:bodyPr/>
          <a:lstStyle/>
          <a:p>
            <a:r>
              <a:rPr lang="en-US" smtClean="0"/>
              <a:t>Fierce Warrior</a:t>
            </a:r>
          </a:p>
          <a:p>
            <a:r>
              <a:rPr lang="en-US" smtClean="0"/>
              <a:t>Overtook parts of Egypt including their capital</a:t>
            </a:r>
          </a:p>
          <a:p>
            <a:r>
              <a:rPr lang="en-US" smtClean="0"/>
              <a:t>Extended Kush to the Nile delta</a:t>
            </a:r>
          </a:p>
          <a:p>
            <a:r>
              <a:rPr lang="en-US" smtClean="0"/>
              <a:t>After his death his brother Shabaka took control and named himself  pharaoh</a:t>
            </a:r>
          </a:p>
          <a:p>
            <a:r>
              <a:rPr lang="en-US" smtClean="0"/>
              <a:t>25</a:t>
            </a:r>
            <a:r>
              <a:rPr lang="en-US" baseline="30000" smtClean="0"/>
              <a:t>th</a:t>
            </a:r>
            <a:r>
              <a:rPr lang="en-US" smtClean="0"/>
              <a:t> dynasty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Piankhi</a:t>
            </a:r>
            <a:endParaRPr dirty="0"/>
          </a:p>
        </p:txBody>
      </p:sp>
      <p:pic>
        <p:nvPicPr>
          <p:cNvPr id="24580" name="Picture 2" descr="C:\Users\Mark\Desktop\tahar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600200"/>
            <a:ext cx="4572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457200" y="762000"/>
          <a:ext cx="6248400" cy="397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3124200"/>
              </a:tblGrid>
              <a:tr h="16002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Natural</a:t>
                      </a:r>
                      <a:r>
                        <a:rPr lang="en-US" sz="2400" baseline="0" dirty="0" smtClean="0"/>
                        <a:t> Resources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How</a:t>
                      </a:r>
                      <a:r>
                        <a:rPr lang="en-US" sz="2400" baseline="0" dirty="0" smtClean="0"/>
                        <a:t> Might have been used</a:t>
                      </a:r>
                      <a:endParaRPr lang="en-US" sz="2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Gold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Coins, </a:t>
                      </a:r>
                      <a:r>
                        <a:rPr lang="en-US" baseline="0" dirty="0" smtClean="0"/>
                        <a:t> jewelry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Copper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Coins,</a:t>
                      </a:r>
                      <a:r>
                        <a:rPr lang="en-US" baseline="0" dirty="0" smtClean="0"/>
                        <a:t> pots, tools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Stone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Pyramids, temples, statues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Ebony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Furniture, decorative</a:t>
                      </a:r>
                      <a:r>
                        <a:rPr lang="en-US" baseline="0" dirty="0" smtClean="0"/>
                        <a:t> items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Ivory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Small</a:t>
                      </a:r>
                      <a:r>
                        <a:rPr lang="en-US" baseline="0" dirty="0" smtClean="0"/>
                        <a:t> statues, jewelry, decorative items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648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375" cy="3733800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Kush Exports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Trade network:  a system of people in different lands who trade goods</a:t>
            </a:r>
          </a:p>
          <a:p>
            <a:r>
              <a:rPr lang="en-US" smtClean="0"/>
              <a:t>Merchants:  traders</a:t>
            </a:r>
          </a:p>
          <a:p>
            <a:r>
              <a:rPr lang="en-US" smtClean="0"/>
              <a:t>Exports: items sent out to other regions</a:t>
            </a:r>
          </a:p>
          <a:p>
            <a:r>
              <a:rPr lang="en-US" smtClean="0"/>
              <a:t>Imports:  goods brought in from other regions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Vocbulary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Egyptian Influence</a:t>
            </a:r>
          </a:p>
          <a:p>
            <a:r>
              <a:rPr lang="en-US" smtClean="0"/>
              <a:t>New capital Meroe</a:t>
            </a:r>
          </a:p>
          <a:p>
            <a:r>
              <a:rPr lang="en-US" smtClean="0"/>
              <a:t>Wood homes</a:t>
            </a:r>
          </a:p>
          <a:p>
            <a:r>
              <a:rPr lang="en-US" smtClean="0"/>
              <a:t>Writing system: Meroitic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Kush Culture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 bwMode="auto">
          <a:noFill/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endParaRPr smtClean="0">
              <a:ln>
                <a:noFill/>
              </a:ln>
              <a:effectLst/>
            </a:endParaRPr>
          </a:p>
        </p:txBody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38917" name="Picture 5" descr="19kush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1000"/>
            <a:ext cx="80772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 bwMode="auto">
          <a:noFill/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endParaRPr smtClean="0">
              <a:ln>
                <a:noFill/>
              </a:ln>
              <a:effectLst/>
            </a:endParaRPr>
          </a:p>
        </p:txBody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39941" name="Picture 5" descr="54248150-L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28600"/>
            <a:ext cx="800100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 bwMode="auto">
          <a:noFill/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endParaRPr smtClean="0">
              <a:ln>
                <a:noFill/>
              </a:ln>
              <a:effectLst/>
            </a:endParaRPr>
          </a:p>
        </p:txBody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40965" name="Picture 5" descr="sabu3rdcataract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04800"/>
            <a:ext cx="81534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45</TotalTime>
  <Words>249</Words>
  <Application>Microsoft Office PowerPoint</Application>
  <PresentationFormat>On-screen Show (4:3)</PresentationFormat>
  <Paragraphs>64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Constantia</vt:lpstr>
      <vt:lpstr>Arial</vt:lpstr>
      <vt:lpstr>Wingdings 2</vt:lpstr>
      <vt:lpstr>Calibri</vt:lpstr>
      <vt:lpstr>Paper</vt:lpstr>
      <vt:lpstr>Paper</vt:lpstr>
      <vt:lpstr>Paper</vt:lpstr>
      <vt:lpstr>Paper</vt:lpstr>
      <vt:lpstr>Paper</vt:lpstr>
      <vt:lpstr>Paper</vt:lpstr>
      <vt:lpstr>Slide 1</vt:lpstr>
      <vt:lpstr>Slide 2</vt:lpstr>
      <vt:lpstr>Slide 3</vt:lpstr>
      <vt:lpstr>Slide 4</vt:lpstr>
      <vt:lpstr>Slide 5</vt:lpstr>
      <vt:lpstr>Slide 6</vt:lpstr>
      <vt:lpstr>Piankhi</vt:lpstr>
      <vt:lpstr>Kush Exports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Kush</dc:title>
  <dc:creator>Mark</dc:creator>
  <cp:lastModifiedBy>supervisor</cp:lastModifiedBy>
  <cp:revision>16</cp:revision>
  <dcterms:created xsi:type="dcterms:W3CDTF">2009-09-04T01:22:46Z</dcterms:created>
  <dcterms:modified xsi:type="dcterms:W3CDTF">2009-09-04T11:31:37Z</dcterms:modified>
</cp:coreProperties>
</file>