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4" r:id="rId8"/>
    <p:sldId id="265" r:id="rId9"/>
    <p:sldId id="266" r:id="rId10"/>
    <p:sldId id="262"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7606FF-5CEC-48C3-BD5B-C5274BC2C4BE}" type="datetimeFigureOut">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7606FF-5CEC-48C3-BD5B-C5274BC2C4BE}" type="datetimeFigureOut">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7606FF-5CEC-48C3-BD5B-C5274BC2C4BE}" type="datetimeFigureOut">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F7606FF-5CEC-48C3-BD5B-C5274BC2C4BE}" type="datetimeFigureOut">
              <a:rPr lang="en-US" smtClean="0"/>
              <a:pPr/>
              <a:t>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7606FF-5CEC-48C3-BD5B-C5274BC2C4BE}" type="datetimeFigureOut">
              <a:rPr lang="en-US" smtClean="0"/>
              <a:pPr/>
              <a:t>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7606FF-5CEC-48C3-BD5B-C5274BC2C4BE}" type="datetimeFigureOut">
              <a:rPr lang="en-US" smtClean="0"/>
              <a:pPr/>
              <a:t>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7606FF-5CEC-48C3-BD5B-C5274BC2C4BE}" type="datetimeFigureOut">
              <a:rPr lang="en-US" smtClean="0"/>
              <a:pPr/>
              <a:t>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7606FF-5CEC-48C3-BD5B-C5274BC2C4BE}" type="datetimeFigureOut">
              <a:rPr lang="en-US" smtClean="0"/>
              <a:pPr/>
              <a:t>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072AEC-881F-47A0-B223-69EB72FC5D03}"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F7606FF-5CEC-48C3-BD5B-C5274BC2C4BE}" type="datetimeFigureOut">
              <a:rPr lang="en-US" smtClean="0"/>
              <a:pPr/>
              <a:t>1/8/2013</a:t>
            </a:fld>
            <a:endParaRPr lang="en-US"/>
          </a:p>
        </p:txBody>
      </p:sp>
      <p:sp>
        <p:nvSpPr>
          <p:cNvPr id="9" name="Slide Number Placeholder 8"/>
          <p:cNvSpPr>
            <a:spLocks noGrp="1"/>
          </p:cNvSpPr>
          <p:nvPr>
            <p:ph type="sldNum" sz="quarter" idx="11"/>
          </p:nvPr>
        </p:nvSpPr>
        <p:spPr/>
        <p:txBody>
          <a:bodyPr/>
          <a:lstStyle/>
          <a:p>
            <a:fld id="{93072AEC-881F-47A0-B223-69EB72FC5D03}"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7606FF-5CEC-48C3-BD5B-C5274BC2C4BE}" type="datetimeFigureOut">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7606FF-5CEC-48C3-BD5B-C5274BC2C4BE}" type="datetimeFigureOut">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072AEC-881F-47A0-B223-69EB72FC5D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3072AEC-881F-47A0-B223-69EB72FC5D03}"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F7606FF-5CEC-48C3-BD5B-C5274BC2C4BE}" type="datetimeFigureOut">
              <a:rPr lang="en-US" smtClean="0"/>
              <a:pPr/>
              <a:t>1/8/2013</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Greece/mythrubric.do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rubistar.4teachers.org/index.php?screen=ShowRubric&amp;rubric_id=1116770&am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Greece/FiveParagraphEssayOrganizer.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Ancient Greece Assessment </a:t>
            </a:r>
            <a:endParaRPr lang="en-US" dirty="0"/>
          </a:p>
        </p:txBody>
      </p:sp>
      <p:sp>
        <p:nvSpPr>
          <p:cNvPr id="3" name="Subtitle 2"/>
          <p:cNvSpPr>
            <a:spLocks noGrp="1"/>
          </p:cNvSpPr>
          <p:nvPr>
            <p:ph type="subTitle" idx="1"/>
          </p:nvPr>
        </p:nvSpPr>
        <p:spPr/>
        <p:txBody>
          <a:bodyPr>
            <a:normAutofit lnSpcReduction="10000"/>
          </a:bodyPr>
          <a:lstStyle/>
          <a:p>
            <a:r>
              <a:rPr lang="en-US" dirty="0" smtClean="0"/>
              <a:t>Writing project</a:t>
            </a:r>
          </a:p>
          <a:p>
            <a:r>
              <a:rPr lang="en-US" dirty="0" smtClean="0"/>
              <a:t>Mrs. Leonard</a:t>
            </a:r>
          </a:p>
          <a:p>
            <a:r>
              <a:rPr lang="en-US" dirty="0" smtClean="0"/>
              <a:t>7</a:t>
            </a:r>
            <a:r>
              <a:rPr lang="en-US" baseline="30000" dirty="0" smtClean="0"/>
              <a:t>th</a:t>
            </a:r>
            <a:r>
              <a:rPr lang="en-US" dirty="0" smtClean="0"/>
              <a:t> grade World History </a:t>
            </a:r>
            <a:endParaRPr lang="en-US" dirty="0"/>
          </a:p>
        </p:txBody>
      </p:sp>
    </p:spTree>
    <p:extLst>
      <p:ext uri="{BB962C8B-B14F-4D97-AF65-F5344CB8AC3E}">
        <p14:creationId xmlns:p14="http://schemas.microsoft.com/office/powerpoint/2010/main" val="5746745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Options</a:t>
            </a:r>
            <a:endParaRPr lang="en-US" dirty="0"/>
          </a:p>
        </p:txBody>
      </p:sp>
      <p:sp>
        <p:nvSpPr>
          <p:cNvPr id="3" name="Content Placeholder 2"/>
          <p:cNvSpPr>
            <a:spLocks noGrp="1"/>
          </p:cNvSpPr>
          <p:nvPr>
            <p:ph idx="1"/>
          </p:nvPr>
        </p:nvSpPr>
        <p:spPr>
          <a:xfrm>
            <a:off x="457200" y="1219200"/>
            <a:ext cx="7696200" cy="5410200"/>
          </a:xfrm>
        </p:spPr>
        <p:txBody>
          <a:bodyPr>
            <a:normAutofit/>
          </a:bodyPr>
          <a:lstStyle/>
          <a:p>
            <a:r>
              <a:rPr lang="en-US" sz="2800" b="1" dirty="0" smtClean="0"/>
              <a:t>Pick one </a:t>
            </a:r>
            <a:r>
              <a:rPr lang="en-US" dirty="0" smtClean="0"/>
              <a:t>of the following options for the assessment on Ancient Greece.  </a:t>
            </a:r>
            <a:r>
              <a:rPr lang="en-US" b="1" dirty="0" smtClean="0"/>
              <a:t>DUE at the end of class on Thursday 1/10/13.  YOU ARE NOT TO USE THE INTERNET!  Use your textbook, notes, and handouts ONLY!</a:t>
            </a:r>
          </a:p>
          <a:p>
            <a:pPr marL="114300" indent="0">
              <a:buNone/>
            </a:pPr>
            <a:endParaRPr lang="en-US" dirty="0"/>
          </a:p>
          <a:p>
            <a:pPr marL="571500" indent="-457200">
              <a:buAutoNum type="arabicPeriod"/>
            </a:pPr>
            <a:r>
              <a:rPr lang="en-US" dirty="0" smtClean="0"/>
              <a:t>Write an original Greek myth</a:t>
            </a:r>
          </a:p>
          <a:p>
            <a:pPr marL="571500" indent="-457200">
              <a:buAutoNum type="arabicPeriod"/>
            </a:pPr>
            <a:endParaRPr lang="en-US" dirty="0"/>
          </a:p>
          <a:p>
            <a:pPr marL="571500" indent="-457200">
              <a:buAutoNum type="arabicPeriod"/>
            </a:pPr>
            <a:r>
              <a:rPr lang="en-US" dirty="0" smtClean="0"/>
              <a:t>Write an essay describing the physical features of Greece and explain how the geography of Greece effected and still effects the people who live there.</a:t>
            </a:r>
          </a:p>
          <a:p>
            <a:pPr marL="571500" indent="-457200">
              <a:buAutoNum type="arabicPeriod"/>
            </a:pPr>
            <a:endParaRPr lang="en-US" dirty="0"/>
          </a:p>
          <a:p>
            <a:pPr marL="571500" indent="-457200">
              <a:buAutoNum type="arabicPeriod"/>
            </a:pPr>
            <a:r>
              <a:rPr lang="en-US" dirty="0" smtClean="0"/>
              <a:t>Write an essay comparing and contrasting the Greek city-states Athens and Sparta.  Explain how the relationship between ancient Athens and Sparta affected all of Greece.</a:t>
            </a:r>
            <a:endParaRPr lang="en-US" dirty="0"/>
          </a:p>
        </p:txBody>
      </p:sp>
    </p:spTree>
    <p:extLst>
      <p:ext uri="{BB962C8B-B14F-4D97-AF65-F5344CB8AC3E}">
        <p14:creationId xmlns:p14="http://schemas.microsoft.com/office/powerpoint/2010/main" val="3916034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758873426"/>
              </p:ext>
            </p:extLst>
          </p:nvPr>
        </p:nvGraphicFramePr>
        <p:xfrm>
          <a:off x="304800" y="1219200"/>
          <a:ext cx="7543800" cy="5394960"/>
        </p:xfrm>
        <a:graphic>
          <a:graphicData uri="http://schemas.openxmlformats.org/drawingml/2006/table">
            <a:tbl>
              <a:tblPr firstRow="1" bandRow="1">
                <a:tableStyleId>{5940675A-B579-460E-94D1-54222C63F5DA}</a:tableStyleId>
              </a:tblPr>
              <a:tblGrid>
                <a:gridCol w="2514600"/>
                <a:gridCol w="2514600"/>
                <a:gridCol w="2514600"/>
              </a:tblGrid>
              <a:tr h="762000">
                <a:tc>
                  <a:txBody>
                    <a:bodyPr/>
                    <a:lstStyle/>
                    <a:p>
                      <a:pPr algn="ctr"/>
                      <a:r>
                        <a:rPr lang="en-US" sz="2400" b="1" dirty="0" smtClean="0"/>
                        <a:t>Original</a:t>
                      </a:r>
                      <a:r>
                        <a:rPr lang="en-US" sz="2400" b="1" baseline="0" dirty="0" smtClean="0"/>
                        <a:t> Myth</a:t>
                      </a:r>
                    </a:p>
                    <a:p>
                      <a:pPr algn="ctr"/>
                      <a:r>
                        <a:rPr lang="en-US" sz="2400" b="1" baseline="0" dirty="0" smtClean="0"/>
                        <a:t>50 points</a:t>
                      </a:r>
                      <a:endParaRPr lang="en-US" sz="2400" b="1" dirty="0"/>
                    </a:p>
                  </a:txBody>
                  <a:tcPr/>
                </a:tc>
                <a:tc>
                  <a:txBody>
                    <a:bodyPr/>
                    <a:lstStyle/>
                    <a:p>
                      <a:pPr algn="ctr"/>
                      <a:r>
                        <a:rPr lang="en-US" sz="2400" b="1" dirty="0" smtClean="0"/>
                        <a:t>Geography Essay</a:t>
                      </a:r>
                    </a:p>
                    <a:p>
                      <a:pPr algn="ctr"/>
                      <a:r>
                        <a:rPr lang="en-US" sz="2400" b="1" dirty="0" smtClean="0"/>
                        <a:t>50 points</a:t>
                      </a:r>
                      <a:endParaRPr lang="en-US" sz="2400" b="1" dirty="0"/>
                    </a:p>
                  </a:txBody>
                  <a:tcPr/>
                </a:tc>
                <a:tc>
                  <a:txBody>
                    <a:bodyPr/>
                    <a:lstStyle/>
                    <a:p>
                      <a:pPr algn="ctr"/>
                      <a:r>
                        <a:rPr lang="en-US" sz="2400" b="1" dirty="0" smtClean="0"/>
                        <a:t>Athens and Sparta Essay</a:t>
                      </a:r>
                    </a:p>
                    <a:p>
                      <a:pPr algn="ctr"/>
                      <a:r>
                        <a:rPr lang="en-US" sz="2400" b="1" dirty="0" smtClean="0"/>
                        <a:t>50 points</a:t>
                      </a:r>
                      <a:endParaRPr lang="en-US" sz="2400" b="1" dirty="0"/>
                    </a:p>
                  </a:txBody>
                  <a:tcPr/>
                </a:tc>
              </a:tr>
              <a:tr h="2247900">
                <a:tc>
                  <a:txBody>
                    <a:bodyPr/>
                    <a:lstStyle/>
                    <a:p>
                      <a:r>
                        <a:rPr lang="en-US" dirty="0" smtClean="0"/>
                        <a:t>Complete</a:t>
                      </a:r>
                      <a:r>
                        <a:rPr lang="en-US" baseline="0" dirty="0" smtClean="0"/>
                        <a:t> the </a:t>
                      </a:r>
                      <a:r>
                        <a:rPr lang="en-US" i="1" baseline="0" dirty="0" smtClean="0"/>
                        <a:t>Writing a Myth </a:t>
                      </a:r>
                      <a:r>
                        <a:rPr lang="en-US" baseline="0" dirty="0" smtClean="0"/>
                        <a:t>starter sheet</a:t>
                      </a:r>
                    </a:p>
                    <a:p>
                      <a:endParaRPr lang="en-US" baseline="0" dirty="0" smtClean="0"/>
                    </a:p>
                    <a:p>
                      <a:r>
                        <a:rPr lang="en-US" baseline="0" dirty="0" smtClean="0"/>
                        <a:t>The myth should have a beginning, middle, and end that flows smoothly</a:t>
                      </a:r>
                    </a:p>
                    <a:p>
                      <a:endParaRPr lang="en-US" baseline="0" dirty="0" smtClean="0"/>
                    </a:p>
                    <a:p>
                      <a:r>
                        <a:rPr lang="en-US" baseline="0" dirty="0" smtClean="0"/>
                        <a:t>Should include the elements of Greek myth and hero that were discussed in class and represent the role that myths played in the lives of ancient Greeks</a:t>
                      </a:r>
                      <a:endParaRPr lang="en-US" dirty="0"/>
                    </a:p>
                  </a:txBody>
                  <a:tcPr/>
                </a:tc>
                <a:tc>
                  <a:txBody>
                    <a:bodyPr/>
                    <a:lstStyle/>
                    <a:p>
                      <a:r>
                        <a:rPr lang="en-US" dirty="0" smtClean="0"/>
                        <a:t>Complete a graphic organizer</a:t>
                      </a:r>
                    </a:p>
                    <a:p>
                      <a:endParaRPr lang="en-US" dirty="0" smtClean="0"/>
                    </a:p>
                    <a:p>
                      <a:r>
                        <a:rPr lang="en-US" dirty="0" smtClean="0"/>
                        <a:t>5 paragraph essay</a:t>
                      </a:r>
                      <a:r>
                        <a:rPr lang="en-US" baseline="0" dirty="0" smtClean="0"/>
                        <a:t> that includes an introduction, body, and conclusion.</a:t>
                      </a:r>
                    </a:p>
                    <a:p>
                      <a:endParaRPr lang="en-US" baseline="0" dirty="0" smtClean="0"/>
                    </a:p>
                    <a:p>
                      <a:r>
                        <a:rPr lang="en-US" baseline="0" dirty="0" smtClean="0"/>
                        <a:t>Good sentence structure.</a:t>
                      </a:r>
                    </a:p>
                    <a:p>
                      <a:endParaRPr lang="en-US" baseline="0" dirty="0" smtClean="0"/>
                    </a:p>
                    <a:p>
                      <a:r>
                        <a:rPr lang="en-US" baseline="0" dirty="0" smtClean="0"/>
                        <a:t>Main ideas and details are used as evidence to support written response</a:t>
                      </a:r>
                      <a:endParaRPr lang="en-US" dirty="0"/>
                    </a:p>
                  </a:txBody>
                  <a:tcPr/>
                </a:tc>
                <a:tc>
                  <a:txBody>
                    <a:bodyPr/>
                    <a:lstStyle/>
                    <a:p>
                      <a:r>
                        <a:rPr lang="en-US" dirty="0" smtClean="0"/>
                        <a:t>Complete</a:t>
                      </a:r>
                      <a:r>
                        <a:rPr lang="en-US" baseline="0" dirty="0" smtClean="0"/>
                        <a:t> a graphic organizer</a:t>
                      </a:r>
                    </a:p>
                    <a:p>
                      <a:endParaRPr lang="en-US" dirty="0" smtClean="0"/>
                    </a:p>
                    <a:p>
                      <a:r>
                        <a:rPr lang="en-US" dirty="0" smtClean="0"/>
                        <a:t>5 paragraph essay</a:t>
                      </a:r>
                      <a:r>
                        <a:rPr lang="en-US" baseline="0" dirty="0" smtClean="0"/>
                        <a:t> that includes an introduction, body, and conclusion.</a:t>
                      </a:r>
                    </a:p>
                    <a:p>
                      <a:endParaRPr lang="en-US" baseline="0" dirty="0" smtClean="0"/>
                    </a:p>
                    <a:p>
                      <a:r>
                        <a:rPr lang="en-US" baseline="0" dirty="0" smtClean="0"/>
                        <a:t>Good sentence structure.</a:t>
                      </a:r>
                    </a:p>
                    <a:p>
                      <a:endParaRPr lang="en-US" baseline="0" dirty="0" smtClean="0"/>
                    </a:p>
                    <a:p>
                      <a:r>
                        <a:rPr lang="en-US" baseline="0" dirty="0" smtClean="0"/>
                        <a:t>Main ideas and details are used as evidence to support written response</a:t>
                      </a:r>
                      <a:endParaRPr lang="en-US" dirty="0" smtClean="0"/>
                    </a:p>
                    <a:p>
                      <a:endParaRPr lang="en-US" dirty="0"/>
                    </a:p>
                  </a:txBody>
                  <a:tcPr/>
                </a:tc>
              </a:tr>
            </a:tbl>
          </a:graphicData>
        </a:graphic>
      </p:graphicFrame>
    </p:spTree>
    <p:extLst>
      <p:ext uri="{BB962C8B-B14F-4D97-AF65-F5344CB8AC3E}">
        <p14:creationId xmlns:p14="http://schemas.microsoft.com/office/powerpoint/2010/main" val="144899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Rubric for Original Myth</a:t>
            </a:r>
            <a:endParaRPr lang="en-US" dirty="0"/>
          </a:p>
        </p:txBody>
      </p:sp>
      <p:sp>
        <p:nvSpPr>
          <p:cNvPr id="3" name="Content Placeholder 2"/>
          <p:cNvSpPr>
            <a:spLocks noGrp="1"/>
          </p:cNvSpPr>
          <p:nvPr>
            <p:ph idx="1"/>
          </p:nvPr>
        </p:nvSpPr>
        <p:spPr/>
        <p:txBody>
          <a:bodyPr/>
          <a:lstStyle/>
          <a:p>
            <a:pPr marL="114300" indent="0">
              <a:buNone/>
            </a:pPr>
            <a:r>
              <a:rPr lang="en-US" dirty="0" smtClean="0">
                <a:hlinkClick r:id="rId2" action="ppaction://hlinkfile"/>
              </a:rPr>
              <a:t>Greece\mythrubric.doc</a:t>
            </a:r>
            <a:endParaRPr lang="en-US" dirty="0" smtClean="0"/>
          </a:p>
          <a:p>
            <a:endParaRPr lang="en-US" dirty="0" smtClean="0"/>
          </a:p>
          <a:p>
            <a:r>
              <a:rPr lang="en-US" dirty="0" smtClean="0"/>
              <a:t>Click on the link above to view the rubric I will use to grade your myth</a:t>
            </a:r>
            <a:endParaRPr lang="en-US" dirty="0"/>
          </a:p>
        </p:txBody>
      </p:sp>
    </p:spTree>
    <p:extLst>
      <p:ext uri="{BB962C8B-B14F-4D97-AF65-F5344CB8AC3E}">
        <p14:creationId xmlns:p14="http://schemas.microsoft.com/office/powerpoint/2010/main" val="87915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Paragraph Essay Rubric</a:t>
            </a:r>
            <a:endParaRPr lang="en-US" dirty="0"/>
          </a:p>
        </p:txBody>
      </p:sp>
      <p:sp>
        <p:nvSpPr>
          <p:cNvPr id="3" name="Content Placeholder 2"/>
          <p:cNvSpPr>
            <a:spLocks noGrp="1"/>
          </p:cNvSpPr>
          <p:nvPr>
            <p:ph idx="1"/>
          </p:nvPr>
        </p:nvSpPr>
        <p:spPr/>
        <p:txBody>
          <a:bodyPr/>
          <a:lstStyle/>
          <a:p>
            <a:r>
              <a:rPr lang="en-US" dirty="0" smtClean="0"/>
              <a:t>Click the link below to view the rubric I will use to grade your essay</a:t>
            </a:r>
          </a:p>
          <a:p>
            <a:endParaRPr lang="en-US" dirty="0"/>
          </a:p>
          <a:p>
            <a:r>
              <a:rPr lang="en-US" dirty="0">
                <a:hlinkClick r:id="rId2"/>
              </a:rPr>
              <a:t>http://rubistar.4teachers.org/index.php?screen=ShowRubric&amp;rubric_id=1116770</a:t>
            </a:r>
            <a:r>
              <a:rPr lang="en-US" dirty="0" smtClean="0">
                <a:hlinkClick r:id="rId2"/>
              </a:rPr>
              <a:t>&amp;</a:t>
            </a:r>
            <a:endParaRPr lang="en-US" dirty="0" smtClean="0"/>
          </a:p>
          <a:p>
            <a:endParaRPr lang="en-US" dirty="0" smtClean="0"/>
          </a:p>
          <a:p>
            <a:endParaRPr lang="en-US" dirty="0"/>
          </a:p>
          <a:p>
            <a:pPr marL="114300" indent="0">
              <a:buNone/>
            </a:pPr>
            <a:endParaRPr lang="en-US" dirty="0"/>
          </a:p>
          <a:p>
            <a:endParaRPr lang="en-US" dirty="0"/>
          </a:p>
        </p:txBody>
      </p:sp>
    </p:spTree>
    <p:extLst>
      <p:ext uri="{BB962C8B-B14F-4D97-AF65-F5344CB8AC3E}">
        <p14:creationId xmlns:p14="http://schemas.microsoft.com/office/powerpoint/2010/main" val="2918216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 for a 5 paragraph essay</a:t>
            </a:r>
            <a:endParaRPr lang="en-US" dirty="0"/>
          </a:p>
        </p:txBody>
      </p:sp>
      <p:sp>
        <p:nvSpPr>
          <p:cNvPr id="3" name="Content Placeholder 2"/>
          <p:cNvSpPr>
            <a:spLocks noGrp="1"/>
          </p:cNvSpPr>
          <p:nvPr>
            <p:ph idx="1"/>
          </p:nvPr>
        </p:nvSpPr>
        <p:spPr/>
        <p:txBody>
          <a:bodyPr/>
          <a:lstStyle/>
          <a:p>
            <a:r>
              <a:rPr lang="en-US" dirty="0" smtClean="0"/>
              <a:t>Click on the link below to view and print the G.O. you are to use and turn in with your essay</a:t>
            </a:r>
          </a:p>
          <a:p>
            <a:endParaRPr lang="en-US" dirty="0"/>
          </a:p>
          <a:p>
            <a:r>
              <a:rPr lang="en-US" dirty="0" smtClean="0">
                <a:hlinkClick r:id="rId2" action="ppaction://hlinkfile"/>
              </a:rPr>
              <a:t>Greece\FiveParagraphEssayOrganizer.pdf</a:t>
            </a:r>
            <a:endParaRPr lang="en-US" dirty="0"/>
          </a:p>
        </p:txBody>
      </p:sp>
    </p:spTree>
    <p:extLst>
      <p:ext uri="{BB962C8B-B14F-4D97-AF65-F5344CB8AC3E}">
        <p14:creationId xmlns:p14="http://schemas.microsoft.com/office/powerpoint/2010/main" val="2379715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A Word Document</a:t>
            </a:r>
            <a:endParaRPr lang="en-US" dirty="0"/>
          </a:p>
        </p:txBody>
      </p:sp>
      <p:sp>
        <p:nvSpPr>
          <p:cNvPr id="3" name="Content Placeholder 2"/>
          <p:cNvSpPr>
            <a:spLocks noGrp="1"/>
          </p:cNvSpPr>
          <p:nvPr>
            <p:ph idx="1"/>
          </p:nvPr>
        </p:nvSpPr>
        <p:spPr/>
        <p:txBody>
          <a:bodyPr/>
          <a:lstStyle/>
          <a:p>
            <a:pPr marL="571500" indent="-457200">
              <a:buFont typeface="+mj-lt"/>
              <a:buAutoNum type="arabicPeriod"/>
            </a:pPr>
            <a:r>
              <a:rPr lang="en-US" dirty="0" smtClean="0"/>
              <a:t>Go to the Windows symbol and select Microsoft Word 2010</a:t>
            </a:r>
          </a:p>
          <a:p>
            <a:pPr marL="114300" indent="0">
              <a:buNone/>
            </a:pPr>
            <a:endParaRPr lang="en-US" dirty="0"/>
          </a:p>
          <a:p>
            <a:pPr marL="114300" indent="0">
              <a:buNone/>
            </a:pPr>
            <a:endParaRPr lang="en-US" dirty="0" smtClean="0"/>
          </a:p>
          <a:p>
            <a:pPr marL="114300" indent="0">
              <a:buNone/>
            </a:pPr>
            <a:r>
              <a:rPr lang="en-US" b="1" dirty="0" smtClean="0"/>
              <a:t>IF YOU DO NOT SEE Microsoft Word 2010</a:t>
            </a:r>
          </a:p>
          <a:p>
            <a:pPr marL="571500" indent="-457200">
              <a:buAutoNum type="arabicPeriod"/>
            </a:pPr>
            <a:r>
              <a:rPr lang="en-US" dirty="0" smtClean="0"/>
              <a:t>Go to the Windows symbol and select All Programs</a:t>
            </a:r>
          </a:p>
          <a:p>
            <a:pPr marL="571500" indent="-457200">
              <a:buAutoNum type="arabicPeriod"/>
            </a:pPr>
            <a:r>
              <a:rPr lang="en-US" dirty="0" smtClean="0"/>
              <a:t>Click on the Microsoft Office </a:t>
            </a:r>
            <a:r>
              <a:rPr lang="en-US" dirty="0"/>
              <a:t>f</a:t>
            </a:r>
            <a:r>
              <a:rPr lang="en-US" dirty="0" smtClean="0"/>
              <a:t>older</a:t>
            </a:r>
          </a:p>
          <a:p>
            <a:pPr marL="571500" indent="-457200">
              <a:buAutoNum type="arabicPeriod"/>
            </a:pPr>
            <a:r>
              <a:rPr lang="en-US" dirty="0" smtClean="0"/>
              <a:t>Click on Microsoft Word 2010</a:t>
            </a:r>
          </a:p>
          <a:p>
            <a:pPr marL="571500" indent="-457200">
              <a:buAutoNum type="arabicPeriod"/>
            </a:pPr>
            <a:endParaRPr lang="en-US" dirty="0"/>
          </a:p>
        </p:txBody>
      </p:sp>
    </p:spTree>
    <p:extLst>
      <p:ext uri="{BB962C8B-B14F-4D97-AF65-F5344CB8AC3E}">
        <p14:creationId xmlns:p14="http://schemas.microsoft.com/office/powerpoint/2010/main" val="29400095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Up Microsoft Word</a:t>
            </a:r>
            <a:endParaRPr lang="en-US" dirty="0"/>
          </a:p>
        </p:txBody>
      </p:sp>
      <p:sp>
        <p:nvSpPr>
          <p:cNvPr id="3" name="Content Placeholder 2"/>
          <p:cNvSpPr>
            <a:spLocks noGrp="1"/>
          </p:cNvSpPr>
          <p:nvPr>
            <p:ph idx="1"/>
          </p:nvPr>
        </p:nvSpPr>
        <p:spPr/>
        <p:txBody>
          <a:bodyPr>
            <a:normAutofit lnSpcReduction="10000"/>
          </a:bodyPr>
          <a:lstStyle/>
          <a:p>
            <a:pPr marL="114300" indent="0">
              <a:buNone/>
            </a:pPr>
            <a:r>
              <a:rPr lang="en-US" dirty="0" smtClean="0"/>
              <a:t>Your writing </a:t>
            </a:r>
            <a:r>
              <a:rPr lang="en-US" dirty="0" smtClean="0"/>
              <a:t>assignment </a:t>
            </a:r>
            <a:r>
              <a:rPr lang="en-US" b="1" u="sng" dirty="0" smtClean="0"/>
              <a:t>MUST BE </a:t>
            </a:r>
            <a:r>
              <a:rPr lang="en-US" dirty="0" smtClean="0"/>
              <a:t> </a:t>
            </a:r>
            <a:r>
              <a:rPr lang="en-US" dirty="0" smtClean="0"/>
              <a:t>double spaced with size 12 font in Times New Roman.</a:t>
            </a:r>
          </a:p>
          <a:p>
            <a:pPr marL="114300" indent="0">
              <a:buNone/>
            </a:pPr>
            <a:endParaRPr lang="en-US" dirty="0"/>
          </a:p>
          <a:p>
            <a:pPr marL="114300" indent="0">
              <a:buNone/>
            </a:pPr>
            <a:r>
              <a:rPr lang="en-US" b="1" u="sng" dirty="0" smtClean="0"/>
              <a:t>Double Spacing:</a:t>
            </a:r>
          </a:p>
          <a:p>
            <a:pPr marL="571500" indent="-457200">
              <a:buAutoNum type="arabicPeriod"/>
            </a:pPr>
            <a:r>
              <a:rPr lang="en-US" dirty="0" smtClean="0"/>
              <a:t>In the Home tab go to the Paragraph section and click on the small arrow in the lower right hand corner</a:t>
            </a:r>
          </a:p>
          <a:p>
            <a:pPr marL="571500" indent="-457200">
              <a:buAutoNum type="arabicPeriod"/>
            </a:pPr>
            <a:r>
              <a:rPr lang="en-US" dirty="0" smtClean="0"/>
              <a:t>In the menu box go to Line Spacing and select </a:t>
            </a:r>
            <a:r>
              <a:rPr lang="en-US" dirty="0" smtClean="0"/>
              <a:t>Double</a:t>
            </a:r>
          </a:p>
          <a:p>
            <a:pPr marL="571500" indent="-457200">
              <a:buAutoNum type="arabicPeriod"/>
            </a:pPr>
            <a:r>
              <a:rPr lang="en-US" dirty="0" smtClean="0"/>
              <a:t>Click and place a check in the small box that says “Don’t add space between paragraphs of the same style”</a:t>
            </a:r>
            <a:endParaRPr lang="en-US" dirty="0" smtClean="0"/>
          </a:p>
          <a:p>
            <a:pPr marL="571500" indent="-457200">
              <a:buAutoNum type="arabicPeriod"/>
            </a:pPr>
            <a:r>
              <a:rPr lang="en-US" dirty="0" smtClean="0"/>
              <a:t>Click on Ok</a:t>
            </a:r>
          </a:p>
          <a:p>
            <a:pPr marL="114300" indent="0">
              <a:buNone/>
            </a:pPr>
            <a:r>
              <a:rPr lang="en-US" b="1" u="sng" dirty="0" smtClean="0"/>
              <a:t>Font:</a:t>
            </a:r>
          </a:p>
          <a:p>
            <a:pPr marL="571500" indent="-457200">
              <a:buAutoNum type="arabicPeriod"/>
            </a:pPr>
            <a:r>
              <a:rPr lang="en-US" dirty="0" smtClean="0"/>
              <a:t>In the Home tab go to the Font section</a:t>
            </a:r>
          </a:p>
          <a:p>
            <a:pPr marL="571500" indent="-457200">
              <a:buAutoNum type="arabicPeriod"/>
            </a:pPr>
            <a:r>
              <a:rPr lang="en-US" dirty="0" smtClean="0"/>
              <a:t>Select Times New Roman and Size 12</a:t>
            </a:r>
          </a:p>
        </p:txBody>
      </p:sp>
    </p:spTree>
    <p:extLst>
      <p:ext uri="{BB962C8B-B14F-4D97-AF65-F5344CB8AC3E}">
        <p14:creationId xmlns:p14="http://schemas.microsoft.com/office/powerpoint/2010/main" val="33548979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Typing</a:t>
            </a:r>
            <a:endParaRPr lang="en-US" dirty="0"/>
          </a:p>
        </p:txBody>
      </p:sp>
      <p:sp>
        <p:nvSpPr>
          <p:cNvPr id="3" name="Content Placeholder 2"/>
          <p:cNvSpPr>
            <a:spLocks noGrp="1"/>
          </p:cNvSpPr>
          <p:nvPr>
            <p:ph idx="1"/>
          </p:nvPr>
        </p:nvSpPr>
        <p:spPr/>
        <p:txBody>
          <a:bodyPr>
            <a:normAutofit fontScale="77500" lnSpcReduction="20000"/>
          </a:bodyPr>
          <a:lstStyle/>
          <a:p>
            <a:r>
              <a:rPr lang="en-US" sz="2300" dirty="0" smtClean="0"/>
              <a:t>Your name, class period, and the due should appear on the left side at the top</a:t>
            </a:r>
          </a:p>
          <a:p>
            <a:r>
              <a:rPr lang="en-US" sz="2300" dirty="0" smtClean="0"/>
              <a:t>Hit th</a:t>
            </a:r>
            <a:r>
              <a:rPr lang="en-US" sz="2300" dirty="0" smtClean="0"/>
              <a:t>e Enter key three times and place your title in the center of the page</a:t>
            </a:r>
          </a:p>
          <a:p>
            <a:r>
              <a:rPr lang="en-US" sz="2300" dirty="0" smtClean="0"/>
              <a:t>Hit the Enter key two times and being typing your document</a:t>
            </a:r>
          </a:p>
          <a:p>
            <a:endParaRPr lang="en-US" sz="2300" dirty="0"/>
          </a:p>
          <a:p>
            <a:r>
              <a:rPr lang="en-US" sz="2300" dirty="0" smtClean="0"/>
              <a:t>The </a:t>
            </a:r>
            <a:r>
              <a:rPr lang="en-US" sz="2300" dirty="0" smtClean="0"/>
              <a:t>first sentence of a paragraph should be indented – hit the Tab key once and the computer will indent for you.</a:t>
            </a:r>
            <a:endParaRPr lang="en-US" sz="2300" dirty="0"/>
          </a:p>
          <a:p>
            <a:r>
              <a:rPr lang="en-US" sz="2300" dirty="0" smtClean="0"/>
              <a:t>The computer will help you with spelling and grammar.</a:t>
            </a:r>
          </a:p>
          <a:p>
            <a:pPr marL="114300" indent="0">
              <a:buNone/>
            </a:pPr>
            <a:endParaRPr lang="en-US" sz="2300" dirty="0" smtClean="0"/>
          </a:p>
          <a:p>
            <a:pPr marL="114300" indent="0">
              <a:buNone/>
            </a:pPr>
            <a:r>
              <a:rPr lang="en-US" sz="2300" b="1" u="sng" dirty="0" smtClean="0"/>
              <a:t>Spelling</a:t>
            </a:r>
            <a:r>
              <a:rPr lang="en-US" sz="2300" dirty="0" smtClean="0"/>
              <a:t>:</a:t>
            </a:r>
          </a:p>
          <a:p>
            <a:r>
              <a:rPr lang="en-US" sz="2300" dirty="0" smtClean="0"/>
              <a:t>If a word has a red squiggly line under it you may have spelled it wrong.  Right click on the word and correct spellings will be displayed.  Click on the word you want to use and the incorrect word will be replaced.</a:t>
            </a:r>
          </a:p>
          <a:p>
            <a:pPr marL="114300" indent="0">
              <a:buNone/>
            </a:pPr>
            <a:r>
              <a:rPr lang="en-US" sz="2300" b="1" u="sng" dirty="0" smtClean="0"/>
              <a:t>Grammar:</a:t>
            </a:r>
          </a:p>
          <a:p>
            <a:r>
              <a:rPr lang="en-US" sz="2300" dirty="0" smtClean="0"/>
              <a:t>If a word or phrase has a green squiggly line under it your grammar may be incorrect.  Right click over the green line and new options will be displayed.  Click on the one you want and the correction will be made</a:t>
            </a:r>
          </a:p>
          <a:p>
            <a:endParaRPr lang="en-US" dirty="0"/>
          </a:p>
          <a:p>
            <a:endParaRPr lang="en-US" dirty="0"/>
          </a:p>
        </p:txBody>
      </p:sp>
    </p:spTree>
    <p:extLst>
      <p:ext uri="{BB962C8B-B14F-4D97-AF65-F5344CB8AC3E}">
        <p14:creationId xmlns:p14="http://schemas.microsoft.com/office/powerpoint/2010/main" val="2981925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Save</a:t>
            </a:r>
            <a:endParaRPr lang="en-US" dirty="0"/>
          </a:p>
        </p:txBody>
      </p:sp>
      <p:sp>
        <p:nvSpPr>
          <p:cNvPr id="3" name="Content Placeholder 2"/>
          <p:cNvSpPr>
            <a:spLocks noGrp="1"/>
          </p:cNvSpPr>
          <p:nvPr>
            <p:ph idx="1"/>
          </p:nvPr>
        </p:nvSpPr>
        <p:spPr/>
        <p:txBody>
          <a:bodyPr/>
          <a:lstStyle/>
          <a:p>
            <a:pPr marL="114300" indent="0">
              <a:buNone/>
            </a:pPr>
            <a:r>
              <a:rPr lang="en-US" dirty="0" smtClean="0"/>
              <a:t>Saving your work:</a:t>
            </a:r>
          </a:p>
          <a:p>
            <a:pPr marL="571500" indent="-457200">
              <a:buAutoNum type="arabicPeriod"/>
            </a:pPr>
            <a:r>
              <a:rPr lang="en-US" dirty="0" smtClean="0"/>
              <a:t>The first time you save go to the File tab and select “Save As”</a:t>
            </a:r>
          </a:p>
          <a:p>
            <a:pPr marL="571500" indent="-457200">
              <a:buAutoNum type="arabicPeriod"/>
            </a:pPr>
            <a:r>
              <a:rPr lang="en-US" dirty="0" smtClean="0"/>
              <a:t>In the menu box that pops up, on the left side, click on “Computer”</a:t>
            </a:r>
          </a:p>
          <a:p>
            <a:pPr marL="571500" indent="-457200">
              <a:buAutoNum type="arabicPeriod"/>
            </a:pPr>
            <a:r>
              <a:rPr lang="en-US" dirty="0" smtClean="0"/>
              <a:t>In the new menu box click on the icon that has YOUR NAME in it  (example:  </a:t>
            </a:r>
            <a:r>
              <a:rPr lang="en-US" dirty="0" err="1" smtClean="0"/>
              <a:t>Eleonard</a:t>
            </a:r>
            <a:r>
              <a:rPr lang="en-US" dirty="0" smtClean="0"/>
              <a:t>)</a:t>
            </a:r>
          </a:p>
          <a:p>
            <a:pPr marL="571500" indent="-457200">
              <a:buAutoNum type="arabicPeriod"/>
            </a:pPr>
            <a:r>
              <a:rPr lang="en-US" dirty="0" smtClean="0"/>
              <a:t>In the “File Name” bar type in the name of your document and click the Save button.</a:t>
            </a:r>
          </a:p>
          <a:p>
            <a:pPr marL="571500" indent="-457200">
              <a:buAutoNum type="arabicPeriod"/>
            </a:pPr>
            <a:r>
              <a:rPr lang="en-US" dirty="0" smtClean="0"/>
              <a:t>From this point on all you have to do is go to the File tab and select “Save”</a:t>
            </a:r>
            <a:endParaRPr lang="en-US" dirty="0"/>
          </a:p>
        </p:txBody>
      </p:sp>
    </p:spTree>
    <p:extLst>
      <p:ext uri="{BB962C8B-B14F-4D97-AF65-F5344CB8AC3E}">
        <p14:creationId xmlns:p14="http://schemas.microsoft.com/office/powerpoint/2010/main" val="28577146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Print</a:t>
            </a:r>
            <a:endParaRPr lang="en-US" dirty="0"/>
          </a:p>
        </p:txBody>
      </p:sp>
      <p:sp>
        <p:nvSpPr>
          <p:cNvPr id="3" name="Content Placeholder 2"/>
          <p:cNvSpPr>
            <a:spLocks noGrp="1"/>
          </p:cNvSpPr>
          <p:nvPr>
            <p:ph idx="1"/>
          </p:nvPr>
        </p:nvSpPr>
        <p:spPr/>
        <p:txBody>
          <a:bodyPr/>
          <a:lstStyle/>
          <a:p>
            <a:pPr marL="114300" indent="0">
              <a:buNone/>
            </a:pPr>
            <a:r>
              <a:rPr lang="en-US" dirty="0" smtClean="0"/>
              <a:t>Printing your work:</a:t>
            </a:r>
          </a:p>
          <a:p>
            <a:pPr marL="571500" indent="-457200">
              <a:buAutoNum type="arabicPeriod"/>
            </a:pPr>
            <a:r>
              <a:rPr lang="en-US" dirty="0" smtClean="0"/>
              <a:t>Make sure your name is at the top right hand corner of your document. </a:t>
            </a:r>
          </a:p>
          <a:p>
            <a:pPr marL="571500" indent="-457200">
              <a:buAutoNum type="arabicPeriod"/>
            </a:pPr>
            <a:r>
              <a:rPr lang="en-US" dirty="0" smtClean="0"/>
              <a:t>Select the File tab and select “Print”</a:t>
            </a:r>
          </a:p>
          <a:p>
            <a:pPr marL="571500" indent="-457200">
              <a:buAutoNum type="arabicPeriod"/>
            </a:pPr>
            <a:r>
              <a:rPr lang="en-US" dirty="0" smtClean="0"/>
              <a:t>Check the box that says “Printer” it should say  __________</a:t>
            </a:r>
          </a:p>
          <a:p>
            <a:pPr marL="571500" indent="-457200">
              <a:buAutoNum type="arabicPeriod"/>
            </a:pPr>
            <a:r>
              <a:rPr lang="en-US" dirty="0" smtClean="0"/>
              <a:t>Click Print</a:t>
            </a:r>
          </a:p>
          <a:p>
            <a:pPr marL="571500" indent="-457200">
              <a:buAutoNum type="arabicPeriod"/>
            </a:pPr>
            <a:r>
              <a:rPr lang="en-US" dirty="0" smtClean="0"/>
              <a:t>Save your work one last time</a:t>
            </a:r>
            <a:endParaRPr lang="en-US" dirty="0"/>
          </a:p>
        </p:txBody>
      </p:sp>
    </p:spTree>
    <p:extLst>
      <p:ext uri="{BB962C8B-B14F-4D97-AF65-F5344CB8AC3E}">
        <p14:creationId xmlns:p14="http://schemas.microsoft.com/office/powerpoint/2010/main" val="22682010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134</TotalTime>
  <Words>777</Words>
  <Application>Microsoft Office PowerPoint</Application>
  <PresentationFormat>On-screen Show (4:3)</PresentationFormat>
  <Paragraphs>97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Adjacency</vt:lpstr>
      <vt:lpstr>Ancient Greece Assessment </vt:lpstr>
      <vt:lpstr>Three Options</vt:lpstr>
      <vt:lpstr>Criteria</vt:lpstr>
      <vt:lpstr>Rubric for Original Myth</vt:lpstr>
      <vt:lpstr>5 Paragraph Essay Rubric</vt:lpstr>
      <vt:lpstr>G.O. for a 5 paragraph essay</vt:lpstr>
      <vt:lpstr>Opening A Word Document</vt:lpstr>
      <vt:lpstr>Setting Up Microsoft Word</vt:lpstr>
      <vt:lpstr>Typing</vt:lpstr>
      <vt:lpstr>To Save</vt:lpstr>
      <vt:lpstr>To Print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Greece Assessment</dc:title>
  <dc:creator>Erica Leonard</dc:creator>
  <cp:lastModifiedBy>Erica Leonard</cp:lastModifiedBy>
  <cp:revision>22</cp:revision>
  <dcterms:created xsi:type="dcterms:W3CDTF">2013-01-03T19:23:27Z</dcterms:created>
  <dcterms:modified xsi:type="dcterms:W3CDTF">2013-01-08T15:27:43Z</dcterms:modified>
</cp:coreProperties>
</file>