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20"/>
    <p:restoredTop sz="94455"/>
  </p:normalViewPr>
  <p:slideViewPr>
    <p:cSldViewPr snapToGrid="0" snapToObjects="1" showGuides="1">
      <p:cViewPr>
        <p:scale>
          <a:sx n="130" d="100"/>
          <a:sy n="130" d="100"/>
        </p:scale>
        <p:origin x="1272" y="-384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86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38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04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441277"/>
            <a:ext cx="2907903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441277"/>
            <a:ext cx="2907904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41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76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5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7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3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31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11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591397"/>
            <a:ext cx="1485662" cy="1258697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591397"/>
            <a:ext cx="4330144" cy="125869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9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49C80-679F-2E48-BC98-FB000DF14B58}" type="datetimeFigureOut">
              <a:rPr lang="en-US" smtClean="0"/>
              <a:t>3/12/18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A6318-40DC-8E4A-AC4F-99856CF7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mailto:jdahl@shakopee.k12.mn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0438" cy="1005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2415" y="351569"/>
            <a:ext cx="244690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First Grade News</a:t>
            </a:r>
          </a:p>
          <a:p>
            <a:pPr algn="ctr"/>
            <a:r>
              <a:rPr lang="en-US" sz="2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March 12-16  </a:t>
            </a:r>
          </a:p>
          <a:p>
            <a:pPr algn="ctr"/>
            <a:endParaRPr lang="en-US" sz="2000" dirty="0">
              <a:latin typeface="Marker Felt"/>
              <a:cs typeface="Marker Fe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233" y="2500594"/>
            <a:ext cx="3344335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Math: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 We are continuing our unit of fractions this week.  This will include ½ and ¼ of a single object as well as dividing a group of objects in half or in fourths.  We will touch on line of symmetry as well as including doubles in this unit.  (Half of 12 is 6, so 6+6=12).  We will test on this unit on March 16.  </a:t>
            </a:r>
            <a:endParaRPr lang="en-US" sz="1100" u="sng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100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Phonics:  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This week we are learning how to add </a:t>
            </a:r>
            <a:r>
              <a:rPr lang="mr-IN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–</a:t>
            </a:r>
            <a:r>
              <a:rPr lang="en-US" sz="1100" dirty="0" err="1" smtClean="0">
                <a:latin typeface="Arial Rounded MT Bold" charset="0"/>
                <a:ea typeface="Arial Rounded MT Bold" charset="0"/>
                <a:cs typeface="Arial Rounded MT Bold" charset="0"/>
              </a:rPr>
              <a:t>ing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to short vowel words.  (hop = hopping, slip = slipping, tap = tapping).  The rule is that when the vowel is short and there is only one consonant after the vowel, you must double the final consonant before adding </a:t>
            </a:r>
            <a:r>
              <a:rPr lang="mr-IN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–</a:t>
            </a:r>
            <a:r>
              <a:rPr lang="en-US" sz="1100" dirty="0" err="1" smtClean="0">
                <a:latin typeface="Arial Rounded MT Bold" charset="0"/>
                <a:ea typeface="Arial Rounded MT Bold" charset="0"/>
                <a:cs typeface="Arial Rounded MT Bold" charset="0"/>
              </a:rPr>
              <a:t>ing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.  </a:t>
            </a:r>
            <a:endParaRPr lang="en-US" sz="1100" b="1" u="sng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100" b="1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Writing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:  We will finish up our frog 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books 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and then move into our unit on opinion writing.  </a:t>
            </a:r>
            <a:endParaRPr lang="en-US" sz="1100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100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Geography: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 Students will 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learn about making 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a sketch map of our 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classroom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.  We will </a:t>
            </a:r>
            <a:r>
              <a:rPr lang="en-US" sz="1100" smtClean="0">
                <a:latin typeface="Arial Rounded MT Bold" charset="0"/>
                <a:ea typeface="Arial Rounded MT Bold" charset="0"/>
                <a:cs typeface="Arial Rounded MT Bold" charset="0"/>
              </a:rPr>
              <a:t>then </a:t>
            </a:r>
            <a:r>
              <a:rPr lang="en-US" sz="1100" smtClean="0">
                <a:latin typeface="Arial Rounded MT Bold" charset="0"/>
                <a:ea typeface="Arial Rounded MT Bold" charset="0"/>
                <a:cs typeface="Arial Rounded MT Bold" charset="0"/>
              </a:rPr>
              <a:t>introduce </a:t>
            </a:r>
            <a:r>
              <a:rPr lang="en-US" sz="11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the continents and oceans. </a:t>
            </a:r>
            <a:endParaRPr lang="en-US" sz="1100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endParaRPr lang="en-US" sz="11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endParaRPr lang="en-US" sz="11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lang="en-US" dirty="0" smtClean="0">
                <a:latin typeface="Marker Felt"/>
                <a:cs typeface="Marker Felt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2003" y="7332563"/>
            <a:ext cx="3428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Specials:</a:t>
            </a:r>
          </a:p>
          <a:p>
            <a:pPr algn="ctr"/>
            <a:endParaRPr lang="en-US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Mon.:  Day 10 </a:t>
            </a:r>
            <a:r>
              <a:rPr lang="en-US" dirty="0" err="1">
                <a:latin typeface="Arial Rounded MT Bold" charset="0"/>
                <a:ea typeface="Arial Rounded MT Bold" charset="0"/>
                <a:cs typeface="Arial Rounded MT Bold" charset="0"/>
              </a:rPr>
              <a:t>Phy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 Ed</a:t>
            </a:r>
          </a:p>
          <a:p>
            <a:pPr algn="ctr"/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Tues.:  Day 1 Music</a:t>
            </a:r>
          </a:p>
          <a:p>
            <a:pPr algn="ctr"/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Wed.: Day 2 </a:t>
            </a:r>
            <a:r>
              <a:rPr lang="en-US" dirty="0" err="1">
                <a:latin typeface="Arial Rounded MT Bold" charset="0"/>
                <a:ea typeface="Arial Rounded MT Bold" charset="0"/>
                <a:cs typeface="Arial Rounded MT Bold" charset="0"/>
              </a:rPr>
              <a:t>Phy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 Ed</a:t>
            </a:r>
          </a:p>
          <a:p>
            <a:pPr algn="ctr"/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Thurs.: Day 3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Art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Fri.: Day 4 </a:t>
            </a:r>
            <a:r>
              <a:rPr lang="en-US" dirty="0" err="1" smtClean="0">
                <a:latin typeface="Arial Rounded MT Bold" charset="0"/>
                <a:ea typeface="Arial Rounded MT Bold" charset="0"/>
                <a:cs typeface="Arial Rounded MT Bold" charset="0"/>
              </a:rPr>
              <a:t>Phy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Ed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endParaRPr lang="en-US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97867" y="4595558"/>
            <a:ext cx="3361266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dirty="0">
              <a:latin typeface="Marker Felt"/>
              <a:cs typeface="Marker Felt"/>
            </a:endParaRPr>
          </a:p>
          <a:p>
            <a:pPr algn="ctr"/>
            <a:r>
              <a:rPr lang="en-US" u="sng" dirty="0">
                <a:latin typeface="Arial Rounded MT Bold" charset="0"/>
                <a:ea typeface="Arial Rounded MT Bold" charset="0"/>
                <a:cs typeface="Arial Rounded MT Bold" charset="0"/>
              </a:rPr>
              <a:t>Upcoming Items</a:t>
            </a:r>
            <a:r>
              <a:rPr lang="en-US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:</a:t>
            </a:r>
            <a:endParaRPr lang="en-US" sz="12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endParaRPr lang="en-US" sz="12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March 14</a:t>
            </a:r>
            <a:r>
              <a:rPr lang="en-US" sz="1200" baseline="30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th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 Early Release Day</a:t>
            </a:r>
            <a:endParaRPr lang="en-US" sz="1200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March 16</a:t>
            </a:r>
            <a:r>
              <a:rPr lang="en-US" sz="1200" baseline="30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th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Beach Day</a:t>
            </a:r>
          </a:p>
          <a:p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March 26</a:t>
            </a:r>
            <a:r>
              <a:rPr lang="en-US" sz="1200" baseline="30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th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lang="mr-IN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–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30</a:t>
            </a:r>
            <a:r>
              <a:rPr lang="en-US" sz="1200" baseline="30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th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Spring Break</a:t>
            </a:r>
          </a:p>
          <a:p>
            <a:r>
              <a:rPr lang="en-US" sz="1200" smtClean="0">
                <a:latin typeface="Arial Rounded MT Bold" charset="0"/>
                <a:ea typeface="Arial Rounded MT Bold" charset="0"/>
                <a:cs typeface="Arial Rounded MT Bold" charset="0"/>
              </a:rPr>
              <a:t>April 6</a:t>
            </a:r>
            <a:r>
              <a:rPr lang="en-US" sz="1200" baseline="30000" smtClean="0">
                <a:latin typeface="Arial Rounded MT Bold" charset="0"/>
                <a:ea typeface="Arial Rounded MT Bold" charset="0"/>
                <a:cs typeface="Arial Rounded MT Bold" charset="0"/>
              </a:rPr>
              <a:t>th</a:t>
            </a:r>
            <a:r>
              <a:rPr lang="en-US" sz="1200" smtClean="0">
                <a:latin typeface="Arial Rounded MT Bold" charset="0"/>
                <a:ea typeface="Arial Rounded MT Bold" charset="0"/>
                <a:cs typeface="Arial Rounded MT Bold" charset="0"/>
              </a:rPr>
              <a:t>Field 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Trip to Gale Woods Farm</a:t>
            </a:r>
          </a:p>
          <a:p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April 17</a:t>
            </a:r>
            <a:r>
              <a:rPr lang="en-US" sz="1200" baseline="30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th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 Field Trip to High School for Shakopee Celebrates Reading Event</a:t>
            </a:r>
          </a:p>
          <a:p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April 19</a:t>
            </a:r>
            <a:r>
              <a:rPr lang="en-US" sz="1200" baseline="30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th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 Field Trip to Lowry Nature Center</a:t>
            </a:r>
          </a:p>
          <a:p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April 19</a:t>
            </a:r>
            <a:r>
              <a:rPr lang="en-US" sz="1200" baseline="30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th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1</a:t>
            </a:r>
            <a:r>
              <a:rPr lang="en-US" sz="1200" baseline="30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st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Grade Music Concert 7pm</a:t>
            </a:r>
          </a:p>
          <a:p>
            <a:endParaRPr lang="en-US" sz="1200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endParaRPr lang="is-IS" sz="12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2533" y="6669011"/>
            <a:ext cx="32300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b="1" u="sng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lang="en-US" sz="1600" b="1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Contact Information:</a:t>
            </a:r>
            <a:endParaRPr lang="en-US" sz="16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lang="en-US" sz="16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Email:</a:t>
            </a:r>
          </a:p>
          <a:p>
            <a:pPr algn="ctr"/>
            <a:r>
              <a:rPr lang="en-US" sz="16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lang="en-US" sz="1600" dirty="0" smtClean="0">
                <a:latin typeface="Arial Rounded MT Bold" charset="0"/>
                <a:ea typeface="Arial Rounded MT Bold" charset="0"/>
                <a:cs typeface="Arial Rounded MT Bold" charset="0"/>
                <a:hlinkClick r:id="rId3"/>
              </a:rPr>
              <a:t>jclark@shakopee.k12.mn.us</a:t>
            </a:r>
            <a:endParaRPr lang="en-US" sz="16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endParaRPr lang="en-US" sz="16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lang="en-US" sz="16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Please call the attendance line if your child will not be in school. </a:t>
            </a:r>
          </a:p>
          <a:p>
            <a:pPr algn="ctr"/>
            <a:endParaRPr lang="en-US" sz="1600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lang="en-US" sz="1200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Attendance Line:</a:t>
            </a:r>
          </a:p>
          <a:p>
            <a:pPr algn="ctr"/>
            <a:r>
              <a:rPr lang="en-US" sz="1200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952-496-5953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44983" y="459459"/>
            <a:ext cx="277708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Early Release</a:t>
            </a:r>
          </a:p>
          <a:p>
            <a:r>
              <a:rPr lang="en-US" sz="1200" dirty="0"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Please remember that this Wednesday the students will be getting out of school at 1:45.  Please plan accordingly.  </a:t>
            </a:r>
          </a:p>
          <a:p>
            <a:endParaRPr lang="en-US" sz="1200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Beach Day </a:t>
            </a:r>
          </a:p>
          <a:p>
            <a:r>
              <a:rPr lang="en-US" sz="1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Students will have a beach theme day on this Friday.  Come in your shorts, t-shirts, sunglasses, and bring a pair of flip flops.  If you want to send a beach towel, it will make for a fun time during reading to curl up on a beach blanket as well.  Please remember that the students will still go outside so they will need to have winter gear packed.  </a:t>
            </a:r>
          </a:p>
        </p:txBody>
      </p:sp>
    </p:spTree>
    <p:extLst>
      <p:ext uri="{BB962C8B-B14F-4D97-AF65-F5344CB8AC3E}">
        <p14:creationId xmlns:p14="http://schemas.microsoft.com/office/powerpoint/2010/main" val="3832043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</TotalTime>
  <Words>387</Words>
  <Application>Microsoft Macintosh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Rounded MT Bold</vt:lpstr>
      <vt:lpstr>Calibri</vt:lpstr>
      <vt:lpstr>Marker Felt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Martinez</dc:creator>
  <cp:lastModifiedBy>Clark,Jaime</cp:lastModifiedBy>
  <cp:revision>203</cp:revision>
  <cp:lastPrinted>2017-10-09T01:25:28Z</cp:lastPrinted>
  <dcterms:created xsi:type="dcterms:W3CDTF">2013-07-02T14:49:06Z</dcterms:created>
  <dcterms:modified xsi:type="dcterms:W3CDTF">2018-03-12T13:40:11Z</dcterms:modified>
</cp:coreProperties>
</file>