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58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F62CC4A-8F46-4942-ABAE-357BADD3B5FA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7D31C8E-268A-4D10-9E9F-379C6855ABE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Fairy_tale#Definitio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Fractured Fairy Tales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Putting a New Twist on </a:t>
            </a:r>
            <a:r>
              <a:rPr lang="en-US" smtClean="0"/>
              <a:t>Old Favorites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1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is a fairy tale?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 fairy tale is a short story that includes fantasy and magical characters like elves, gnomes, giants, mermaids, fairies, and other such enchanted creatures (</a:t>
            </a:r>
            <a:r>
              <a:rPr lang="en-US" dirty="0" smtClean="0">
                <a:solidFill>
                  <a:srgbClr val="000000"/>
                </a:solidFill>
                <a:hlinkClick r:id="rId2"/>
              </a:rPr>
              <a:t>Wikipedia</a:t>
            </a:r>
            <a:r>
              <a:rPr lang="en-US" dirty="0" smtClean="0">
                <a:solidFill>
                  <a:srgbClr val="000000"/>
                </a:solidFill>
              </a:rPr>
              <a:t>).</a:t>
            </a:r>
          </a:p>
          <a:p>
            <a:pPr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79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95400"/>
            <a:ext cx="7010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elements of a fairy tale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133600"/>
            <a:ext cx="7162800" cy="3505200"/>
          </a:xfrm>
        </p:spPr>
        <p:txBody>
          <a:bodyPr>
            <a:no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1700" dirty="0" smtClean="0"/>
              <a:t>Set </a:t>
            </a:r>
            <a:r>
              <a:rPr lang="en-US" sz="1700" dirty="0"/>
              <a:t>in the past—usually significantly long ago. May be presented as historical fact from the past. </a:t>
            </a:r>
            <a:endParaRPr lang="en-US" sz="1700" dirty="0" smtClean="0"/>
          </a:p>
          <a:p>
            <a:pPr marL="342900" indent="-342900">
              <a:buFont typeface="Wingdings" charset="2"/>
              <a:buChar char="v"/>
            </a:pPr>
            <a:r>
              <a:rPr lang="en-US" sz="1700" dirty="0" smtClean="0"/>
              <a:t>Include </a:t>
            </a:r>
            <a:r>
              <a:rPr lang="en-US" sz="1700" dirty="0"/>
              <a:t>fantasy, supernatural or make-believe aspects. </a:t>
            </a:r>
            <a:endParaRPr lang="en-US" sz="1700" dirty="0" smtClean="0"/>
          </a:p>
          <a:p>
            <a:pPr marL="342900" indent="-342900">
              <a:buFont typeface="Wingdings" charset="2"/>
              <a:buChar char="v"/>
            </a:pPr>
            <a:r>
              <a:rPr lang="en-US" sz="1700" dirty="0" smtClean="0"/>
              <a:t>Typically </a:t>
            </a:r>
            <a:r>
              <a:rPr lang="en-US" sz="1700" dirty="0"/>
              <a:t>incorporate clearly defined good characters and evil characters. </a:t>
            </a:r>
            <a:endParaRPr lang="en-US" sz="1700" dirty="0" smtClean="0"/>
          </a:p>
          <a:p>
            <a:pPr marL="342900" indent="-342900">
              <a:buFont typeface="Wingdings" charset="2"/>
              <a:buChar char="v"/>
            </a:pPr>
            <a:r>
              <a:rPr lang="en-US" sz="1700" dirty="0" smtClean="0"/>
              <a:t>May </a:t>
            </a:r>
            <a:r>
              <a:rPr lang="en-US" sz="1700" dirty="0"/>
              <a:t>include objects, people, or events in threes. </a:t>
            </a:r>
            <a:endParaRPr lang="en-US" sz="1700" dirty="0" smtClean="0"/>
          </a:p>
          <a:p>
            <a:pPr marL="342900" indent="-342900">
              <a:buFont typeface="Wingdings" charset="2"/>
              <a:buChar char="v"/>
            </a:pPr>
            <a:r>
              <a:rPr lang="en-US" sz="1700" dirty="0" smtClean="0"/>
              <a:t>Focus </a:t>
            </a:r>
            <a:r>
              <a:rPr lang="en-US" sz="1700" dirty="0"/>
              <a:t>the plot on a problem or conflict that needs to be solved. </a:t>
            </a:r>
            <a:endParaRPr lang="en-US" sz="1700" dirty="0" smtClean="0"/>
          </a:p>
          <a:p>
            <a:pPr marL="342900" indent="-342900">
              <a:buFont typeface="Wingdings" charset="2"/>
              <a:buChar char="v"/>
            </a:pPr>
            <a:r>
              <a:rPr lang="en-US" sz="1700" dirty="0" smtClean="0"/>
              <a:t>Often </a:t>
            </a:r>
            <a:r>
              <a:rPr lang="en-US" sz="1700" dirty="0"/>
              <a:t>have happy endings, based on the resolution of the conflict or problem. </a:t>
            </a:r>
            <a:endParaRPr lang="en-US" sz="1700" dirty="0" smtClean="0"/>
          </a:p>
          <a:p>
            <a:pPr marL="342900" indent="-342900">
              <a:buFont typeface="Wingdings" charset="2"/>
              <a:buChar char="v"/>
            </a:pPr>
            <a:r>
              <a:rPr lang="en-US" sz="1700" dirty="0" smtClean="0"/>
              <a:t>Usually </a:t>
            </a:r>
            <a:r>
              <a:rPr lang="en-US" sz="1700" dirty="0"/>
              <a:t>teach a lesson or demonstrate values 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0342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2209800"/>
            <a:ext cx="3657600" cy="3352800"/>
          </a:xfrm>
        </p:spPr>
        <p:txBody>
          <a:bodyPr>
            <a:normAutofit/>
          </a:bodyPr>
          <a:lstStyle/>
          <a:p>
            <a:r>
              <a:rPr lang="en-US" dirty="0" smtClean="0"/>
              <a:t>Goldilocks and the Three Bears</a:t>
            </a:r>
          </a:p>
          <a:p>
            <a:r>
              <a:rPr lang="en-US" dirty="0" err="1" smtClean="0"/>
              <a:t>Hanzel</a:t>
            </a:r>
            <a:r>
              <a:rPr lang="en-US" dirty="0" smtClean="0"/>
              <a:t> and Gretel</a:t>
            </a:r>
          </a:p>
          <a:p>
            <a:r>
              <a:rPr lang="en-US" dirty="0" smtClean="0"/>
              <a:t>Sleeping Beauty </a:t>
            </a:r>
          </a:p>
          <a:p>
            <a:r>
              <a:rPr lang="en-US" dirty="0" smtClean="0"/>
              <a:t>Snow White </a:t>
            </a:r>
          </a:p>
          <a:p>
            <a:r>
              <a:rPr lang="en-US" dirty="0" smtClean="0"/>
              <a:t>Cinderella</a:t>
            </a:r>
          </a:p>
          <a:p>
            <a:r>
              <a:rPr lang="en-US" dirty="0" smtClean="0"/>
              <a:t>Three Billy Goats Gruff</a:t>
            </a:r>
          </a:p>
          <a:p>
            <a:r>
              <a:rPr lang="en-US" dirty="0" smtClean="0"/>
              <a:t>Three Little Pigs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Fairy Tales and Children’s Stories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2209800"/>
            <a:ext cx="3505200" cy="3352800"/>
          </a:xfrm>
        </p:spPr>
        <p:txBody>
          <a:bodyPr/>
          <a:lstStyle/>
          <a:p>
            <a:r>
              <a:rPr lang="en-US" dirty="0" smtClean="0"/>
              <a:t>Little Red Riding Hood</a:t>
            </a:r>
          </a:p>
          <a:p>
            <a:r>
              <a:rPr lang="en-US" dirty="0" smtClean="0"/>
              <a:t>Princess and the Pea</a:t>
            </a:r>
          </a:p>
          <a:p>
            <a:r>
              <a:rPr lang="en-US" dirty="0" smtClean="0"/>
              <a:t>Emperor's New Clothes</a:t>
            </a:r>
          </a:p>
          <a:p>
            <a:r>
              <a:rPr lang="en-US" dirty="0" err="1" smtClean="0"/>
              <a:t>Rumplestiltskin</a:t>
            </a:r>
            <a:r>
              <a:rPr lang="en-US" dirty="0" smtClean="0"/>
              <a:t> </a:t>
            </a:r>
          </a:p>
          <a:p>
            <a:r>
              <a:rPr lang="en-US" dirty="0" smtClean="0"/>
              <a:t>Elves and the Shoemaker</a:t>
            </a:r>
          </a:p>
          <a:p>
            <a:r>
              <a:rPr lang="en-US" dirty="0" smtClean="0"/>
              <a:t>Jack and the Beanstalk </a:t>
            </a:r>
          </a:p>
          <a:p>
            <a:r>
              <a:rPr lang="en-US" dirty="0" smtClean="0"/>
              <a:t>Gingerbread Man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33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95400"/>
            <a:ext cx="7010400" cy="685800"/>
          </a:xfrm>
        </p:spPr>
        <p:txBody>
          <a:bodyPr>
            <a:noAutofit/>
          </a:bodyPr>
          <a:lstStyle/>
          <a:p>
            <a:r>
              <a:rPr lang="en-US" sz="2600" dirty="0" smtClean="0"/>
              <a:t>What is a fractured Fairy Tale? 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438400"/>
            <a:ext cx="7086600" cy="3048001"/>
          </a:xfrm>
        </p:spPr>
        <p:txBody>
          <a:bodyPr/>
          <a:lstStyle/>
          <a:p>
            <a:pPr indent="0">
              <a:buNone/>
            </a:pPr>
            <a:r>
              <a:rPr lang="en-US" dirty="0" smtClean="0"/>
              <a:t>A fractured fairy tale takes a classic fairy tale or children’s story and adds a               twist, changes characters, or makes it more modern (Think: language and setting).  </a:t>
            </a:r>
          </a:p>
          <a:p>
            <a:pPr indent="0">
              <a:buNone/>
            </a:pPr>
            <a:endParaRPr lang="en-US" dirty="0" smtClean="0"/>
          </a:p>
          <a:p>
            <a:pPr marL="5143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Fracturing your own fairy tale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00"/>
            <a:ext cx="7391400" cy="3352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Think about changing or more of the following elements:</a:t>
            </a:r>
          </a:p>
          <a:p>
            <a:pPr lvl="1"/>
            <a:r>
              <a:rPr lang="en-US" b="1" dirty="0"/>
              <a:t>Time:</a:t>
            </a:r>
            <a:r>
              <a:rPr lang="en-US" dirty="0"/>
              <a:t> Set the story in the present or future, instead of "once upon a time, a long, long time ago.”</a:t>
            </a:r>
          </a:p>
          <a:p>
            <a:pPr lvl="1"/>
            <a:r>
              <a:rPr lang="en-US" b="1" dirty="0"/>
              <a:t>Location:</a:t>
            </a:r>
            <a:r>
              <a:rPr lang="en-US" dirty="0"/>
              <a:t> Set the story in a different country, region, or city. Imagine </a:t>
            </a:r>
            <a:r>
              <a:rPr lang="en-US" b="1" dirty="0"/>
              <a:t>Rapunzel</a:t>
            </a:r>
            <a:r>
              <a:rPr lang="en-US" dirty="0"/>
              <a:t> set in Los Angeles or British Columbia or outback Australia</a:t>
            </a:r>
            <a:r>
              <a:rPr lang="en-US" dirty="0" smtClean="0"/>
              <a:t>.</a:t>
            </a:r>
          </a:p>
          <a:p>
            <a:pPr lvl="1"/>
            <a:r>
              <a:rPr lang="en-US" b="1" dirty="0"/>
              <a:t>Gender:</a:t>
            </a:r>
            <a:r>
              <a:rPr lang="en-US" dirty="0"/>
              <a:t> Change the gender of the main character for a new slant. Perhaps </a:t>
            </a:r>
            <a:r>
              <a:rPr lang="en-US" dirty="0" err="1"/>
              <a:t>Rumpelstiltskin</a:t>
            </a:r>
            <a:r>
              <a:rPr lang="en-US" dirty="0"/>
              <a:t> is a mischievous, grumpy female dwarf</a:t>
            </a:r>
            <a:r>
              <a:rPr lang="en-US" dirty="0" smtClean="0"/>
              <a:t>!</a:t>
            </a:r>
          </a:p>
          <a:p>
            <a:pPr lvl="1"/>
            <a:r>
              <a:rPr lang="en-US" b="1" dirty="0"/>
              <a:t>E</a:t>
            </a:r>
            <a:r>
              <a:rPr lang="en-US" b="1" dirty="0" smtClean="0"/>
              <a:t>nding</a:t>
            </a:r>
            <a:r>
              <a:rPr lang="en-US" b="1" dirty="0"/>
              <a:t>:</a:t>
            </a:r>
            <a:r>
              <a:rPr lang="en-US" dirty="0"/>
              <a:t> Keep the original elements but change the </a:t>
            </a:r>
            <a:r>
              <a:rPr lang="en-US" dirty="0" smtClean="0"/>
              <a:t>ending.</a:t>
            </a:r>
          </a:p>
          <a:p>
            <a:pPr lvl="1"/>
            <a:r>
              <a:rPr lang="en-US" b="1" dirty="0" smtClean="0"/>
              <a:t>Cast of Characters: </a:t>
            </a:r>
            <a:r>
              <a:rPr lang="en-US" dirty="0" smtClean="0"/>
              <a:t> Instead of sticking with just one character from one fairy tale, have the characters from several fairy tales meet. </a:t>
            </a:r>
          </a:p>
          <a:p>
            <a:pPr lvl="1"/>
            <a:r>
              <a:rPr lang="en-US" b="1" dirty="0" smtClean="0"/>
              <a:t>Background: </a:t>
            </a:r>
            <a:r>
              <a:rPr lang="en-US" dirty="0" smtClean="0"/>
              <a:t>Come up with the back story behind the fairy tale. (i.e. Why is Goldilocks in the woods on that fateful day?) 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1033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38400"/>
            <a:ext cx="7315200" cy="304800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Choose one of the fairy tales or children’s stories we listed/discussed in class</a:t>
            </a:r>
          </a:p>
          <a:p>
            <a:r>
              <a:rPr lang="en-US" dirty="0" smtClean="0"/>
              <a:t>Brainstorm ways to “fracture” and twist the classic version </a:t>
            </a:r>
          </a:p>
          <a:p>
            <a:pPr lvl="1"/>
            <a:r>
              <a:rPr lang="en-US" dirty="0" smtClean="0"/>
              <a:t>But don’t get too far from the original </a:t>
            </a:r>
          </a:p>
          <a:p>
            <a:r>
              <a:rPr lang="en-US" dirty="0" smtClean="0"/>
              <a:t>Fill out the plot provided diagram, outlining the events of your story </a:t>
            </a:r>
          </a:p>
          <a:p>
            <a:r>
              <a:rPr lang="en-US" dirty="0" smtClean="0"/>
              <a:t>Draft your short story, being sure to include the key elements of a fairy tale:  </a:t>
            </a:r>
          </a:p>
          <a:p>
            <a:pPr lvl="1"/>
            <a:r>
              <a:rPr lang="en-US" dirty="0" smtClean="0"/>
              <a:t>Magical and fantastic elements  </a:t>
            </a:r>
          </a:p>
          <a:p>
            <a:pPr lvl="1"/>
            <a:r>
              <a:rPr lang="en-US" dirty="0" smtClean="0"/>
              <a:t>Conflict and suspense </a:t>
            </a:r>
          </a:p>
          <a:p>
            <a:pPr lvl="1"/>
            <a:r>
              <a:rPr lang="en-US" dirty="0" smtClean="0"/>
              <a:t>The Rule of 3 </a:t>
            </a:r>
          </a:p>
          <a:p>
            <a:r>
              <a:rPr lang="en-US" dirty="0" smtClean="0"/>
              <a:t>Polish and revise your fairy tale </a:t>
            </a:r>
          </a:p>
          <a:p>
            <a:r>
              <a:rPr lang="en-US" dirty="0" smtClean="0"/>
              <a:t>Illustrate your fairy tale in some way (we’ll talk about these requirements later)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45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485</TotalTime>
  <Words>336</Words>
  <Application>Microsoft Office PowerPoint</Application>
  <PresentationFormat>On-screen Show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Couture</vt:lpstr>
      <vt:lpstr>Fractured Fairy Tales</vt:lpstr>
      <vt:lpstr>What is a fairy tale?</vt:lpstr>
      <vt:lpstr> elements of a fairy tale</vt:lpstr>
      <vt:lpstr>Fairy Tales and Children’s Stories </vt:lpstr>
      <vt:lpstr>What is a fractured Fairy Tale? </vt:lpstr>
      <vt:lpstr>Fracturing your own fairy tale </vt:lpstr>
      <vt:lpstr>Your Assignment</vt:lpstr>
    </vt:vector>
  </TitlesOfParts>
  <Company>Mountain Brook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Fractured Fairy Tales</dc:title>
  <dc:creator>User</dc:creator>
  <cp:lastModifiedBy>User</cp:lastModifiedBy>
  <cp:revision>10</cp:revision>
  <dcterms:created xsi:type="dcterms:W3CDTF">2013-03-26T19:57:00Z</dcterms:created>
  <dcterms:modified xsi:type="dcterms:W3CDTF">2013-03-27T18:59:20Z</dcterms:modified>
</cp:coreProperties>
</file>