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Lst>
  <p:sldSz cy="9144000" cx="6858000"/>
  <p:notesSz cx="7010400" cy="9296400"/>
  <p:embeddedFontLst>
    <p:embeddedFont>
      <p:font typeface="Pompiere"/>
      <p:regular r:id="rId6"/>
    </p:embeddedFont>
    <p:embeddedFont>
      <p:font typeface="Open Sans"/>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0" Type="http://schemas.openxmlformats.org/officeDocument/2006/relationships/font" Target="fonts/OpenSans-boldItalic.fntdata"/><Relationship Id="rId9" Type="http://schemas.openxmlformats.org/officeDocument/2006/relationships/font" Target="fonts/OpenSans-italic.fntdata"/><Relationship Id="rId5" Type="http://schemas.openxmlformats.org/officeDocument/2006/relationships/slide" Target="slides/slide1.xml"/><Relationship Id="rId6" Type="http://schemas.openxmlformats.org/officeDocument/2006/relationships/font" Target="fonts/Pompiere-regular.fntdata"/><Relationship Id="rId7" Type="http://schemas.openxmlformats.org/officeDocument/2006/relationships/font" Target="fonts/OpenSans-regular.fntdata"/><Relationship Id="rId8" Type="http://schemas.openxmlformats.org/officeDocument/2006/relationships/font" Target="fonts/Ope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1168625" y="697225"/>
            <a:ext cx="4673825" cy="348615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701025" y="4415775"/>
            <a:ext cx="5608299" cy="4183374"/>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 name="Shape 80"/>
        <p:cNvGrpSpPr/>
        <p:nvPr/>
      </p:nvGrpSpPr>
      <p:grpSpPr>
        <a:xfrm>
          <a:off x="0" y="0"/>
          <a:ext cx="0" cy="0"/>
          <a:chOff x="0" y="0"/>
          <a:chExt cx="0" cy="0"/>
        </a:xfrm>
      </p:grpSpPr>
      <p:sp>
        <p:nvSpPr>
          <p:cNvPr id="81" name="Shape 81"/>
          <p:cNvSpPr txBox="1"/>
          <p:nvPr>
            <p:ph idx="1" type="body"/>
          </p:nvPr>
        </p:nvSpPr>
        <p:spPr>
          <a:xfrm>
            <a:off x="701025" y="4415775"/>
            <a:ext cx="5608299" cy="4183374"/>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82" name="Shape 82"/>
          <p:cNvSpPr/>
          <p:nvPr>
            <p:ph idx="2" type="sldImg"/>
          </p:nvPr>
        </p:nvSpPr>
        <p:spPr>
          <a:xfrm>
            <a:off x="1168625" y="697225"/>
            <a:ext cx="4673825"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1" name="Shape 11"/>
        <p:cNvGrpSpPr/>
        <p:nvPr/>
      </p:nvGrpSpPr>
      <p:grpSpPr>
        <a:xfrm>
          <a:off x="0" y="0"/>
          <a:ext cx="0" cy="0"/>
          <a:chOff x="0" y="0"/>
          <a:chExt cx="0" cy="0"/>
        </a:xfrm>
      </p:grpSpPr>
      <p:sp>
        <p:nvSpPr>
          <p:cNvPr id="12" name="Shape 12"/>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13" name="Shape 13"/>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14" name="Shape 14"/>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5" name="Shape 15"/>
        <p:cNvGrpSpPr/>
        <p:nvPr/>
      </p:nvGrpSpPr>
      <p:grpSpPr>
        <a:xfrm>
          <a:off x="0" y="0"/>
          <a:ext cx="0" cy="0"/>
          <a:chOff x="0" y="0"/>
          <a:chExt cx="0" cy="0"/>
        </a:xfrm>
      </p:grpSpPr>
      <p:sp>
        <p:nvSpPr>
          <p:cNvPr id="16" name="Shape 16"/>
          <p:cNvSpPr txBox="1"/>
          <p:nvPr>
            <p:ph type="ctrTitle"/>
          </p:nvPr>
        </p:nvSpPr>
        <p:spPr>
          <a:xfrm>
            <a:off x="514350" y="1496483"/>
            <a:ext cx="5829299" cy="3183467"/>
          </a:xfrm>
          <a:prstGeom prst="rect">
            <a:avLst/>
          </a:prstGeom>
          <a:noFill/>
          <a:ln>
            <a:noFill/>
          </a:ln>
        </p:spPr>
        <p:txBody>
          <a:bodyPr anchorCtr="0" anchor="b" bIns="91425" lIns="91425" rIns="91425" tIns="91425"/>
          <a:lstStyle>
            <a:lvl1pPr indent="0" lvl="0" marL="0" marR="0" rtl="0" algn="ctr">
              <a:lnSpc>
                <a:spcPct val="90000"/>
              </a:lnSpc>
              <a:spcBef>
                <a:spcPts val="0"/>
              </a:spcBef>
              <a:buClr>
                <a:schemeClr val="dk1"/>
              </a:buClr>
              <a:buFont typeface="Calibri"/>
              <a:buNone/>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17" name="Shape 17"/>
          <p:cNvSpPr txBox="1"/>
          <p:nvPr>
            <p:ph idx="1" type="subTitle"/>
          </p:nvPr>
        </p:nvSpPr>
        <p:spPr>
          <a:xfrm>
            <a:off x="857250" y="4802717"/>
            <a:ext cx="5143499" cy="2207682"/>
          </a:xfrm>
          <a:prstGeom prst="rect">
            <a:avLst/>
          </a:prstGeom>
          <a:noFill/>
          <a:ln>
            <a:noFill/>
          </a:ln>
        </p:spPr>
        <p:txBody>
          <a:bodyPr anchorCtr="0" anchor="t" bIns="91425" lIns="91425" rIns="91425" tIns="91425"/>
          <a:lstStyle>
            <a:lvl1pPr indent="0" lvl="0" marL="0" marR="0" rtl="0" algn="ctr">
              <a:lnSpc>
                <a:spcPct val="90000"/>
              </a:lnSpc>
              <a:spcBef>
                <a:spcPts val="750"/>
              </a:spcBef>
              <a:buClr>
                <a:schemeClr val="dk1"/>
              </a:buClr>
              <a:buFont typeface="Arial"/>
              <a:buNone/>
              <a:defRPr/>
            </a:lvl1pPr>
            <a:lvl2pPr indent="0" lvl="1" marL="342900" marR="0" rtl="0" algn="ctr">
              <a:lnSpc>
                <a:spcPct val="90000"/>
              </a:lnSpc>
              <a:spcBef>
                <a:spcPts val="375"/>
              </a:spcBef>
              <a:buClr>
                <a:schemeClr val="dk1"/>
              </a:buClr>
              <a:buFont typeface="Arial"/>
              <a:buNone/>
              <a:defRPr/>
            </a:lvl2pPr>
            <a:lvl3pPr indent="0" lvl="2" marL="685800" marR="0" rtl="0" algn="ctr">
              <a:lnSpc>
                <a:spcPct val="90000"/>
              </a:lnSpc>
              <a:spcBef>
                <a:spcPts val="375"/>
              </a:spcBef>
              <a:buClr>
                <a:schemeClr val="dk1"/>
              </a:buClr>
              <a:buFont typeface="Arial"/>
              <a:buNone/>
              <a:defRPr/>
            </a:lvl3pPr>
            <a:lvl4pPr indent="0" lvl="3" marL="1028700" marR="0" rtl="0" algn="ctr">
              <a:lnSpc>
                <a:spcPct val="90000"/>
              </a:lnSpc>
              <a:spcBef>
                <a:spcPts val="375"/>
              </a:spcBef>
              <a:buClr>
                <a:schemeClr val="dk1"/>
              </a:buClr>
              <a:buFont typeface="Arial"/>
              <a:buNone/>
              <a:defRPr/>
            </a:lvl4pPr>
            <a:lvl5pPr indent="0" lvl="4" marL="1371600" marR="0" rtl="0" algn="ctr">
              <a:lnSpc>
                <a:spcPct val="90000"/>
              </a:lnSpc>
              <a:spcBef>
                <a:spcPts val="375"/>
              </a:spcBef>
              <a:buClr>
                <a:schemeClr val="dk1"/>
              </a:buClr>
              <a:buFont typeface="Arial"/>
              <a:buNone/>
              <a:defRPr/>
            </a:lvl5pPr>
            <a:lvl6pPr indent="0" lvl="5" marL="1714500" marR="0" rtl="0" algn="ctr">
              <a:lnSpc>
                <a:spcPct val="90000"/>
              </a:lnSpc>
              <a:spcBef>
                <a:spcPts val="375"/>
              </a:spcBef>
              <a:buClr>
                <a:schemeClr val="dk1"/>
              </a:buClr>
              <a:buFont typeface="Arial"/>
              <a:buNone/>
              <a:defRPr/>
            </a:lvl6pPr>
            <a:lvl7pPr indent="0" lvl="6" marL="2057400" marR="0" rtl="0" algn="ctr">
              <a:lnSpc>
                <a:spcPct val="90000"/>
              </a:lnSpc>
              <a:spcBef>
                <a:spcPts val="375"/>
              </a:spcBef>
              <a:buClr>
                <a:schemeClr val="dk1"/>
              </a:buClr>
              <a:buFont typeface="Arial"/>
              <a:buNone/>
              <a:defRPr/>
            </a:lvl7pPr>
            <a:lvl8pPr indent="0" lvl="7" marL="2400300" marR="0" rtl="0" algn="ctr">
              <a:lnSpc>
                <a:spcPct val="90000"/>
              </a:lnSpc>
              <a:spcBef>
                <a:spcPts val="375"/>
              </a:spcBef>
              <a:buClr>
                <a:schemeClr val="dk1"/>
              </a:buClr>
              <a:buFont typeface="Arial"/>
              <a:buNone/>
              <a:defRPr/>
            </a:lvl8pPr>
            <a:lvl9pPr indent="0" lvl="8" marL="2743200" marR="0" rtl="0" algn="ctr">
              <a:lnSpc>
                <a:spcPct val="90000"/>
              </a:lnSpc>
              <a:spcBef>
                <a:spcPts val="375"/>
              </a:spcBef>
              <a:buClr>
                <a:schemeClr val="dk1"/>
              </a:buClr>
              <a:buFont typeface="Arial"/>
              <a:buNone/>
              <a:defRPr/>
            </a:lvl9pPr>
          </a:lstStyle>
          <a:p/>
        </p:txBody>
      </p:sp>
      <p:sp>
        <p:nvSpPr>
          <p:cNvPr id="18" name="Shape 18"/>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19" name="Shape 19"/>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20" name="Shape 20"/>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21" name="Shape 21"/>
        <p:cNvGrpSpPr/>
        <p:nvPr/>
      </p:nvGrpSpPr>
      <p:grpSpPr>
        <a:xfrm>
          <a:off x="0" y="0"/>
          <a:ext cx="0" cy="0"/>
          <a:chOff x="0" y="0"/>
          <a:chExt cx="0" cy="0"/>
        </a:xfrm>
      </p:grpSpPr>
      <p:sp>
        <p:nvSpPr>
          <p:cNvPr id="22" name="Shape 22"/>
          <p:cNvSpPr txBox="1"/>
          <p:nvPr>
            <p:ph type="title"/>
          </p:nvPr>
        </p:nvSpPr>
        <p:spPr>
          <a:xfrm>
            <a:off x="471487"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3" name="Shape 23"/>
          <p:cNvSpPr txBox="1"/>
          <p:nvPr>
            <p:ph idx="1" type="body"/>
          </p:nvPr>
        </p:nvSpPr>
        <p:spPr>
          <a:xfrm>
            <a:off x="471487" y="2434166"/>
            <a:ext cx="5915025" cy="5801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24" name="Shape 24"/>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25" name="Shape 25"/>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26" name="Shape 26"/>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7" name="Shape 27"/>
        <p:cNvGrpSpPr/>
        <p:nvPr/>
      </p:nvGrpSpPr>
      <p:grpSpPr>
        <a:xfrm>
          <a:off x="0" y="0"/>
          <a:ext cx="0" cy="0"/>
          <a:chOff x="0" y="0"/>
          <a:chExt cx="0" cy="0"/>
        </a:xfrm>
      </p:grpSpPr>
      <p:sp>
        <p:nvSpPr>
          <p:cNvPr id="28" name="Shape 28"/>
          <p:cNvSpPr txBox="1"/>
          <p:nvPr>
            <p:ph type="title"/>
          </p:nvPr>
        </p:nvSpPr>
        <p:spPr>
          <a:xfrm>
            <a:off x="467916" y="2279652"/>
            <a:ext cx="5915025" cy="3803648"/>
          </a:xfrm>
          <a:prstGeom prst="rect">
            <a:avLst/>
          </a:prstGeom>
          <a:noFill/>
          <a:ln>
            <a:noFill/>
          </a:ln>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9" name="Shape 29"/>
          <p:cNvSpPr txBox="1"/>
          <p:nvPr>
            <p:ph idx="1" type="body"/>
          </p:nvPr>
        </p:nvSpPr>
        <p:spPr>
          <a:xfrm>
            <a:off x="467916" y="6119285"/>
            <a:ext cx="5915025" cy="2000248"/>
          </a:xfrm>
          <a:prstGeom prst="rect">
            <a:avLst/>
          </a:prstGeom>
          <a:noFill/>
          <a:ln>
            <a:noFill/>
          </a:ln>
        </p:spPr>
        <p:txBody>
          <a:bodyPr anchorCtr="0" anchor="t" bIns="91425" lIns="91425" rIns="91425" tIns="91425"/>
          <a:lstStyle>
            <a:lvl1pPr indent="0" lvl="0" marL="0" rtl="0">
              <a:spcBef>
                <a:spcPts val="0"/>
              </a:spcBef>
              <a:buClr>
                <a:schemeClr val="dk1"/>
              </a:buClr>
              <a:buFont typeface="Calibri"/>
              <a:buNone/>
              <a:defRPr/>
            </a:lvl1pPr>
            <a:lvl2pPr indent="0" lvl="1" marL="342900" rtl="0">
              <a:spcBef>
                <a:spcPts val="0"/>
              </a:spcBef>
              <a:buClr>
                <a:srgbClr val="888888"/>
              </a:buClr>
              <a:buFont typeface="Calibri"/>
              <a:buNone/>
              <a:defRPr/>
            </a:lvl2pPr>
            <a:lvl3pPr indent="0" lvl="2" marL="685800" rtl="0">
              <a:spcBef>
                <a:spcPts val="0"/>
              </a:spcBef>
              <a:buClr>
                <a:srgbClr val="888888"/>
              </a:buClr>
              <a:buFont typeface="Calibri"/>
              <a:buNone/>
              <a:defRPr/>
            </a:lvl3pPr>
            <a:lvl4pPr indent="0" lvl="3" marL="1028700" rtl="0">
              <a:spcBef>
                <a:spcPts val="0"/>
              </a:spcBef>
              <a:buClr>
                <a:srgbClr val="888888"/>
              </a:buClr>
              <a:buFont typeface="Calibri"/>
              <a:buNone/>
              <a:defRPr/>
            </a:lvl4pPr>
            <a:lvl5pPr indent="0" lvl="4" marL="1371600" rtl="0">
              <a:spcBef>
                <a:spcPts val="0"/>
              </a:spcBef>
              <a:buClr>
                <a:srgbClr val="888888"/>
              </a:buClr>
              <a:buFont typeface="Calibri"/>
              <a:buNone/>
              <a:defRPr/>
            </a:lvl5pPr>
            <a:lvl6pPr indent="0" lvl="5" marL="1714500" rtl="0">
              <a:spcBef>
                <a:spcPts val="0"/>
              </a:spcBef>
              <a:buClr>
                <a:srgbClr val="888888"/>
              </a:buClr>
              <a:buFont typeface="Calibri"/>
              <a:buNone/>
              <a:defRPr/>
            </a:lvl6pPr>
            <a:lvl7pPr indent="0" lvl="6" marL="2057400" rtl="0">
              <a:spcBef>
                <a:spcPts val="0"/>
              </a:spcBef>
              <a:buClr>
                <a:srgbClr val="888888"/>
              </a:buClr>
              <a:buFont typeface="Calibri"/>
              <a:buNone/>
              <a:defRPr/>
            </a:lvl7pPr>
            <a:lvl8pPr indent="0" lvl="7" marL="2400300" rtl="0">
              <a:spcBef>
                <a:spcPts val="0"/>
              </a:spcBef>
              <a:buClr>
                <a:srgbClr val="888888"/>
              </a:buClr>
              <a:buFont typeface="Calibri"/>
              <a:buNone/>
              <a:defRPr/>
            </a:lvl8pPr>
            <a:lvl9pPr indent="0" lvl="8" marL="2743200" rtl="0">
              <a:spcBef>
                <a:spcPts val="0"/>
              </a:spcBef>
              <a:buClr>
                <a:srgbClr val="888888"/>
              </a:buClr>
              <a:buFont typeface="Calibri"/>
              <a:buNone/>
              <a:defRPr/>
            </a:lvl9pPr>
          </a:lstStyle>
          <a:p/>
        </p:txBody>
      </p:sp>
      <p:sp>
        <p:nvSpPr>
          <p:cNvPr id="30" name="Shape 30"/>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31" name="Shape 31"/>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32" name="Shape 32"/>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33" name="Shape 33"/>
        <p:cNvGrpSpPr/>
        <p:nvPr/>
      </p:nvGrpSpPr>
      <p:grpSpPr>
        <a:xfrm>
          <a:off x="0" y="0"/>
          <a:ext cx="0" cy="0"/>
          <a:chOff x="0" y="0"/>
          <a:chExt cx="0" cy="0"/>
        </a:xfrm>
      </p:grpSpPr>
      <p:sp>
        <p:nvSpPr>
          <p:cNvPr id="34" name="Shape 34"/>
          <p:cNvSpPr txBox="1"/>
          <p:nvPr>
            <p:ph type="title"/>
          </p:nvPr>
        </p:nvSpPr>
        <p:spPr>
          <a:xfrm>
            <a:off x="471487"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5" name="Shape 35"/>
          <p:cNvSpPr txBox="1"/>
          <p:nvPr>
            <p:ph idx="1" type="body"/>
          </p:nvPr>
        </p:nvSpPr>
        <p:spPr>
          <a:xfrm>
            <a:off x="471487" y="2434166"/>
            <a:ext cx="2914649" cy="5801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36" name="Shape 36"/>
          <p:cNvSpPr txBox="1"/>
          <p:nvPr>
            <p:ph idx="2" type="body"/>
          </p:nvPr>
        </p:nvSpPr>
        <p:spPr>
          <a:xfrm>
            <a:off x="3471862" y="2434166"/>
            <a:ext cx="2914649" cy="5801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37" name="Shape 37"/>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38" name="Shape 38"/>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39" name="Shape 39"/>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40" name="Shape 40"/>
        <p:cNvGrpSpPr/>
        <p:nvPr/>
      </p:nvGrpSpPr>
      <p:grpSpPr>
        <a:xfrm>
          <a:off x="0" y="0"/>
          <a:ext cx="0" cy="0"/>
          <a:chOff x="0" y="0"/>
          <a:chExt cx="0" cy="0"/>
        </a:xfrm>
      </p:grpSpPr>
      <p:sp>
        <p:nvSpPr>
          <p:cNvPr id="41" name="Shape 41"/>
          <p:cNvSpPr txBox="1"/>
          <p:nvPr>
            <p:ph type="title"/>
          </p:nvPr>
        </p:nvSpPr>
        <p:spPr>
          <a:xfrm>
            <a:off x="472381"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42" name="Shape 42"/>
          <p:cNvSpPr txBox="1"/>
          <p:nvPr>
            <p:ph idx="1" type="body"/>
          </p:nvPr>
        </p:nvSpPr>
        <p:spPr>
          <a:xfrm>
            <a:off x="472381" y="2241550"/>
            <a:ext cx="2901255" cy="1098549"/>
          </a:xfrm>
          <a:prstGeom prst="rect">
            <a:avLst/>
          </a:prstGeom>
          <a:noFill/>
          <a:ln>
            <a:noFill/>
          </a:ln>
        </p:spPr>
        <p:txBody>
          <a:bodyPr anchorCtr="0" anchor="b" bIns="91425" lIns="91425" rIns="91425" tIns="91425"/>
          <a:lstStyle>
            <a:lvl1pPr indent="0" lvl="0" marL="0" rtl="0">
              <a:spcBef>
                <a:spcPts val="0"/>
              </a:spcBef>
              <a:buFont typeface="Calibri"/>
              <a:buNone/>
              <a:defRPr/>
            </a:lvl1pPr>
            <a:lvl2pPr indent="0" lvl="1" marL="342900" rtl="0">
              <a:spcBef>
                <a:spcPts val="0"/>
              </a:spcBef>
              <a:buFont typeface="Calibri"/>
              <a:buNone/>
              <a:defRPr/>
            </a:lvl2pPr>
            <a:lvl3pPr indent="0" lvl="2" marL="685800" rtl="0">
              <a:spcBef>
                <a:spcPts val="0"/>
              </a:spcBef>
              <a:buFont typeface="Calibri"/>
              <a:buNone/>
              <a:defRPr/>
            </a:lvl3pPr>
            <a:lvl4pPr indent="0" lvl="3" marL="1028700" rtl="0">
              <a:spcBef>
                <a:spcPts val="0"/>
              </a:spcBef>
              <a:buFont typeface="Calibri"/>
              <a:buNone/>
              <a:defRPr/>
            </a:lvl4pPr>
            <a:lvl5pPr indent="0" lvl="4" marL="1371600" rtl="0">
              <a:spcBef>
                <a:spcPts val="0"/>
              </a:spcBef>
              <a:buFont typeface="Calibri"/>
              <a:buNone/>
              <a:defRPr/>
            </a:lvl5pPr>
            <a:lvl6pPr indent="0" lvl="5" marL="1714500" rtl="0">
              <a:spcBef>
                <a:spcPts val="0"/>
              </a:spcBef>
              <a:buFont typeface="Calibri"/>
              <a:buNone/>
              <a:defRPr/>
            </a:lvl6pPr>
            <a:lvl7pPr indent="0" lvl="6" marL="2057400" rtl="0">
              <a:spcBef>
                <a:spcPts val="0"/>
              </a:spcBef>
              <a:buFont typeface="Calibri"/>
              <a:buNone/>
              <a:defRPr/>
            </a:lvl7pPr>
            <a:lvl8pPr indent="0" lvl="7" marL="2400300" rtl="0">
              <a:spcBef>
                <a:spcPts val="0"/>
              </a:spcBef>
              <a:buFont typeface="Calibri"/>
              <a:buNone/>
              <a:defRPr/>
            </a:lvl8pPr>
            <a:lvl9pPr indent="0" lvl="8" marL="2743200" rtl="0">
              <a:spcBef>
                <a:spcPts val="0"/>
              </a:spcBef>
              <a:buFont typeface="Calibri"/>
              <a:buNone/>
              <a:defRPr/>
            </a:lvl9pPr>
          </a:lstStyle>
          <a:p/>
        </p:txBody>
      </p:sp>
      <p:sp>
        <p:nvSpPr>
          <p:cNvPr id="43" name="Shape 43"/>
          <p:cNvSpPr txBox="1"/>
          <p:nvPr>
            <p:ph idx="2" type="body"/>
          </p:nvPr>
        </p:nvSpPr>
        <p:spPr>
          <a:xfrm>
            <a:off x="472381" y="3340100"/>
            <a:ext cx="2901255" cy="4912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44" name="Shape 44"/>
          <p:cNvSpPr txBox="1"/>
          <p:nvPr>
            <p:ph idx="3" type="body"/>
          </p:nvPr>
        </p:nvSpPr>
        <p:spPr>
          <a:xfrm>
            <a:off x="3471862" y="2241550"/>
            <a:ext cx="2915542" cy="1098549"/>
          </a:xfrm>
          <a:prstGeom prst="rect">
            <a:avLst/>
          </a:prstGeom>
          <a:noFill/>
          <a:ln>
            <a:noFill/>
          </a:ln>
        </p:spPr>
        <p:txBody>
          <a:bodyPr anchorCtr="0" anchor="b" bIns="91425" lIns="91425" rIns="91425" tIns="91425"/>
          <a:lstStyle>
            <a:lvl1pPr indent="0" lvl="0" marL="0" rtl="0">
              <a:spcBef>
                <a:spcPts val="0"/>
              </a:spcBef>
              <a:buFont typeface="Calibri"/>
              <a:buNone/>
              <a:defRPr/>
            </a:lvl1pPr>
            <a:lvl2pPr indent="0" lvl="1" marL="342900" rtl="0">
              <a:spcBef>
                <a:spcPts val="0"/>
              </a:spcBef>
              <a:buFont typeface="Calibri"/>
              <a:buNone/>
              <a:defRPr/>
            </a:lvl2pPr>
            <a:lvl3pPr indent="0" lvl="2" marL="685800" rtl="0">
              <a:spcBef>
                <a:spcPts val="0"/>
              </a:spcBef>
              <a:buFont typeface="Calibri"/>
              <a:buNone/>
              <a:defRPr/>
            </a:lvl3pPr>
            <a:lvl4pPr indent="0" lvl="3" marL="1028700" rtl="0">
              <a:spcBef>
                <a:spcPts val="0"/>
              </a:spcBef>
              <a:buFont typeface="Calibri"/>
              <a:buNone/>
              <a:defRPr/>
            </a:lvl4pPr>
            <a:lvl5pPr indent="0" lvl="4" marL="1371600" rtl="0">
              <a:spcBef>
                <a:spcPts val="0"/>
              </a:spcBef>
              <a:buFont typeface="Calibri"/>
              <a:buNone/>
              <a:defRPr/>
            </a:lvl5pPr>
            <a:lvl6pPr indent="0" lvl="5" marL="1714500" rtl="0">
              <a:spcBef>
                <a:spcPts val="0"/>
              </a:spcBef>
              <a:buFont typeface="Calibri"/>
              <a:buNone/>
              <a:defRPr/>
            </a:lvl6pPr>
            <a:lvl7pPr indent="0" lvl="6" marL="2057400" rtl="0">
              <a:spcBef>
                <a:spcPts val="0"/>
              </a:spcBef>
              <a:buFont typeface="Calibri"/>
              <a:buNone/>
              <a:defRPr/>
            </a:lvl7pPr>
            <a:lvl8pPr indent="0" lvl="7" marL="2400300" rtl="0">
              <a:spcBef>
                <a:spcPts val="0"/>
              </a:spcBef>
              <a:buFont typeface="Calibri"/>
              <a:buNone/>
              <a:defRPr/>
            </a:lvl8pPr>
            <a:lvl9pPr indent="0" lvl="8" marL="2743200" rtl="0">
              <a:spcBef>
                <a:spcPts val="0"/>
              </a:spcBef>
              <a:buFont typeface="Calibri"/>
              <a:buNone/>
              <a:defRPr/>
            </a:lvl9pPr>
          </a:lstStyle>
          <a:p/>
        </p:txBody>
      </p:sp>
      <p:sp>
        <p:nvSpPr>
          <p:cNvPr id="45" name="Shape 45"/>
          <p:cNvSpPr txBox="1"/>
          <p:nvPr>
            <p:ph idx="4" type="body"/>
          </p:nvPr>
        </p:nvSpPr>
        <p:spPr>
          <a:xfrm>
            <a:off x="3471862" y="3340100"/>
            <a:ext cx="2915542" cy="4912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46" name="Shape 46"/>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47" name="Shape 47"/>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48" name="Shape 48"/>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49" name="Shape 49"/>
        <p:cNvGrpSpPr/>
        <p:nvPr/>
      </p:nvGrpSpPr>
      <p:grpSpPr>
        <a:xfrm>
          <a:off x="0" y="0"/>
          <a:ext cx="0" cy="0"/>
          <a:chOff x="0" y="0"/>
          <a:chExt cx="0" cy="0"/>
        </a:xfrm>
      </p:grpSpPr>
      <p:sp>
        <p:nvSpPr>
          <p:cNvPr id="50" name="Shape 50"/>
          <p:cNvSpPr txBox="1"/>
          <p:nvPr>
            <p:ph type="title"/>
          </p:nvPr>
        </p:nvSpPr>
        <p:spPr>
          <a:xfrm>
            <a:off x="471487"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1" name="Shape 51"/>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52" name="Shape 52"/>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53" name="Shape 53"/>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54" name="Shape 54"/>
        <p:cNvGrpSpPr/>
        <p:nvPr/>
      </p:nvGrpSpPr>
      <p:grpSpPr>
        <a:xfrm>
          <a:off x="0" y="0"/>
          <a:ext cx="0" cy="0"/>
          <a:chOff x="0" y="0"/>
          <a:chExt cx="0" cy="0"/>
        </a:xfrm>
      </p:grpSpPr>
      <p:sp>
        <p:nvSpPr>
          <p:cNvPr id="55" name="Shape 55"/>
          <p:cNvSpPr txBox="1"/>
          <p:nvPr>
            <p:ph type="title"/>
          </p:nvPr>
        </p:nvSpPr>
        <p:spPr>
          <a:xfrm>
            <a:off x="472381" y="609600"/>
            <a:ext cx="2211884" cy="2133599"/>
          </a:xfrm>
          <a:prstGeom prst="rect">
            <a:avLst/>
          </a:prstGeom>
          <a:noFill/>
          <a:ln>
            <a:noFill/>
          </a:ln>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6" name="Shape 56"/>
          <p:cNvSpPr txBox="1"/>
          <p:nvPr>
            <p:ph idx="1" type="body"/>
          </p:nvPr>
        </p:nvSpPr>
        <p:spPr>
          <a:xfrm>
            <a:off x="2915542" y="1316569"/>
            <a:ext cx="3471863" cy="6498167"/>
          </a:xfrm>
          <a:prstGeom prst="rect">
            <a:avLst/>
          </a:prstGeom>
          <a:noFill/>
          <a:ln>
            <a:noFill/>
          </a:ln>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7" name="Shape 57"/>
          <p:cNvSpPr txBox="1"/>
          <p:nvPr>
            <p:ph idx="2" type="body"/>
          </p:nvPr>
        </p:nvSpPr>
        <p:spPr>
          <a:xfrm>
            <a:off x="472381" y="2743200"/>
            <a:ext cx="2211884" cy="5082116"/>
          </a:xfrm>
          <a:prstGeom prst="rect">
            <a:avLst/>
          </a:prstGeom>
          <a:noFill/>
          <a:ln>
            <a:noFill/>
          </a:ln>
        </p:spPr>
        <p:txBody>
          <a:bodyPr anchorCtr="0" anchor="t" bIns="91425" lIns="91425" rIns="91425" tIns="91425"/>
          <a:lstStyle>
            <a:lvl1pPr indent="0" lvl="0" marL="0" rtl="0">
              <a:spcBef>
                <a:spcPts val="0"/>
              </a:spcBef>
              <a:buFont typeface="Calibri"/>
              <a:buNone/>
              <a:defRPr/>
            </a:lvl1pPr>
            <a:lvl2pPr indent="0" lvl="1" marL="342900" rtl="0">
              <a:spcBef>
                <a:spcPts val="0"/>
              </a:spcBef>
              <a:buFont typeface="Calibri"/>
              <a:buNone/>
              <a:defRPr/>
            </a:lvl2pPr>
            <a:lvl3pPr indent="0" lvl="2" marL="685800" rtl="0">
              <a:spcBef>
                <a:spcPts val="0"/>
              </a:spcBef>
              <a:buFont typeface="Calibri"/>
              <a:buNone/>
              <a:defRPr/>
            </a:lvl3pPr>
            <a:lvl4pPr indent="0" lvl="3" marL="1028700" rtl="0">
              <a:spcBef>
                <a:spcPts val="0"/>
              </a:spcBef>
              <a:buFont typeface="Calibri"/>
              <a:buNone/>
              <a:defRPr/>
            </a:lvl4pPr>
            <a:lvl5pPr indent="0" lvl="4" marL="1371600" rtl="0">
              <a:spcBef>
                <a:spcPts val="0"/>
              </a:spcBef>
              <a:buFont typeface="Calibri"/>
              <a:buNone/>
              <a:defRPr/>
            </a:lvl5pPr>
            <a:lvl6pPr indent="0" lvl="5" marL="1714500" rtl="0">
              <a:spcBef>
                <a:spcPts val="0"/>
              </a:spcBef>
              <a:buFont typeface="Calibri"/>
              <a:buNone/>
              <a:defRPr/>
            </a:lvl6pPr>
            <a:lvl7pPr indent="0" lvl="6" marL="2057400" rtl="0">
              <a:spcBef>
                <a:spcPts val="0"/>
              </a:spcBef>
              <a:buFont typeface="Calibri"/>
              <a:buNone/>
              <a:defRPr/>
            </a:lvl7pPr>
            <a:lvl8pPr indent="0" lvl="7" marL="2400300" rtl="0">
              <a:spcBef>
                <a:spcPts val="0"/>
              </a:spcBef>
              <a:buFont typeface="Calibri"/>
              <a:buNone/>
              <a:defRPr/>
            </a:lvl8pPr>
            <a:lvl9pPr indent="0" lvl="8" marL="2743200" rtl="0">
              <a:spcBef>
                <a:spcPts val="0"/>
              </a:spcBef>
              <a:buFont typeface="Calibri"/>
              <a:buNone/>
              <a:defRPr/>
            </a:lvl9pPr>
          </a:lstStyle>
          <a:p/>
        </p:txBody>
      </p:sp>
      <p:sp>
        <p:nvSpPr>
          <p:cNvPr id="58" name="Shape 58"/>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59" name="Shape 59"/>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60" name="Shape 60"/>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61" name="Shape 61"/>
        <p:cNvGrpSpPr/>
        <p:nvPr/>
      </p:nvGrpSpPr>
      <p:grpSpPr>
        <a:xfrm>
          <a:off x="0" y="0"/>
          <a:ext cx="0" cy="0"/>
          <a:chOff x="0" y="0"/>
          <a:chExt cx="0" cy="0"/>
        </a:xfrm>
      </p:grpSpPr>
      <p:sp>
        <p:nvSpPr>
          <p:cNvPr id="62" name="Shape 62"/>
          <p:cNvSpPr txBox="1"/>
          <p:nvPr>
            <p:ph type="title"/>
          </p:nvPr>
        </p:nvSpPr>
        <p:spPr>
          <a:xfrm>
            <a:off x="472381" y="609600"/>
            <a:ext cx="2211884" cy="2133599"/>
          </a:xfrm>
          <a:prstGeom prst="rect">
            <a:avLst/>
          </a:prstGeom>
          <a:noFill/>
          <a:ln>
            <a:noFill/>
          </a:ln>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3" name="Shape 63"/>
          <p:cNvSpPr/>
          <p:nvPr>
            <p:ph idx="2" type="pic"/>
          </p:nvPr>
        </p:nvSpPr>
        <p:spPr>
          <a:xfrm>
            <a:off x="2915542" y="1316569"/>
            <a:ext cx="3471863" cy="6498167"/>
          </a:xfrm>
          <a:prstGeom prst="rect">
            <a:avLst/>
          </a:prstGeom>
          <a:noFill/>
          <a:ln>
            <a:noFill/>
          </a:ln>
        </p:spPr>
      </p:sp>
      <p:sp>
        <p:nvSpPr>
          <p:cNvPr id="64" name="Shape 64"/>
          <p:cNvSpPr txBox="1"/>
          <p:nvPr>
            <p:ph idx="1" type="body"/>
          </p:nvPr>
        </p:nvSpPr>
        <p:spPr>
          <a:xfrm>
            <a:off x="472381" y="2743200"/>
            <a:ext cx="2211884" cy="5082116"/>
          </a:xfrm>
          <a:prstGeom prst="rect">
            <a:avLst/>
          </a:prstGeom>
          <a:noFill/>
          <a:ln>
            <a:noFill/>
          </a:ln>
        </p:spPr>
        <p:txBody>
          <a:bodyPr anchorCtr="0" anchor="t" bIns="91425" lIns="91425" rIns="91425" tIns="91425"/>
          <a:lstStyle>
            <a:lvl1pPr indent="0" lvl="0" marL="0" rtl="0">
              <a:spcBef>
                <a:spcPts val="0"/>
              </a:spcBef>
              <a:buFont typeface="Calibri"/>
              <a:buNone/>
              <a:defRPr/>
            </a:lvl1pPr>
            <a:lvl2pPr indent="0" lvl="1" marL="342900" rtl="0">
              <a:spcBef>
                <a:spcPts val="0"/>
              </a:spcBef>
              <a:buFont typeface="Calibri"/>
              <a:buNone/>
              <a:defRPr/>
            </a:lvl2pPr>
            <a:lvl3pPr indent="0" lvl="2" marL="685800" rtl="0">
              <a:spcBef>
                <a:spcPts val="0"/>
              </a:spcBef>
              <a:buFont typeface="Calibri"/>
              <a:buNone/>
              <a:defRPr/>
            </a:lvl3pPr>
            <a:lvl4pPr indent="0" lvl="3" marL="1028700" rtl="0">
              <a:spcBef>
                <a:spcPts val="0"/>
              </a:spcBef>
              <a:buFont typeface="Calibri"/>
              <a:buNone/>
              <a:defRPr/>
            </a:lvl4pPr>
            <a:lvl5pPr indent="0" lvl="4" marL="1371600" rtl="0">
              <a:spcBef>
                <a:spcPts val="0"/>
              </a:spcBef>
              <a:buFont typeface="Calibri"/>
              <a:buNone/>
              <a:defRPr/>
            </a:lvl5pPr>
            <a:lvl6pPr indent="0" lvl="5" marL="1714500" rtl="0">
              <a:spcBef>
                <a:spcPts val="0"/>
              </a:spcBef>
              <a:buFont typeface="Calibri"/>
              <a:buNone/>
              <a:defRPr/>
            </a:lvl6pPr>
            <a:lvl7pPr indent="0" lvl="6" marL="2057400" rtl="0">
              <a:spcBef>
                <a:spcPts val="0"/>
              </a:spcBef>
              <a:buFont typeface="Calibri"/>
              <a:buNone/>
              <a:defRPr/>
            </a:lvl7pPr>
            <a:lvl8pPr indent="0" lvl="7" marL="2400300" rtl="0">
              <a:spcBef>
                <a:spcPts val="0"/>
              </a:spcBef>
              <a:buFont typeface="Calibri"/>
              <a:buNone/>
              <a:defRPr/>
            </a:lvl8pPr>
            <a:lvl9pPr indent="0" lvl="8" marL="2743200" rtl="0">
              <a:spcBef>
                <a:spcPts val="0"/>
              </a:spcBef>
              <a:buFont typeface="Calibri"/>
              <a:buNone/>
              <a:defRPr/>
            </a:lvl9pPr>
          </a:lstStyle>
          <a:p/>
        </p:txBody>
      </p:sp>
      <p:sp>
        <p:nvSpPr>
          <p:cNvPr id="65" name="Shape 65"/>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66" name="Shape 66"/>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67" name="Shape 67"/>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68" name="Shape 68"/>
        <p:cNvGrpSpPr/>
        <p:nvPr/>
      </p:nvGrpSpPr>
      <p:grpSpPr>
        <a:xfrm>
          <a:off x="0" y="0"/>
          <a:ext cx="0" cy="0"/>
          <a:chOff x="0" y="0"/>
          <a:chExt cx="0" cy="0"/>
        </a:xfrm>
      </p:grpSpPr>
      <p:sp>
        <p:nvSpPr>
          <p:cNvPr id="69" name="Shape 69"/>
          <p:cNvSpPr txBox="1"/>
          <p:nvPr>
            <p:ph type="title"/>
          </p:nvPr>
        </p:nvSpPr>
        <p:spPr>
          <a:xfrm>
            <a:off x="471487"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0" name="Shape 70"/>
          <p:cNvSpPr txBox="1"/>
          <p:nvPr>
            <p:ph idx="1" type="body"/>
          </p:nvPr>
        </p:nvSpPr>
        <p:spPr>
          <a:xfrm rot="5400000">
            <a:off x="528108" y="2377546"/>
            <a:ext cx="5801784" cy="5915025"/>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71" name="Shape 71"/>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72" name="Shape 72"/>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73" name="Shape 73"/>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74" name="Shape 74"/>
        <p:cNvGrpSpPr/>
        <p:nvPr/>
      </p:nvGrpSpPr>
      <p:grpSpPr>
        <a:xfrm>
          <a:off x="0" y="0"/>
          <a:ext cx="0" cy="0"/>
          <a:chOff x="0" y="0"/>
          <a:chExt cx="0" cy="0"/>
        </a:xfrm>
      </p:grpSpPr>
      <p:sp>
        <p:nvSpPr>
          <p:cNvPr id="75" name="Shape 75"/>
          <p:cNvSpPr txBox="1"/>
          <p:nvPr>
            <p:ph type="title"/>
          </p:nvPr>
        </p:nvSpPr>
        <p:spPr>
          <a:xfrm rot="5400000">
            <a:off x="1772576" y="3622014"/>
            <a:ext cx="7749117" cy="147875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6" name="Shape 76"/>
          <p:cNvSpPr txBox="1"/>
          <p:nvPr>
            <p:ph idx="1" type="body"/>
          </p:nvPr>
        </p:nvSpPr>
        <p:spPr>
          <a:xfrm rot="5400000">
            <a:off x="-1227798" y="2186120"/>
            <a:ext cx="7749117" cy="435054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77" name="Shape 77"/>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78" name="Shape 78"/>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79" name="Shape 79"/>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471487" y="486835"/>
            <a:ext cx="5915025" cy="1767416"/>
          </a:xfrm>
          <a:prstGeom prst="rect">
            <a:avLst/>
          </a:prstGeom>
          <a:noFill/>
          <a:ln>
            <a:noFill/>
          </a:ln>
        </p:spPr>
        <p:txBody>
          <a:bodyPr anchorCtr="0" anchor="ctr" bIns="91425" lIns="91425" rIns="91425" tIns="91425"/>
          <a:lstStyle>
            <a:lvl1pPr indent="0" lvl="0" marL="0" marR="0" rtl="0" algn="l">
              <a:lnSpc>
                <a:spcPct val="90000"/>
              </a:lnSpc>
              <a:spcBef>
                <a:spcPts val="0"/>
              </a:spcBef>
              <a:buClr>
                <a:schemeClr val="dk1"/>
              </a:buClr>
              <a:buFont typeface="Calibri"/>
              <a:buNone/>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7" name="Shape 7"/>
          <p:cNvSpPr txBox="1"/>
          <p:nvPr>
            <p:ph idx="1" type="body"/>
          </p:nvPr>
        </p:nvSpPr>
        <p:spPr>
          <a:xfrm>
            <a:off x="471487" y="2434166"/>
            <a:ext cx="5915025" cy="5801784"/>
          </a:xfrm>
          <a:prstGeom prst="rect">
            <a:avLst/>
          </a:prstGeom>
          <a:noFill/>
          <a:ln>
            <a:noFill/>
          </a:ln>
        </p:spPr>
        <p:txBody>
          <a:bodyPr anchorCtr="0" anchor="t" bIns="91425" lIns="91425" rIns="91425" tIns="91425"/>
          <a:lstStyle>
            <a:lvl1pPr indent="-38100" lvl="0" marL="171450" marR="0" rtl="0" algn="l">
              <a:lnSpc>
                <a:spcPct val="90000"/>
              </a:lnSpc>
              <a:spcBef>
                <a:spcPts val="750"/>
              </a:spcBef>
              <a:buClr>
                <a:schemeClr val="dk1"/>
              </a:buClr>
              <a:buFont typeface="Arial"/>
              <a:buChar char="•"/>
              <a:defRPr/>
            </a:lvl1pPr>
            <a:lvl2pPr indent="-57150" lvl="1" marL="514350" marR="0" rtl="0" algn="l">
              <a:lnSpc>
                <a:spcPct val="90000"/>
              </a:lnSpc>
              <a:spcBef>
                <a:spcPts val="375"/>
              </a:spcBef>
              <a:buClr>
                <a:schemeClr val="dk1"/>
              </a:buClr>
              <a:buFont typeface="Arial"/>
              <a:buChar char="•"/>
              <a:defRPr/>
            </a:lvl2pPr>
            <a:lvl3pPr indent="-76200" lvl="2" marL="857250" marR="0" rtl="0" algn="l">
              <a:lnSpc>
                <a:spcPct val="90000"/>
              </a:lnSpc>
              <a:spcBef>
                <a:spcPts val="375"/>
              </a:spcBef>
              <a:buClr>
                <a:schemeClr val="dk1"/>
              </a:buClr>
              <a:buFont typeface="Arial"/>
              <a:buChar char="•"/>
              <a:defRPr/>
            </a:lvl3pPr>
            <a:lvl4pPr indent="-85725" lvl="3" marL="1200150" marR="0" rtl="0" algn="l">
              <a:lnSpc>
                <a:spcPct val="90000"/>
              </a:lnSpc>
              <a:spcBef>
                <a:spcPts val="375"/>
              </a:spcBef>
              <a:buClr>
                <a:schemeClr val="dk1"/>
              </a:buClr>
              <a:buFont typeface="Arial"/>
              <a:buChar char="•"/>
              <a:defRPr/>
            </a:lvl4pPr>
            <a:lvl5pPr indent="-85725" lvl="4" marL="1543050" marR="0" rtl="0" algn="l">
              <a:lnSpc>
                <a:spcPct val="90000"/>
              </a:lnSpc>
              <a:spcBef>
                <a:spcPts val="375"/>
              </a:spcBef>
              <a:buClr>
                <a:schemeClr val="dk1"/>
              </a:buClr>
              <a:buFont typeface="Arial"/>
              <a:buChar char="•"/>
              <a:defRPr/>
            </a:lvl5pPr>
            <a:lvl6pPr indent="-85725" lvl="5" marL="1885950" marR="0" rtl="0" algn="l">
              <a:lnSpc>
                <a:spcPct val="90000"/>
              </a:lnSpc>
              <a:spcBef>
                <a:spcPts val="375"/>
              </a:spcBef>
              <a:buClr>
                <a:schemeClr val="dk1"/>
              </a:buClr>
              <a:buFont typeface="Arial"/>
              <a:buChar char="•"/>
              <a:defRPr/>
            </a:lvl6pPr>
            <a:lvl7pPr indent="-85725" lvl="6" marL="2228850" marR="0" rtl="0" algn="l">
              <a:lnSpc>
                <a:spcPct val="90000"/>
              </a:lnSpc>
              <a:spcBef>
                <a:spcPts val="375"/>
              </a:spcBef>
              <a:buClr>
                <a:schemeClr val="dk1"/>
              </a:buClr>
              <a:buFont typeface="Arial"/>
              <a:buChar char="•"/>
              <a:defRPr/>
            </a:lvl7pPr>
            <a:lvl8pPr indent="-85725" lvl="7" marL="2571750" marR="0" rtl="0" algn="l">
              <a:lnSpc>
                <a:spcPct val="90000"/>
              </a:lnSpc>
              <a:spcBef>
                <a:spcPts val="375"/>
              </a:spcBef>
              <a:buClr>
                <a:schemeClr val="dk1"/>
              </a:buClr>
              <a:buFont typeface="Arial"/>
              <a:buChar char="•"/>
              <a:defRPr/>
            </a:lvl8pPr>
            <a:lvl9pPr indent="-85725" lvl="8" marL="2914650" marR="0" rtl="0" algn="l">
              <a:lnSpc>
                <a:spcPct val="90000"/>
              </a:lnSpc>
              <a:spcBef>
                <a:spcPts val="375"/>
              </a:spcBef>
              <a:buClr>
                <a:schemeClr val="dk1"/>
              </a:buClr>
              <a:buFont typeface="Arial"/>
              <a:buChar char="•"/>
              <a:defRPr/>
            </a:lvl9pPr>
          </a:lstStyle>
          <a:p/>
        </p:txBody>
      </p:sp>
      <p:sp>
        <p:nvSpPr>
          <p:cNvPr id="8" name="Shape 8"/>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9" name="Shape 9"/>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10" name="Shape 10"/>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 name="Shape 83"/>
        <p:cNvGrpSpPr/>
        <p:nvPr/>
      </p:nvGrpSpPr>
      <p:grpSpPr>
        <a:xfrm>
          <a:off x="0" y="0"/>
          <a:ext cx="0" cy="0"/>
          <a:chOff x="0" y="0"/>
          <a:chExt cx="0" cy="0"/>
        </a:xfrm>
      </p:grpSpPr>
      <p:sp>
        <p:nvSpPr>
          <p:cNvPr id="84" name="Shape 84"/>
          <p:cNvSpPr/>
          <p:nvPr/>
        </p:nvSpPr>
        <p:spPr>
          <a:xfrm>
            <a:off x="0" y="0"/>
            <a:ext cx="6858000" cy="1455820"/>
          </a:xfrm>
          <a:prstGeom prst="rect">
            <a:avLst/>
          </a:prstGeom>
          <a:solidFill>
            <a:srgbClr val="595959"/>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85" name="Shape 85"/>
          <p:cNvSpPr/>
          <p:nvPr/>
        </p:nvSpPr>
        <p:spPr>
          <a:xfrm>
            <a:off x="0" y="1455820"/>
            <a:ext cx="1735494" cy="7688178"/>
          </a:xfrm>
          <a:prstGeom prst="rect">
            <a:avLst/>
          </a:prstGeom>
          <a:solidFill>
            <a:srgbClr val="D8D8D8"/>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86" name="Shape 86"/>
          <p:cNvSpPr/>
          <p:nvPr/>
        </p:nvSpPr>
        <p:spPr>
          <a:xfrm>
            <a:off x="1735493" y="5523721"/>
            <a:ext cx="5122506" cy="3620278"/>
          </a:xfrm>
          <a:prstGeom prst="rect">
            <a:avLst/>
          </a:prstGeom>
          <a:solidFill>
            <a:srgbClr val="A5A5A5"/>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87" name="Shape 87"/>
          <p:cNvSpPr txBox="1"/>
          <p:nvPr/>
        </p:nvSpPr>
        <p:spPr>
          <a:xfrm>
            <a:off x="224197" y="3"/>
            <a:ext cx="6421500" cy="101580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6000">
                <a:solidFill>
                  <a:schemeClr val="lt1"/>
                </a:solidFill>
                <a:latin typeface="Pompiere"/>
                <a:ea typeface="Pompiere"/>
                <a:cs typeface="Pompiere"/>
                <a:sym typeface="Pompiere"/>
              </a:rPr>
              <a:t>HEISTER HERALD</a:t>
            </a:r>
          </a:p>
        </p:txBody>
      </p:sp>
      <p:sp>
        <p:nvSpPr>
          <p:cNvPr id="88" name="Shape 88"/>
          <p:cNvSpPr txBox="1"/>
          <p:nvPr/>
        </p:nvSpPr>
        <p:spPr>
          <a:xfrm>
            <a:off x="350875" y="849300"/>
            <a:ext cx="6282900" cy="58470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400">
                <a:solidFill>
                  <a:schemeClr val="lt1"/>
                </a:solidFill>
                <a:latin typeface="Pompiere"/>
                <a:ea typeface="Pompiere"/>
                <a:cs typeface="Pompiere"/>
                <a:sym typeface="Pompiere"/>
              </a:rPr>
              <a:t>November 18, 2016</a:t>
            </a:r>
            <a:r>
              <a:rPr b="0" i="0" lang="en-US" sz="2400" u="none" cap="none" strike="noStrike">
                <a:solidFill>
                  <a:schemeClr val="lt1"/>
                </a:solidFill>
                <a:latin typeface="Pompiere"/>
                <a:ea typeface="Pompiere"/>
                <a:cs typeface="Pompiere"/>
                <a:sym typeface="Pompiere"/>
              </a:rPr>
              <a:t>  •  </a:t>
            </a:r>
            <a:r>
              <a:rPr lang="en-US" sz="2400">
                <a:solidFill>
                  <a:schemeClr val="lt1"/>
                </a:solidFill>
                <a:latin typeface="Pompiere"/>
                <a:ea typeface="Pompiere"/>
                <a:cs typeface="Pompiere"/>
                <a:sym typeface="Pompiere"/>
              </a:rPr>
              <a:t>meg.heister</a:t>
            </a:r>
            <a:r>
              <a:rPr b="0" i="0" lang="en-US" sz="2400" u="none" cap="none" strike="noStrike">
                <a:solidFill>
                  <a:schemeClr val="lt1"/>
                </a:solidFill>
                <a:latin typeface="Pompiere"/>
                <a:ea typeface="Pompiere"/>
                <a:cs typeface="Pompiere"/>
                <a:sym typeface="Pompiere"/>
              </a:rPr>
              <a:t>@</a:t>
            </a:r>
            <a:r>
              <a:rPr lang="en-US" sz="2400">
                <a:solidFill>
                  <a:schemeClr val="lt1"/>
                </a:solidFill>
                <a:latin typeface="Pompiere"/>
                <a:ea typeface="Pompiere"/>
                <a:cs typeface="Pompiere"/>
                <a:sym typeface="Pompiere"/>
              </a:rPr>
              <a:t>jessamine.kyschools.us</a:t>
            </a:r>
            <a:r>
              <a:rPr b="0" i="0" lang="en-US" sz="2400" u="none" cap="none" strike="noStrike">
                <a:solidFill>
                  <a:schemeClr val="lt1"/>
                </a:solidFill>
                <a:latin typeface="Pompiere"/>
                <a:ea typeface="Pompiere"/>
                <a:cs typeface="Pompiere"/>
                <a:sym typeface="Pompiere"/>
              </a:rPr>
              <a:t>  • </a:t>
            </a:r>
          </a:p>
        </p:txBody>
      </p:sp>
      <p:sp>
        <p:nvSpPr>
          <p:cNvPr id="89" name="Shape 89"/>
          <p:cNvSpPr txBox="1"/>
          <p:nvPr/>
        </p:nvSpPr>
        <p:spPr>
          <a:xfrm>
            <a:off x="1771950" y="1527675"/>
            <a:ext cx="3723900" cy="3931800"/>
          </a:xfrm>
          <a:prstGeom prst="rect">
            <a:avLst/>
          </a:prstGeom>
          <a:noFill/>
          <a:ln>
            <a:noFill/>
          </a:ln>
        </p:spPr>
        <p:txBody>
          <a:bodyPr anchorCtr="0" anchor="t" bIns="45700" lIns="91425" rIns="91425" tIns="45700">
            <a:noAutofit/>
          </a:bodyPr>
          <a:lstStyle/>
          <a:p>
            <a:pPr lvl="0" rtl="0" algn="ctr">
              <a:lnSpc>
                <a:spcPct val="133333"/>
              </a:lnSpc>
              <a:spcBef>
                <a:spcPts val="0"/>
              </a:spcBef>
              <a:buSzPct val="91666"/>
              <a:buNone/>
            </a:pPr>
            <a:r>
              <a:rPr b="1" lang="en-US" sz="1200">
                <a:solidFill>
                  <a:schemeClr val="dk1"/>
                </a:solidFill>
                <a:latin typeface="Open Sans"/>
                <a:ea typeface="Open Sans"/>
                <a:cs typeface="Open Sans"/>
                <a:sym typeface="Open Sans"/>
              </a:rPr>
              <a:t>Math Facts Challenge</a:t>
            </a:r>
          </a:p>
          <a:p>
            <a:pPr lvl="0" rtl="0">
              <a:lnSpc>
                <a:spcPct val="133333"/>
              </a:lnSpc>
              <a:spcBef>
                <a:spcPts val="0"/>
              </a:spcBef>
              <a:buSzPct val="91666"/>
              <a:buNone/>
            </a:pPr>
            <a:r>
              <a:rPr lang="en-US" sz="1200">
                <a:solidFill>
                  <a:schemeClr val="dk1"/>
                </a:solidFill>
                <a:latin typeface="Open Sans"/>
                <a:ea typeface="Open Sans"/>
                <a:cs typeface="Open Sans"/>
                <a:sym typeface="Open Sans"/>
              </a:rPr>
              <a:t>Our 4th grade math facts challenge started on Wednesday ad will end December 9th.  I sent home flashcards and a recording sheet with anyone who requested them.  The letter about the challenge came home Monday.  Please let me know if the letter did not make it home. </a:t>
            </a:r>
          </a:p>
          <a:p>
            <a:pPr lvl="0" rtl="0" algn="ctr">
              <a:lnSpc>
                <a:spcPct val="133333"/>
              </a:lnSpc>
              <a:spcBef>
                <a:spcPts val="0"/>
              </a:spcBef>
              <a:buNone/>
            </a:pPr>
            <a:r>
              <a:t/>
            </a:r>
            <a:endParaRPr b="1" sz="1200">
              <a:solidFill>
                <a:schemeClr val="dk1"/>
              </a:solidFill>
              <a:latin typeface="Open Sans"/>
              <a:ea typeface="Open Sans"/>
              <a:cs typeface="Open Sans"/>
              <a:sym typeface="Open Sans"/>
            </a:endParaRPr>
          </a:p>
          <a:p>
            <a:pPr lvl="0" rtl="0" algn="ctr">
              <a:lnSpc>
                <a:spcPct val="133333"/>
              </a:lnSpc>
              <a:spcBef>
                <a:spcPts val="0"/>
              </a:spcBef>
              <a:buNone/>
            </a:pPr>
            <a:r>
              <a:t/>
            </a:r>
            <a:endParaRPr b="1" sz="1200">
              <a:solidFill>
                <a:schemeClr val="dk1"/>
              </a:solidFill>
              <a:latin typeface="Open Sans"/>
              <a:ea typeface="Open Sans"/>
              <a:cs typeface="Open Sans"/>
              <a:sym typeface="Open Sans"/>
            </a:endParaRPr>
          </a:p>
          <a:p>
            <a:pPr lvl="0" rtl="0">
              <a:lnSpc>
                <a:spcPct val="133333"/>
              </a:lnSpc>
              <a:spcBef>
                <a:spcPts val="0"/>
              </a:spcBef>
              <a:buNone/>
            </a:pPr>
            <a:r>
              <a:t/>
            </a:r>
            <a:endParaRPr sz="1200">
              <a:solidFill>
                <a:schemeClr val="dk1"/>
              </a:solidFill>
              <a:latin typeface="Open Sans"/>
              <a:ea typeface="Open Sans"/>
              <a:cs typeface="Open Sans"/>
              <a:sym typeface="Open Sans"/>
            </a:endParaRPr>
          </a:p>
          <a:p>
            <a:pPr lvl="0" rtl="0">
              <a:lnSpc>
                <a:spcPct val="133333"/>
              </a:lnSpc>
              <a:spcBef>
                <a:spcPts val="0"/>
              </a:spcBef>
              <a:buNone/>
            </a:pPr>
            <a:r>
              <a:t/>
            </a:r>
            <a:endParaRPr sz="1200">
              <a:solidFill>
                <a:schemeClr val="dk1"/>
              </a:solidFill>
              <a:latin typeface="Open Sans"/>
              <a:ea typeface="Open Sans"/>
              <a:cs typeface="Open Sans"/>
              <a:sym typeface="Open Sans"/>
            </a:endParaRPr>
          </a:p>
          <a:p>
            <a:pPr lvl="0" rtl="0">
              <a:lnSpc>
                <a:spcPct val="133333"/>
              </a:lnSpc>
              <a:spcBef>
                <a:spcPts val="0"/>
              </a:spcBef>
              <a:buNone/>
            </a:pPr>
            <a:r>
              <a:t/>
            </a:r>
            <a:endParaRPr sz="1200">
              <a:solidFill>
                <a:schemeClr val="dk1"/>
              </a:solidFill>
              <a:latin typeface="Open Sans"/>
              <a:ea typeface="Open Sans"/>
              <a:cs typeface="Open Sans"/>
              <a:sym typeface="Open Sans"/>
            </a:endParaRPr>
          </a:p>
          <a:p>
            <a:pPr indent="0" lvl="0" marL="0" marR="0" rtl="0" algn="l">
              <a:lnSpc>
                <a:spcPct val="133333"/>
              </a:lnSpc>
              <a:spcBef>
                <a:spcPts val="0"/>
              </a:spcBef>
              <a:buNone/>
            </a:pPr>
            <a:r>
              <a:t/>
            </a:r>
            <a:endParaRPr sz="900">
              <a:solidFill>
                <a:schemeClr val="dk1"/>
              </a:solidFill>
              <a:latin typeface="Open Sans"/>
              <a:ea typeface="Open Sans"/>
              <a:cs typeface="Open Sans"/>
              <a:sym typeface="Open Sans"/>
            </a:endParaRPr>
          </a:p>
          <a:p>
            <a:pPr indent="0" lvl="0" marL="0" marR="0" rtl="0" algn="l">
              <a:lnSpc>
                <a:spcPct val="133333"/>
              </a:lnSpc>
              <a:spcBef>
                <a:spcPts val="0"/>
              </a:spcBef>
              <a:buNone/>
            </a:pPr>
            <a:r>
              <a:t/>
            </a:r>
            <a:endParaRPr sz="1000">
              <a:solidFill>
                <a:schemeClr val="dk1"/>
              </a:solidFill>
              <a:latin typeface="Open Sans"/>
              <a:ea typeface="Open Sans"/>
              <a:cs typeface="Open Sans"/>
              <a:sym typeface="Open Sans"/>
            </a:endParaRPr>
          </a:p>
          <a:p>
            <a:pPr indent="457200" lvl="0" marL="0" marR="0" rtl="0" algn="l">
              <a:lnSpc>
                <a:spcPct val="133333"/>
              </a:lnSpc>
              <a:spcBef>
                <a:spcPts val="0"/>
              </a:spcBef>
              <a:buNone/>
            </a:pPr>
            <a:r>
              <a:t/>
            </a:r>
            <a:endParaRPr sz="1000">
              <a:solidFill>
                <a:schemeClr val="dk1"/>
              </a:solidFill>
              <a:latin typeface="Open Sans"/>
              <a:ea typeface="Open Sans"/>
              <a:cs typeface="Open Sans"/>
              <a:sym typeface="Open Sans"/>
            </a:endParaRPr>
          </a:p>
        </p:txBody>
      </p:sp>
      <p:sp>
        <p:nvSpPr>
          <p:cNvPr id="90" name="Shape 90"/>
          <p:cNvSpPr txBox="1"/>
          <p:nvPr/>
        </p:nvSpPr>
        <p:spPr>
          <a:xfrm>
            <a:off x="5574300" y="1649500"/>
            <a:ext cx="1196400" cy="1171800"/>
          </a:xfrm>
          <a:prstGeom prst="rect">
            <a:avLst/>
          </a:prstGeom>
          <a:noFill/>
          <a:ln>
            <a:noFill/>
          </a:ln>
        </p:spPr>
        <p:txBody>
          <a:bodyPr anchorCtr="0" anchor="t" bIns="45700" lIns="91425" rIns="91425" tIns="45700">
            <a:noAutofit/>
          </a:bodyPr>
          <a:lstStyle/>
          <a:p>
            <a:pPr indent="0" lvl="0" marL="0" marR="0" rtl="0" algn="ctr">
              <a:lnSpc>
                <a:spcPct val="133333"/>
              </a:lnSpc>
              <a:spcBef>
                <a:spcPts val="0"/>
              </a:spcBef>
              <a:buNone/>
            </a:pPr>
            <a:r>
              <a:rPr lang="en-US">
                <a:solidFill>
                  <a:schemeClr val="dk1"/>
                </a:solidFill>
                <a:latin typeface="Open Sans"/>
                <a:ea typeface="Open Sans"/>
                <a:cs typeface="Open Sans"/>
                <a:sym typeface="Open Sans"/>
              </a:rPr>
              <a:t>PTO Updates are on the back</a:t>
            </a:r>
            <a:r>
              <a:rPr lang="en-US" sz="900">
                <a:solidFill>
                  <a:schemeClr val="dk1"/>
                </a:solidFill>
                <a:latin typeface="Open Sans"/>
                <a:ea typeface="Open Sans"/>
                <a:cs typeface="Open Sans"/>
                <a:sym typeface="Open Sans"/>
              </a:rPr>
              <a:t> </a:t>
            </a:r>
          </a:p>
          <a:p>
            <a:pPr indent="0" lvl="0" marL="0" marR="0" rtl="0" algn="ctr">
              <a:lnSpc>
                <a:spcPct val="133333"/>
              </a:lnSpc>
              <a:spcBef>
                <a:spcPts val="0"/>
              </a:spcBef>
              <a:buNone/>
            </a:pPr>
            <a:r>
              <a:t/>
            </a:r>
            <a:endParaRPr sz="900">
              <a:solidFill>
                <a:schemeClr val="dk1"/>
              </a:solidFill>
              <a:latin typeface="Open Sans"/>
              <a:ea typeface="Open Sans"/>
              <a:cs typeface="Open Sans"/>
              <a:sym typeface="Open Sans"/>
            </a:endParaRPr>
          </a:p>
        </p:txBody>
      </p:sp>
      <p:sp>
        <p:nvSpPr>
          <p:cNvPr id="91" name="Shape 91"/>
          <p:cNvSpPr/>
          <p:nvPr/>
        </p:nvSpPr>
        <p:spPr>
          <a:xfrm>
            <a:off x="1889700" y="6088005"/>
            <a:ext cx="1474200" cy="2971499"/>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2" name="Shape 92"/>
          <p:cNvSpPr/>
          <p:nvPr/>
        </p:nvSpPr>
        <p:spPr>
          <a:xfrm>
            <a:off x="1889696" y="6087989"/>
            <a:ext cx="1474076" cy="410311"/>
          </a:xfrm>
          <a:prstGeom prst="rect">
            <a:avLst/>
          </a:prstGeom>
          <a:solidFill>
            <a:srgbClr val="595959"/>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3" name="Shape 93"/>
          <p:cNvSpPr txBox="1"/>
          <p:nvPr/>
        </p:nvSpPr>
        <p:spPr>
          <a:xfrm>
            <a:off x="1961888" y="6104903"/>
            <a:ext cx="1318402" cy="40010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000">
                <a:solidFill>
                  <a:schemeClr val="lt1"/>
                </a:solidFill>
                <a:latin typeface="Pompiere"/>
                <a:ea typeface="Pompiere"/>
                <a:cs typeface="Pompiere"/>
                <a:sym typeface="Pompiere"/>
              </a:rPr>
              <a:t>ELA</a:t>
            </a:r>
          </a:p>
        </p:txBody>
      </p:sp>
      <p:sp>
        <p:nvSpPr>
          <p:cNvPr id="94" name="Shape 94"/>
          <p:cNvSpPr/>
          <p:nvPr/>
        </p:nvSpPr>
        <p:spPr>
          <a:xfrm>
            <a:off x="5204175" y="6081623"/>
            <a:ext cx="1474200" cy="2971499"/>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5" name="Shape 95"/>
          <p:cNvSpPr/>
          <p:nvPr/>
        </p:nvSpPr>
        <p:spPr>
          <a:xfrm>
            <a:off x="5206407" y="6059912"/>
            <a:ext cx="1474076" cy="410311"/>
          </a:xfrm>
          <a:prstGeom prst="rect">
            <a:avLst/>
          </a:prstGeom>
          <a:solidFill>
            <a:srgbClr val="595959"/>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6" name="Shape 96"/>
          <p:cNvSpPr txBox="1"/>
          <p:nvPr/>
        </p:nvSpPr>
        <p:spPr>
          <a:xfrm>
            <a:off x="5278600" y="6076828"/>
            <a:ext cx="1318402" cy="40010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000">
                <a:solidFill>
                  <a:schemeClr val="lt1"/>
                </a:solidFill>
                <a:latin typeface="Pompiere"/>
                <a:ea typeface="Pompiere"/>
                <a:cs typeface="Pompiere"/>
                <a:sym typeface="Pompiere"/>
              </a:rPr>
              <a:t>SCIENCE/SS</a:t>
            </a:r>
          </a:p>
        </p:txBody>
      </p:sp>
      <p:sp>
        <p:nvSpPr>
          <p:cNvPr id="97" name="Shape 97"/>
          <p:cNvSpPr/>
          <p:nvPr/>
        </p:nvSpPr>
        <p:spPr>
          <a:xfrm>
            <a:off x="3546950" y="6085270"/>
            <a:ext cx="1474200" cy="2971499"/>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8" name="Shape 98"/>
          <p:cNvSpPr/>
          <p:nvPr/>
        </p:nvSpPr>
        <p:spPr>
          <a:xfrm>
            <a:off x="3546046" y="6083973"/>
            <a:ext cx="1474076" cy="410311"/>
          </a:xfrm>
          <a:prstGeom prst="rect">
            <a:avLst/>
          </a:prstGeom>
          <a:solidFill>
            <a:srgbClr val="595959"/>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9" name="Shape 99"/>
          <p:cNvSpPr txBox="1"/>
          <p:nvPr/>
        </p:nvSpPr>
        <p:spPr>
          <a:xfrm>
            <a:off x="3618239" y="6100887"/>
            <a:ext cx="1318402" cy="40010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000">
                <a:solidFill>
                  <a:schemeClr val="lt1"/>
                </a:solidFill>
                <a:latin typeface="Pompiere"/>
                <a:ea typeface="Pompiere"/>
                <a:cs typeface="Pompiere"/>
                <a:sym typeface="Pompiere"/>
              </a:rPr>
              <a:t>MATH</a:t>
            </a:r>
          </a:p>
        </p:txBody>
      </p:sp>
      <p:sp>
        <p:nvSpPr>
          <p:cNvPr id="100" name="Shape 100"/>
          <p:cNvSpPr txBox="1"/>
          <p:nvPr/>
        </p:nvSpPr>
        <p:spPr>
          <a:xfrm>
            <a:off x="1908846" y="5555228"/>
            <a:ext cx="4737300" cy="46169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0" i="0" lang="en-US" sz="2400" u="none" cap="none" strike="noStrike">
                <a:solidFill>
                  <a:schemeClr val="dk1"/>
                </a:solidFill>
                <a:latin typeface="Pompiere"/>
                <a:ea typeface="Pompiere"/>
                <a:cs typeface="Pompiere"/>
                <a:sym typeface="Pompiere"/>
              </a:rPr>
              <a:t>WHAT</a:t>
            </a:r>
            <a:r>
              <a:rPr lang="en-US" sz="2400">
                <a:solidFill>
                  <a:schemeClr val="dk1"/>
                </a:solidFill>
                <a:latin typeface="Pompiere"/>
                <a:ea typeface="Pompiere"/>
                <a:cs typeface="Pompiere"/>
                <a:sym typeface="Pompiere"/>
              </a:rPr>
              <a:t> WAS</a:t>
            </a:r>
            <a:r>
              <a:rPr b="0" i="0" lang="en-US" sz="2400" u="none" cap="none" strike="noStrike">
                <a:solidFill>
                  <a:schemeClr val="dk1"/>
                </a:solidFill>
                <a:latin typeface="Pompiere"/>
                <a:ea typeface="Pompiere"/>
                <a:cs typeface="Pompiere"/>
                <a:sym typeface="Pompiere"/>
              </a:rPr>
              <a:t> HAPPENING THIS WEEK</a:t>
            </a:r>
            <a:r>
              <a:rPr lang="en-US" sz="2400">
                <a:solidFill>
                  <a:schemeClr val="dk1"/>
                </a:solidFill>
                <a:latin typeface="Pompiere"/>
                <a:ea typeface="Pompiere"/>
                <a:cs typeface="Pompiere"/>
                <a:sym typeface="Pompiere"/>
              </a:rPr>
              <a:t>…</a:t>
            </a:r>
            <a:r>
              <a:rPr b="0" i="0" lang="en-US" sz="2400" u="none" cap="none" strike="noStrike">
                <a:solidFill>
                  <a:schemeClr val="dk1"/>
                </a:solidFill>
                <a:latin typeface="Pompiere"/>
                <a:ea typeface="Pompiere"/>
                <a:cs typeface="Pompiere"/>
                <a:sym typeface="Pompiere"/>
              </a:rPr>
              <a:t>.</a:t>
            </a:r>
          </a:p>
        </p:txBody>
      </p:sp>
      <p:sp>
        <p:nvSpPr>
          <p:cNvPr id="101" name="Shape 101"/>
          <p:cNvSpPr txBox="1"/>
          <p:nvPr/>
        </p:nvSpPr>
        <p:spPr>
          <a:xfrm>
            <a:off x="1826250" y="6476950"/>
            <a:ext cx="1597800" cy="2667000"/>
          </a:xfrm>
          <a:prstGeom prst="rect">
            <a:avLst/>
          </a:prstGeom>
          <a:noFill/>
          <a:ln>
            <a:noFill/>
          </a:ln>
        </p:spPr>
        <p:txBody>
          <a:bodyPr anchorCtr="0" anchor="t" bIns="45700" lIns="91425" rIns="91425" tIns="45700">
            <a:noAutofit/>
          </a:bodyPr>
          <a:lstStyle/>
          <a:p>
            <a:pPr indent="0" lvl="0" marL="0" marR="0" rtl="0" algn="l">
              <a:spcBef>
                <a:spcPts val="0"/>
              </a:spcBef>
              <a:spcAft>
                <a:spcPts val="300"/>
              </a:spcAft>
              <a:buSzPct val="25000"/>
              <a:buNone/>
            </a:pPr>
            <a:r>
              <a:rPr lang="en-US" sz="1100">
                <a:solidFill>
                  <a:schemeClr val="dk1"/>
                </a:solidFill>
                <a:latin typeface="Calibri"/>
                <a:ea typeface="Calibri"/>
                <a:cs typeface="Calibri"/>
                <a:sym typeface="Calibri"/>
              </a:rPr>
              <a:t>This week in reading we read several texts and discussed how to determine the theme, or lesson, of the story.  </a:t>
            </a:r>
          </a:p>
          <a:p>
            <a:pPr indent="0" lvl="0" marL="0" marR="0" rtl="0" algn="l">
              <a:spcBef>
                <a:spcPts val="0"/>
              </a:spcBef>
              <a:spcAft>
                <a:spcPts val="300"/>
              </a:spcAft>
              <a:buSzPct val="25000"/>
              <a:buNone/>
            </a:pPr>
            <a:r>
              <a:rPr lang="en-US" sz="1100">
                <a:solidFill>
                  <a:schemeClr val="dk1"/>
                </a:solidFill>
                <a:latin typeface="Calibri"/>
                <a:ea typeface="Calibri"/>
                <a:cs typeface="Calibri"/>
                <a:sym typeface="Calibri"/>
              </a:rPr>
              <a:t>In writing, we organized all our reasons and evidence to support our opinion and began our rough draft of our opinion essay. </a:t>
            </a:r>
          </a:p>
        </p:txBody>
      </p:sp>
      <p:sp>
        <p:nvSpPr>
          <p:cNvPr id="102" name="Shape 102"/>
          <p:cNvSpPr txBox="1"/>
          <p:nvPr/>
        </p:nvSpPr>
        <p:spPr>
          <a:xfrm>
            <a:off x="3546875" y="6453100"/>
            <a:ext cx="1474200" cy="2714700"/>
          </a:xfrm>
          <a:prstGeom prst="rect">
            <a:avLst/>
          </a:prstGeom>
          <a:noFill/>
          <a:ln>
            <a:noFill/>
          </a:ln>
        </p:spPr>
        <p:txBody>
          <a:bodyPr anchorCtr="0" anchor="t" bIns="45700" lIns="91425" rIns="91425" tIns="45700">
            <a:noAutofit/>
          </a:bodyPr>
          <a:lstStyle/>
          <a:p>
            <a:pPr lvl="0" marR="0" rtl="0" algn="l">
              <a:spcBef>
                <a:spcPts val="0"/>
              </a:spcBef>
              <a:spcAft>
                <a:spcPts val="300"/>
              </a:spcAft>
              <a:buNone/>
            </a:pPr>
            <a:r>
              <a:rPr lang="en-US" sz="1100">
                <a:solidFill>
                  <a:schemeClr val="dk1"/>
                </a:solidFill>
                <a:latin typeface="Calibri"/>
                <a:ea typeface="Calibri"/>
                <a:cs typeface="Calibri"/>
                <a:sym typeface="Calibri"/>
              </a:rPr>
              <a:t>We began module 5 this week with finding equivalent fractions and comparing fractions.  We created equivalent fractions with the same denominator so we could easily compare. We also began adding fractions using an area model or a number line and solved word problems involving fractions. </a:t>
            </a:r>
          </a:p>
        </p:txBody>
      </p:sp>
      <p:sp>
        <p:nvSpPr>
          <p:cNvPr id="103" name="Shape 103"/>
          <p:cNvSpPr txBox="1"/>
          <p:nvPr/>
        </p:nvSpPr>
        <p:spPr>
          <a:xfrm>
            <a:off x="5206400" y="6476950"/>
            <a:ext cx="1411800" cy="2667000"/>
          </a:xfrm>
          <a:prstGeom prst="rect">
            <a:avLst/>
          </a:prstGeom>
          <a:noFill/>
          <a:ln>
            <a:noFill/>
          </a:ln>
        </p:spPr>
        <p:txBody>
          <a:bodyPr anchorCtr="0" anchor="t" bIns="45700" lIns="91425" rIns="91425" tIns="45700">
            <a:noAutofit/>
          </a:bodyPr>
          <a:lstStyle/>
          <a:p>
            <a:pPr lvl="0" marR="0" rtl="0" algn="l">
              <a:spcBef>
                <a:spcPts val="0"/>
              </a:spcBef>
              <a:spcAft>
                <a:spcPts val="300"/>
              </a:spcAft>
              <a:buNone/>
            </a:pPr>
            <a:r>
              <a:rPr lang="en-US" sz="1100">
                <a:solidFill>
                  <a:schemeClr val="dk1"/>
                </a:solidFill>
                <a:latin typeface="Calibri"/>
                <a:ea typeface="Calibri"/>
                <a:cs typeface="Calibri"/>
                <a:sym typeface="Calibri"/>
              </a:rPr>
              <a:t>We began our Science unit on Earth Systems.  We talked about the 4 systems that make up the Earth (atmosphere, geosphere, hydrosphere and biosphere) and how they interact with each other.  We also talked about weathering of the geosphere.  </a:t>
            </a:r>
          </a:p>
        </p:txBody>
      </p:sp>
      <p:sp>
        <p:nvSpPr>
          <p:cNvPr id="104" name="Shape 104"/>
          <p:cNvSpPr txBox="1"/>
          <p:nvPr/>
        </p:nvSpPr>
        <p:spPr>
          <a:xfrm>
            <a:off x="-71550" y="3268924"/>
            <a:ext cx="1838400" cy="2579400"/>
          </a:xfrm>
          <a:prstGeom prst="rect">
            <a:avLst/>
          </a:prstGeom>
          <a:noFill/>
          <a:ln>
            <a:noFill/>
          </a:ln>
        </p:spPr>
        <p:txBody>
          <a:bodyPr anchorCtr="0" anchor="t" bIns="45700" lIns="91425" rIns="91425" tIns="45700">
            <a:noAutofit/>
          </a:bodyPr>
          <a:lstStyle/>
          <a:p>
            <a:pPr lvl="0" marR="0" rtl="0" algn="l">
              <a:spcBef>
                <a:spcPts val="0"/>
              </a:spcBef>
              <a:buNone/>
            </a:pPr>
            <a:r>
              <a:t/>
            </a:r>
            <a:endParaRPr sz="1100">
              <a:solidFill>
                <a:schemeClr val="dk1"/>
              </a:solidFill>
              <a:latin typeface="Open Sans"/>
              <a:ea typeface="Open Sans"/>
              <a:cs typeface="Open Sans"/>
              <a:sym typeface="Open Sans"/>
            </a:endParaRPr>
          </a:p>
          <a:p>
            <a:pPr indent="-298450" lvl="0" marL="457200" marR="0" rtl="0" algn="l">
              <a:spcBef>
                <a:spcPts val="0"/>
              </a:spcBef>
              <a:buClr>
                <a:schemeClr val="dk1"/>
              </a:buClr>
              <a:buSzPct val="100000"/>
              <a:buFont typeface="Open Sans"/>
              <a:buChar char="●"/>
            </a:pPr>
            <a:r>
              <a:rPr lang="en-US" sz="1100">
                <a:solidFill>
                  <a:schemeClr val="dk1"/>
                </a:solidFill>
                <a:latin typeface="Open Sans"/>
                <a:ea typeface="Open Sans"/>
                <a:cs typeface="Open Sans"/>
                <a:sym typeface="Open Sans"/>
              </a:rPr>
              <a:t>Remember to check  and sign your child’s agenda each night</a:t>
            </a:r>
          </a:p>
          <a:p>
            <a:pPr indent="-298450" lvl="0" marL="457200" marR="0" rtl="0" algn="l">
              <a:spcBef>
                <a:spcPts val="0"/>
              </a:spcBef>
              <a:buClr>
                <a:schemeClr val="dk1"/>
              </a:buClr>
              <a:buSzPct val="100000"/>
              <a:buFont typeface="Open Sans"/>
              <a:buChar char="●"/>
            </a:pPr>
            <a:r>
              <a:rPr b="1" lang="en-US" sz="1100">
                <a:solidFill>
                  <a:schemeClr val="dk1"/>
                </a:solidFill>
                <a:latin typeface="Open Sans"/>
                <a:ea typeface="Open Sans"/>
                <a:cs typeface="Open Sans"/>
                <a:sym typeface="Open Sans"/>
              </a:rPr>
              <a:t>Sign up for class text alerts by texting @heiste to 81010</a:t>
            </a:r>
          </a:p>
          <a:p>
            <a:pPr indent="-298450" lvl="0" marL="457200" marR="0" rtl="0" algn="l">
              <a:spcBef>
                <a:spcPts val="0"/>
              </a:spcBef>
              <a:buClr>
                <a:schemeClr val="dk1"/>
              </a:buClr>
              <a:buSzPct val="100000"/>
              <a:buFont typeface="Open Sans"/>
              <a:buChar char="●"/>
            </a:pPr>
            <a:r>
              <a:rPr lang="en-US" sz="1100">
                <a:solidFill>
                  <a:schemeClr val="dk1"/>
                </a:solidFill>
                <a:latin typeface="Open Sans"/>
                <a:ea typeface="Open Sans"/>
                <a:cs typeface="Open Sans"/>
                <a:sym typeface="Open Sans"/>
              </a:rPr>
              <a:t>Sign up for school text alerts by texting @rdes2016 to 81010</a:t>
            </a:r>
          </a:p>
        </p:txBody>
      </p:sp>
      <p:sp>
        <p:nvSpPr>
          <p:cNvPr id="105" name="Shape 105"/>
          <p:cNvSpPr txBox="1"/>
          <p:nvPr/>
        </p:nvSpPr>
        <p:spPr>
          <a:xfrm>
            <a:off x="110688" y="2927640"/>
            <a:ext cx="1475699" cy="46169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400">
                <a:solidFill>
                  <a:schemeClr val="dk1"/>
                </a:solidFill>
                <a:latin typeface="Pompiere"/>
                <a:ea typeface="Pompiere"/>
                <a:cs typeface="Pompiere"/>
                <a:sym typeface="Pompiere"/>
              </a:rPr>
              <a:t>Reminders</a:t>
            </a:r>
          </a:p>
        </p:txBody>
      </p:sp>
      <p:sp>
        <p:nvSpPr>
          <p:cNvPr id="106" name="Shape 106"/>
          <p:cNvSpPr txBox="1"/>
          <p:nvPr/>
        </p:nvSpPr>
        <p:spPr>
          <a:xfrm>
            <a:off x="37544" y="5779370"/>
            <a:ext cx="1597799" cy="4617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2400">
                <a:solidFill>
                  <a:schemeClr val="dk1"/>
                </a:solidFill>
                <a:latin typeface="Pompiere"/>
                <a:ea typeface="Pompiere"/>
                <a:cs typeface="Pompiere"/>
                <a:sym typeface="Pompiere"/>
              </a:rPr>
              <a:t>Dates</a:t>
            </a:r>
          </a:p>
        </p:txBody>
      </p:sp>
      <p:sp>
        <p:nvSpPr>
          <p:cNvPr id="107" name="Shape 107"/>
          <p:cNvSpPr txBox="1"/>
          <p:nvPr/>
        </p:nvSpPr>
        <p:spPr>
          <a:xfrm>
            <a:off x="230050" y="6239100"/>
            <a:ext cx="1597800" cy="29049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000">
                <a:solidFill>
                  <a:schemeClr val="dk1"/>
                </a:solidFill>
                <a:latin typeface="Open Sans"/>
                <a:ea typeface="Open Sans"/>
                <a:cs typeface="Open Sans"/>
                <a:sym typeface="Open Sans"/>
              </a:rPr>
              <a:t>11/21 KPREP Awards Assembly @ 1:30 </a:t>
            </a:r>
          </a:p>
          <a:p>
            <a:pPr indent="0" lvl="0" marL="0" marR="0" rtl="0" algn="l">
              <a:spcBef>
                <a:spcPts val="0"/>
              </a:spcBef>
              <a:buNone/>
            </a:pPr>
            <a:r>
              <a:t/>
            </a:r>
            <a:endParaRPr sz="1000">
              <a:solidFill>
                <a:schemeClr val="dk1"/>
              </a:solidFill>
              <a:latin typeface="Open Sans"/>
              <a:ea typeface="Open Sans"/>
              <a:cs typeface="Open Sans"/>
              <a:sym typeface="Open Sans"/>
            </a:endParaRPr>
          </a:p>
          <a:p>
            <a:pPr indent="0" lvl="0" marL="0" marR="0" rtl="0" algn="l">
              <a:spcBef>
                <a:spcPts val="0"/>
              </a:spcBef>
              <a:buSzPct val="25000"/>
              <a:buNone/>
            </a:pPr>
            <a:r>
              <a:rPr lang="en-US" sz="1000">
                <a:solidFill>
                  <a:schemeClr val="dk1"/>
                </a:solidFill>
                <a:latin typeface="Open Sans"/>
                <a:ea typeface="Open Sans"/>
                <a:cs typeface="Open Sans"/>
                <a:sym typeface="Open Sans"/>
              </a:rPr>
              <a:t>11/23-11/25 Thanksgiving Break</a:t>
            </a:r>
          </a:p>
          <a:p>
            <a:pPr indent="0" lvl="0" marL="0" marR="0" rtl="0" algn="l">
              <a:spcBef>
                <a:spcPts val="0"/>
              </a:spcBef>
              <a:buNone/>
            </a:pPr>
            <a:r>
              <a:t/>
            </a:r>
            <a:endParaRPr sz="1000">
              <a:solidFill>
                <a:schemeClr val="dk1"/>
              </a:solidFill>
              <a:latin typeface="Open Sans"/>
              <a:ea typeface="Open Sans"/>
              <a:cs typeface="Open Sans"/>
              <a:sym typeface="Open Sans"/>
            </a:endParaRPr>
          </a:p>
          <a:p>
            <a:pPr indent="0" lvl="0" marL="0" marR="0" rtl="0" algn="l">
              <a:spcBef>
                <a:spcPts val="0"/>
              </a:spcBef>
              <a:buSzPct val="25000"/>
              <a:buNone/>
            </a:pPr>
            <a:r>
              <a:rPr lang="en-US" sz="1000">
                <a:solidFill>
                  <a:schemeClr val="dk1"/>
                </a:solidFill>
                <a:latin typeface="Open Sans"/>
                <a:ea typeface="Open Sans"/>
                <a:cs typeface="Open Sans"/>
                <a:sym typeface="Open Sans"/>
              </a:rPr>
              <a:t>12/9/16 Math Facts Challenge Ends</a:t>
            </a:r>
          </a:p>
          <a:p>
            <a:pPr indent="0" lvl="0" marL="0" marR="0" rtl="0" algn="l">
              <a:spcBef>
                <a:spcPts val="0"/>
              </a:spcBef>
              <a:buNone/>
            </a:pPr>
            <a:r>
              <a:t/>
            </a:r>
            <a:endParaRPr sz="1000">
              <a:solidFill>
                <a:schemeClr val="dk1"/>
              </a:solidFill>
              <a:latin typeface="Open Sans"/>
              <a:ea typeface="Open Sans"/>
              <a:cs typeface="Open Sans"/>
              <a:sym typeface="Open Sans"/>
            </a:endParaRPr>
          </a:p>
          <a:p>
            <a:pPr indent="0" lvl="0" marL="0" marR="0" rtl="0" algn="l">
              <a:spcBef>
                <a:spcPts val="0"/>
              </a:spcBef>
              <a:buNone/>
            </a:pPr>
            <a:r>
              <a:t/>
            </a:r>
            <a:endParaRPr sz="1000">
              <a:solidFill>
                <a:schemeClr val="dk1"/>
              </a:solidFill>
              <a:latin typeface="Open Sans"/>
              <a:ea typeface="Open Sans"/>
              <a:cs typeface="Open Sans"/>
              <a:sym typeface="Open Sans"/>
            </a:endParaRPr>
          </a:p>
        </p:txBody>
      </p:sp>
      <p:sp>
        <p:nvSpPr>
          <p:cNvPr id="108" name="Shape 108"/>
          <p:cNvSpPr txBox="1"/>
          <p:nvPr/>
        </p:nvSpPr>
        <p:spPr>
          <a:xfrm>
            <a:off x="5462025" y="3834325"/>
            <a:ext cx="1274700" cy="1625100"/>
          </a:xfrm>
          <a:prstGeom prst="rect">
            <a:avLst/>
          </a:prstGeom>
          <a:noFill/>
          <a:ln>
            <a:noFill/>
          </a:ln>
        </p:spPr>
        <p:txBody>
          <a:bodyPr anchorCtr="0" anchor="t" bIns="91425" lIns="91425" rIns="91425" tIns="91425">
            <a:noAutofit/>
          </a:bodyPr>
          <a:lstStyle/>
          <a:p>
            <a:pPr lvl="0" rtl="0" algn="ctr">
              <a:spcBef>
                <a:spcPts val="0"/>
              </a:spcBef>
              <a:buNone/>
            </a:pPr>
            <a:r>
              <a:rPr lang="en-US" sz="1600">
                <a:latin typeface="Comic Sans MS"/>
                <a:ea typeface="Comic Sans MS"/>
                <a:cs typeface="Comic Sans MS"/>
                <a:sym typeface="Comic Sans MS"/>
              </a:rPr>
              <a:t>Homework </a:t>
            </a:r>
          </a:p>
          <a:p>
            <a:pPr lvl="0" rtl="0" algn="ctr">
              <a:spcBef>
                <a:spcPts val="0"/>
              </a:spcBef>
              <a:buNone/>
            </a:pPr>
            <a:r>
              <a:rPr lang="en-US" sz="1100">
                <a:latin typeface="Comic Sans MS"/>
                <a:ea typeface="Comic Sans MS"/>
                <a:cs typeface="Comic Sans MS"/>
                <a:sym typeface="Comic Sans MS"/>
              </a:rPr>
              <a:t>No homework Thanksgiving week</a:t>
            </a:r>
          </a:p>
          <a:p>
            <a:pPr lvl="0" algn="ctr">
              <a:spcBef>
                <a:spcPts val="0"/>
              </a:spcBef>
              <a:buNone/>
            </a:pPr>
            <a:r>
              <a:rPr lang="en-US" sz="1100">
                <a:latin typeface="Comic Sans MS"/>
                <a:ea typeface="Comic Sans MS"/>
                <a:cs typeface="Comic Sans MS"/>
                <a:sym typeface="Comic Sans MS"/>
              </a:rPr>
              <a:t>A new packet will come home Monday, 11/28</a:t>
            </a:r>
          </a:p>
        </p:txBody>
      </p:sp>
      <p:sp>
        <p:nvSpPr>
          <p:cNvPr id="109" name="Shape 109"/>
          <p:cNvSpPr txBox="1"/>
          <p:nvPr/>
        </p:nvSpPr>
        <p:spPr>
          <a:xfrm>
            <a:off x="5428125" y="2638862"/>
            <a:ext cx="1342500" cy="1261800"/>
          </a:xfrm>
          <a:prstGeom prst="rect">
            <a:avLst/>
          </a:prstGeom>
          <a:noFill/>
          <a:ln>
            <a:noFill/>
          </a:ln>
        </p:spPr>
        <p:txBody>
          <a:bodyPr anchorCtr="0" anchor="t" bIns="91425" lIns="91425" rIns="91425" tIns="91425">
            <a:noAutofit/>
          </a:bodyPr>
          <a:lstStyle/>
          <a:p>
            <a:pPr lvl="0" rtl="0" algn="ctr">
              <a:spcBef>
                <a:spcPts val="0"/>
              </a:spcBef>
              <a:buNone/>
            </a:pPr>
            <a:r>
              <a:rPr lang="en-US" sz="1200"/>
              <a:t>  </a:t>
            </a:r>
            <a:r>
              <a:rPr lang="en-US" sz="1200"/>
              <a:t>Specials</a:t>
            </a:r>
          </a:p>
          <a:p>
            <a:pPr lvl="0" rtl="0" algn="ctr">
              <a:spcBef>
                <a:spcPts val="0"/>
              </a:spcBef>
              <a:buNone/>
            </a:pPr>
            <a:r>
              <a:rPr lang="en-US" sz="900"/>
              <a:t>Monday-Library</a:t>
            </a:r>
          </a:p>
          <a:p>
            <a:pPr lvl="0" algn="ctr">
              <a:spcBef>
                <a:spcPts val="0"/>
              </a:spcBef>
              <a:buNone/>
            </a:pPr>
            <a:r>
              <a:rPr lang="en-US" sz="900"/>
              <a:t>Tuesday- Art</a:t>
            </a:r>
          </a:p>
          <a:p>
            <a:pPr lvl="0" algn="ctr">
              <a:spcBef>
                <a:spcPts val="0"/>
              </a:spcBef>
              <a:buNone/>
            </a:pPr>
            <a:r>
              <a:rPr lang="en-US" sz="900"/>
              <a:t>Monday Music</a:t>
            </a:r>
          </a:p>
          <a:p>
            <a:pPr lvl="0" rtl="0" algn="ctr">
              <a:spcBef>
                <a:spcPts val="0"/>
              </a:spcBef>
              <a:buNone/>
            </a:pPr>
            <a:r>
              <a:rPr lang="en-US" sz="900"/>
              <a:t>Tuesday- Gym</a:t>
            </a:r>
          </a:p>
          <a:p>
            <a:pPr lvl="0" rtl="0" algn="ctr">
              <a:spcBef>
                <a:spcPts val="0"/>
              </a:spcBef>
              <a:buNone/>
            </a:pPr>
            <a:r>
              <a:rPr lang="en-US" sz="900"/>
              <a:t>Wednesday- Tech.</a:t>
            </a:r>
          </a:p>
          <a:p>
            <a:pPr lvl="0" rtl="0" algn="ctr">
              <a:spcBef>
                <a:spcPts val="0"/>
              </a:spcBef>
              <a:buNone/>
            </a:pPr>
            <a:r>
              <a:rPr lang="en-US" sz="900"/>
              <a:t>Thursday-Library</a:t>
            </a:r>
          </a:p>
          <a:p>
            <a:pPr lvl="0" algn="ctr">
              <a:spcBef>
                <a:spcPts val="0"/>
              </a:spcBef>
              <a:buNone/>
            </a:pPr>
            <a:r>
              <a:rPr lang="en-US" sz="900"/>
              <a:t>Friday- Art</a:t>
            </a:r>
          </a:p>
          <a:p>
            <a:pPr lvl="0" algn="ctr">
              <a:spcBef>
                <a:spcPts val="0"/>
              </a:spcBef>
              <a:buNone/>
            </a:pPr>
            <a:r>
              <a:t/>
            </a:r>
            <a:endParaRPr sz="900"/>
          </a:p>
          <a:p>
            <a:pPr lvl="0" algn="ctr">
              <a:spcBef>
                <a:spcPts val="0"/>
              </a:spcBef>
              <a:buNone/>
            </a:pPr>
            <a:r>
              <a:t/>
            </a:r>
            <a:endParaRPr sz="1100"/>
          </a:p>
        </p:txBody>
      </p:sp>
      <p:pic>
        <p:nvPicPr>
          <p:cNvPr descr="thanksgiving-turkey-clip-art-569466.png" id="110" name="Shape 110"/>
          <p:cNvPicPr preferRelativeResize="0"/>
          <p:nvPr/>
        </p:nvPicPr>
        <p:blipFill>
          <a:blip r:embed="rId3">
            <a:alphaModFix/>
          </a:blip>
          <a:stretch>
            <a:fillRect/>
          </a:stretch>
        </p:blipFill>
        <p:spPr>
          <a:xfrm flipH="1">
            <a:off x="219422" y="1527675"/>
            <a:ext cx="1474074" cy="14689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