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2" d="100"/>
          <a:sy n="72" d="100"/>
        </p:scale>
        <p:origin x="-128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pPr algn="l" eaLnBrk="1" latinLnBrk="0" hangingPunct="1"/>
            <a:fld id="{48D92626-37D2-4832-BF7A-BC283494A20D}" type="datetimeFigureOut">
              <a:rPr lang="en-US" smtClean="0"/>
              <a:t>9/28/15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 algn="r" eaLnBrk="1" latinLnBrk="0" hangingPunct="1"/>
            <a:fld id="{8C592886-E571-45D5-8B56-343DC94F8FA6}" type="slidenum">
              <a:rPr kumimoji="0" lang="en-US" smtClean="0"/>
              <a:t>‹#›</a:t>
            </a:fld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D92626-37D2-4832-BF7A-BC283494A20D}" type="datetimeFigureOut">
              <a:rPr lang="en-US" smtClean="0"/>
              <a:t>9/28/15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592886-E571-45D5-8B56-343DC94F8FA6}" type="slidenum">
              <a:rPr kumimoji="0" lang="en-US" smtClean="0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pPr algn="l" eaLnBrk="1" latinLnBrk="0" hangingPunct="1"/>
            <a:fld id="{48D92626-37D2-4832-BF7A-BC283494A20D}" type="datetimeFigureOut">
              <a:rPr lang="en-US" smtClean="0"/>
              <a:t>9/28/15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 algn="r" eaLnBrk="1" latinLnBrk="0" hangingPunct="1"/>
            <a:fld id="{8C592886-E571-45D5-8B56-343DC94F8FA6}" type="slidenum">
              <a:rPr kumimoji="0" lang="en-US" smtClean="0"/>
              <a:t>‹#›</a:t>
            </a:fld>
            <a:endParaRPr kumimoji="0" lang="en-US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D92626-37D2-4832-BF7A-BC283494A20D}" type="datetimeFigureOut">
              <a:rPr lang="en-US" smtClean="0"/>
              <a:t>9/28/15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8C592886-E571-45D5-8B56-343DC94F8FA6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D92626-37D2-4832-BF7A-BC283494A20D}" type="datetimeFigureOut">
              <a:rPr lang="en-US" smtClean="0"/>
              <a:t>9/28/15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8C592886-E571-45D5-8B56-343DC94F8FA6}" type="slidenum">
              <a:rPr kumimoji="0" lang="en-US" smtClean="0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D92626-37D2-4832-BF7A-BC283494A20D}" type="datetimeFigureOut">
              <a:rPr lang="en-US" smtClean="0"/>
              <a:t>9/28/15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592886-E571-45D5-8B56-343DC94F8FA6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D92626-37D2-4832-BF7A-BC283494A20D}" type="datetimeFigureOut">
              <a:rPr lang="en-US" smtClean="0"/>
              <a:t>9/28/15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592886-E571-45D5-8B56-343DC94F8FA6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pPr algn="l" eaLnBrk="1" latinLnBrk="0" hangingPunct="1"/>
            <a:fld id="{48D92626-37D2-4832-BF7A-BC283494A20D}" type="datetimeFigureOut">
              <a:rPr lang="en-US" smtClean="0"/>
              <a:t>9/28/15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 algn="r" eaLnBrk="1" latinLnBrk="0" hangingPunct="1"/>
            <a:fld id="{8C592886-E571-45D5-8B56-343DC94F8FA6}" type="slidenum">
              <a:rPr kumimoji="0" lang="en-US" smtClean="0"/>
              <a:t>‹#›</a:t>
            </a:fld>
            <a:endParaRPr kumimoji="0" lang="en-US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pPr algn="l" eaLnBrk="1" latinLnBrk="0" hangingPunct="1"/>
            <a:fld id="{48D92626-37D2-4832-BF7A-BC283494A20D}" type="datetimeFigureOut">
              <a:rPr lang="en-US" smtClean="0"/>
              <a:t>9/28/15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 algn="r" eaLnBrk="1" latinLnBrk="0" hangingPunct="1"/>
            <a:fld id="{8C592886-E571-45D5-8B56-343DC94F8FA6}" type="slidenum">
              <a:rPr kumimoji="0" lang="en-US" smtClean="0"/>
              <a:t>‹#›</a:t>
            </a:fld>
            <a:endParaRPr kumimoji="0" lang="en-US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D92626-37D2-4832-BF7A-BC283494A20D}" type="datetimeFigureOut">
              <a:rPr lang="en-US" smtClean="0"/>
              <a:t>9/28/15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592886-E571-45D5-8B56-343DC94F8FA6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D92626-37D2-4832-BF7A-BC283494A20D}" type="datetimeFigureOut">
              <a:rPr lang="en-US" smtClean="0"/>
              <a:t>9/28/15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592886-E571-45D5-8B56-343DC94F8FA6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pPr algn="r" eaLnBrk="1" latinLnBrk="0" hangingPunct="1"/>
            <a:endParaRPr kumimoji="0" lang="en-US" sz="1300" dirty="0">
              <a:solidFill>
                <a:schemeClr val="bg2">
                  <a:tint val="60000"/>
                  <a:satMod val="155000"/>
                </a:schemeClr>
              </a:solidFill>
            </a:endParaRP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pPr algn="l" eaLnBrk="1" latinLnBrk="0" hangingPunct="1"/>
            <a:fld id="{48D92626-37D2-4832-BF7A-BC283494A20D}" type="datetimeFigureOut">
              <a:rPr lang="en-US" smtClean="0"/>
              <a:t>9/28/15</a:t>
            </a:fld>
            <a:endParaRPr lang="en-US" sz="1300" dirty="0">
              <a:solidFill>
                <a:schemeClr val="bg2">
                  <a:tint val="60000"/>
                  <a:satMod val="155000"/>
                </a:schemeClr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pPr algn="r" eaLnBrk="1" latinLnBrk="0" hangingPunct="1"/>
            <a:fld id="{8C592886-E571-45D5-8B56-343DC94F8FA6}" type="slidenum">
              <a:rPr kumimoji="0" lang="en-US" smtClean="0"/>
              <a:t>‹#›</a:t>
            </a:fld>
            <a:endParaRPr kumimoji="0" lang="en-US" sz="1600" b="1" dirty="0">
              <a:solidFill>
                <a:schemeClr val="tx2">
                  <a:shade val="90000"/>
                </a:schemeClr>
              </a:solidFill>
              <a:effectLst/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600" dirty="0" smtClean="0"/>
              <a:t>Learning Styles</a:t>
            </a:r>
            <a:endParaRPr lang="en-US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Characteristics, Tips, and What this means for you!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6497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Kinesthetic/Tactile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Moves around a lot</a:t>
            </a:r>
          </a:p>
          <a:p>
            <a:r>
              <a:rPr lang="en-US" dirty="0" smtClean="0"/>
              <a:t>Taps pencil or foot while studying</a:t>
            </a:r>
          </a:p>
          <a:p>
            <a:r>
              <a:rPr lang="en-US" dirty="0" smtClean="0"/>
              <a:t>Enjoys doing activities</a:t>
            </a:r>
          </a:p>
          <a:p>
            <a:r>
              <a:rPr lang="en-US" dirty="0" smtClean="0"/>
              <a:t>Does not really enjoy spelling or reading</a:t>
            </a:r>
          </a:p>
          <a:p>
            <a:r>
              <a:rPr lang="en-US" dirty="0" smtClean="0"/>
              <a:t>Likes to try new things</a:t>
            </a:r>
          </a:p>
          <a:p>
            <a:r>
              <a:rPr lang="en-US" dirty="0" smtClean="0"/>
              <a:t>Outgoing</a:t>
            </a:r>
          </a:p>
          <a:p>
            <a:r>
              <a:rPr lang="en-US" dirty="0" smtClean="0"/>
              <a:t>Uses hands while talking</a:t>
            </a:r>
          </a:p>
          <a:p>
            <a:r>
              <a:rPr lang="en-US" dirty="0" smtClean="0"/>
              <a:t>Moves around while talking to others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14853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Auditory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Talks to self out loud</a:t>
            </a:r>
          </a:p>
          <a:p>
            <a:r>
              <a:rPr lang="en-US" dirty="0" smtClean="0"/>
              <a:t>Easily distracted</a:t>
            </a:r>
          </a:p>
          <a:p>
            <a:r>
              <a:rPr lang="en-US" dirty="0" smtClean="0"/>
              <a:t>Has difficulty processing written directions</a:t>
            </a:r>
          </a:p>
          <a:p>
            <a:r>
              <a:rPr lang="en-US" dirty="0" smtClean="0"/>
              <a:t>Likes to be read to </a:t>
            </a:r>
          </a:p>
          <a:p>
            <a:r>
              <a:rPr lang="en-US" dirty="0" smtClean="0"/>
              <a:t>Whispers to self while reading</a:t>
            </a:r>
          </a:p>
          <a:p>
            <a:r>
              <a:rPr lang="en-US" dirty="0" smtClean="0"/>
              <a:t>Hums or sings to self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0695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Visual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Mind strays during verbal activities</a:t>
            </a:r>
          </a:p>
          <a:p>
            <a:r>
              <a:rPr lang="en-US" dirty="0" smtClean="0"/>
              <a:t>Likes to “people watch”</a:t>
            </a:r>
          </a:p>
          <a:p>
            <a:r>
              <a:rPr lang="en-US" dirty="0" smtClean="0"/>
              <a:t>Enjoys reading</a:t>
            </a:r>
          </a:p>
          <a:p>
            <a:r>
              <a:rPr lang="en-US" dirty="0" smtClean="0"/>
              <a:t>Usually good at spelling</a:t>
            </a:r>
          </a:p>
          <a:p>
            <a:r>
              <a:rPr lang="en-US" dirty="0" smtClean="0"/>
              <a:t>Usually has good handwriting</a:t>
            </a:r>
          </a:p>
          <a:p>
            <a:r>
              <a:rPr lang="en-US" dirty="0" smtClean="0"/>
              <a:t>Notices details</a:t>
            </a:r>
          </a:p>
          <a:p>
            <a:r>
              <a:rPr lang="en-US" dirty="0" smtClean="0"/>
              <a:t>Remembers faces easily</a:t>
            </a:r>
          </a:p>
          <a:p>
            <a:r>
              <a:rPr lang="en-US" dirty="0" smtClean="0"/>
              <a:t>Difficult time following verbal directions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8741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Doing (Kinesthetic/Tactile)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4400" dirty="0" smtClean="0"/>
              <a:t>Learns best by being involved in an activity</a:t>
            </a:r>
            <a:endParaRPr lang="en-US" sz="4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Keep your desk (work space) clear of distracting objects</a:t>
            </a:r>
          </a:p>
          <a:p>
            <a:r>
              <a:rPr lang="en-US" dirty="0" smtClean="0"/>
              <a:t>Write down what you are learning</a:t>
            </a:r>
          </a:p>
          <a:p>
            <a:r>
              <a:rPr lang="en-US" dirty="0" smtClean="0"/>
              <a:t>Act out what you are learning (gestures)</a:t>
            </a:r>
          </a:p>
          <a:p>
            <a:r>
              <a:rPr lang="en-US" dirty="0" smtClean="0"/>
              <a:t>Keep non-distracting item close by to keep your body busy and your brain focused(</a:t>
            </a:r>
            <a:r>
              <a:rPr lang="en-US" dirty="0" err="1" smtClean="0"/>
              <a:t>velcro</a:t>
            </a:r>
            <a:r>
              <a:rPr lang="en-US" dirty="0" smtClean="0"/>
              <a:t>, pencil, stress ball)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7799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Listening (Auditory)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US" sz="4400" dirty="0" smtClean="0"/>
              <a:t>Learns best by hearing the information</a:t>
            </a:r>
            <a:endParaRPr lang="en-US" sz="4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19"/>
            <a:ext cx="4038600" cy="4843971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Read your work/study materials out loud</a:t>
            </a:r>
          </a:p>
          <a:p>
            <a:r>
              <a:rPr lang="en-US" dirty="0" smtClean="0"/>
              <a:t>Watch videos or listen to books on tape – this does not mean you never have to read!</a:t>
            </a:r>
          </a:p>
          <a:p>
            <a:r>
              <a:rPr lang="en-US" dirty="0" smtClean="0"/>
              <a:t>When writing a paper, plan each sentence you want to write by saying it out loud or silently in your head</a:t>
            </a:r>
          </a:p>
        </p:txBody>
      </p:sp>
    </p:spTree>
    <p:extLst>
      <p:ext uri="{BB962C8B-B14F-4D97-AF65-F5344CB8AC3E}">
        <p14:creationId xmlns:p14="http://schemas.microsoft.com/office/powerpoint/2010/main" val="15035265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Looking (Visual)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4800" dirty="0" smtClean="0"/>
              <a:t>Learns best by seeing the information</a:t>
            </a:r>
            <a:endParaRPr lang="en-US" sz="48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Take notes on what you are learning</a:t>
            </a:r>
          </a:p>
          <a:p>
            <a:r>
              <a:rPr lang="en-US" dirty="0" smtClean="0"/>
              <a:t>Highlight important information</a:t>
            </a:r>
          </a:p>
          <a:p>
            <a:r>
              <a:rPr lang="en-US" dirty="0" smtClean="0"/>
              <a:t>Make flashcards to study</a:t>
            </a:r>
          </a:p>
          <a:p>
            <a:r>
              <a:rPr lang="en-US" dirty="0" smtClean="0"/>
              <a:t>Imagine the information you need to remember (photographic memory)</a:t>
            </a:r>
          </a:p>
          <a:p>
            <a:r>
              <a:rPr lang="en-US" dirty="0" smtClean="0"/>
              <a:t>Look at visual aids (graphs, charts)</a:t>
            </a:r>
          </a:p>
        </p:txBody>
      </p:sp>
    </p:spTree>
    <p:extLst>
      <p:ext uri="{BB962C8B-B14F-4D97-AF65-F5344CB8AC3E}">
        <p14:creationId xmlns:p14="http://schemas.microsoft.com/office/powerpoint/2010/main" val="10768411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this mean for you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would knowing how you learn best help you in school and in a career?</a:t>
            </a:r>
          </a:p>
          <a:p>
            <a:endParaRPr lang="en-US" dirty="0" smtClean="0"/>
          </a:p>
          <a:p>
            <a:r>
              <a:rPr lang="en-US" dirty="0" smtClean="0"/>
              <a:t>If something isn’t working…try something else!</a:t>
            </a:r>
          </a:p>
          <a:p>
            <a:endParaRPr lang="en-US" dirty="0" smtClean="0"/>
          </a:p>
          <a:p>
            <a:r>
              <a:rPr lang="en-US" dirty="0" smtClean="0"/>
              <a:t>Don’t stick to just one style of learning. Always try to train your brain to learn in different ways.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1692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ＭＳ 明朝"/>
        <a:font script="Hang" typeface="바탕"/>
        <a:font script="Hans" typeface="华文新魏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ＭＳ 明朝"/>
        <a:font script="Hang" typeface="바탕"/>
        <a:font script="Hans" typeface="华文新魏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Advantage.thmx</Template>
  <TotalTime>3079</TotalTime>
  <Words>331</Words>
  <Application>Microsoft Macintosh PowerPoint</Application>
  <PresentationFormat>On-screen Show (4:3)</PresentationFormat>
  <Paragraphs>51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Foundry</vt:lpstr>
      <vt:lpstr>Learning Styles</vt:lpstr>
      <vt:lpstr>Kinesthetic/Tactile</vt:lpstr>
      <vt:lpstr>Auditory</vt:lpstr>
      <vt:lpstr>Visual</vt:lpstr>
      <vt:lpstr>Doing (Kinesthetic/Tactile)</vt:lpstr>
      <vt:lpstr>Listening (Auditory)</vt:lpstr>
      <vt:lpstr>Looking (Visual)</vt:lpstr>
      <vt:lpstr>What does this mean for you</vt:lpstr>
    </vt:vector>
  </TitlesOfParts>
  <Company>Watford City School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Learning Styles</dc:title>
  <dc:creator>Jenna Wagendorf</dc:creator>
  <cp:lastModifiedBy>Amy Polivka</cp:lastModifiedBy>
  <cp:revision>6</cp:revision>
  <dcterms:created xsi:type="dcterms:W3CDTF">2015-09-21T17:16:11Z</dcterms:created>
  <dcterms:modified xsi:type="dcterms:W3CDTF">2015-09-28T13:06:38Z</dcterms:modified>
</cp:coreProperties>
</file>