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9" r:id="rId24"/>
    <p:sldId id="278" r:id="rId25"/>
    <p:sldId id="280" r:id="rId26"/>
    <p:sldId id="284" r:id="rId27"/>
    <p:sldId id="281" r:id="rId28"/>
    <p:sldId id="283" r:id="rId29"/>
    <p:sldId id="282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0D43ED-864E-4668-9F40-4E01DD8E459A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A3963C-7ACA-43A7-95E8-2BD431F292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04800" y="-76200"/>
            <a:ext cx="83058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EARTHQUAKES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OCCUR ALONG CRACKS IN EARTH’S CRUST CALLED ______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219200" y="9906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800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FA</a:t>
            </a:r>
            <a:r>
              <a:rPr kumimoji="0" lang="en-US" sz="8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ULTS</a:t>
            </a:r>
            <a:endParaRPr kumimoji="0" lang="en-US" sz="8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295400" y="9906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EARTH’S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OUTER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LAYER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371600" y="1219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CRUST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371600" y="1219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HOT LAYER JUST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UNDER THE CRUST THAT MOVES SLOWLY.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371600" y="12954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MANTLE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685800"/>
            <a:ext cx="81534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WAVES THAT TRAVEL THROUGH THE EARTH AFTER AN EARTHQUAKE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143000" y="9906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SEISMIC WAVES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524000" y="13716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ALSO CALLED “P” WAVES FASTEST WAVES FIRST TO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ARRIVE AT DISTANT POINTS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62000" y="838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PRIMARY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WAVES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524000" y="15240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“S” WAVES TRAVEL SLOWER THAN PRIMARY WAVES, ARRIVE LATER, ONLY TRAVEL THROUGH SOLIDS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990600" y="1219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SECONDARY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WAVES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A DEVICE USED BY SCIENTISTS TO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DETECT AND MEASURE EARTHQUAKE STRENGTH.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3400" y="1524000"/>
            <a:ext cx="68580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SEISMOGRAPH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219200" y="9906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PRINTED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RECORD OF AN EARTHQUAKE’S STRENGTH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PRODUCED BY 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SEISMOGRAPH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762000" y="1371600"/>
            <a:ext cx="72390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SEISMOGRAM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62000" y="1066800"/>
            <a:ext cx="75438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SPHERE OF SOLID MATERIAL AT EARTH’S CENTER.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676400" y="1600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INNER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CORE</a:t>
            </a:r>
            <a:endParaRPr kumimoji="0" lang="en-US" sz="8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676400" y="4572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LIQUID LAYER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BELOW THE MANTLE, PROBABLY MELTED IRON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219200" y="1143000"/>
            <a:ext cx="5943600" cy="4000500"/>
          </a:xfrm>
          <a:prstGeom prst="rect">
            <a:avLst/>
          </a:prstGeom>
          <a:noFill/>
          <a:ln w="431800" algn="in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OUTER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CORE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066800"/>
            <a:ext cx="361509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WHAT </a:t>
            </a:r>
          </a:p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IS IT?</a:t>
            </a:r>
            <a:endParaRPr lang="en-US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upload.wikimedia.org/wikipedia/commons/thumb/0/0f/Kinemetrics_seismograph.jpg/200px-Kinemetrics_seismograp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81000"/>
            <a:ext cx="4953000" cy="37147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42240" y="4267200"/>
            <a:ext cx="900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Hint: It measures earthquakes.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5486400"/>
            <a:ext cx="6005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It’s a SEISMOGRAPH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sciencegames.4you4free.com/layers_of_the_earth_sm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28600"/>
            <a:ext cx="5219700" cy="5334001"/>
          </a:xfrm>
          <a:prstGeom prst="rect">
            <a:avLst/>
          </a:prstGeom>
          <a:noFill/>
        </p:spPr>
      </p:pic>
      <p:sp>
        <p:nvSpPr>
          <p:cNvPr id="3" name="Down Arrow 2"/>
          <p:cNvSpPr/>
          <p:nvPr/>
        </p:nvSpPr>
        <p:spPr>
          <a:xfrm rot="2562981">
            <a:off x="5168841" y="252531"/>
            <a:ext cx="685800" cy="29264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14400" y="4419600"/>
            <a:ext cx="73723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the solid center of the Earth.</a:t>
            </a:r>
            <a:endParaRPr lang="en-US" sz="36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5410200"/>
            <a:ext cx="6084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It’s the INNER CORE!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dnr.state.oh.us/Portals/10/ohioseis/earthquakes/sumatra/tsunam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8077200" cy="430890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" y="4419600"/>
            <a:ext cx="81829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Hint: It is printed out by a SEISMOGRAPH.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5410200"/>
            <a:ext cx="60313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a SEISMOGRAM!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ciencegames.4you4free.com/layers_of_the_earth_sm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-228600"/>
            <a:ext cx="5219700" cy="5334001"/>
          </a:xfrm>
          <a:prstGeom prst="rect">
            <a:avLst/>
          </a:prstGeom>
          <a:noFill/>
        </p:spPr>
      </p:pic>
      <p:sp>
        <p:nvSpPr>
          <p:cNvPr id="3" name="Down Arrow 2"/>
          <p:cNvSpPr/>
          <p:nvPr/>
        </p:nvSpPr>
        <p:spPr>
          <a:xfrm rot="3270118">
            <a:off x="6772914" y="171386"/>
            <a:ext cx="457200" cy="15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4886980"/>
            <a:ext cx="82141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the outermost and coolest layer of the Earth.</a:t>
            </a:r>
            <a:endParaRPr lang="en-US" sz="28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5410200"/>
            <a:ext cx="4415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the CRUST!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t1.gstatic.com/images?q=tbn:ANd9GcThSUTc9KShWlnPXobzFHBc4bGe7f_CGl50BALy6gfZsEsCFk-abHkzYjMf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3505200" cy="3552355"/>
          </a:xfrm>
          <a:prstGeom prst="rect">
            <a:avLst/>
          </a:prstGeom>
          <a:noFill/>
        </p:spPr>
      </p:pic>
      <p:pic>
        <p:nvPicPr>
          <p:cNvPr id="23556" name="Picture 4" descr="http://www.sjvgeology.org/oil/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7310" y="609600"/>
            <a:ext cx="4649490" cy="3429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00" y="4191000"/>
            <a:ext cx="77647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a crack in the crust where two </a:t>
            </a:r>
          </a:p>
          <a:p>
            <a:pPr algn="ctr"/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plates collide.</a:t>
            </a:r>
            <a:endParaRPr lang="en-US" sz="36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5562600"/>
            <a:ext cx="3648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a FAULT!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sciencegames.4you4free.com/layers_of_the_earth_sm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5219700" cy="5334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81000" y="4953000"/>
            <a:ext cx="80901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more than half the Earth’s mass.</a:t>
            </a:r>
            <a:endParaRPr lang="en-US" sz="36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5638800"/>
            <a:ext cx="5000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the MANTLE!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 rot="2769202">
            <a:off x="6361070" y="363102"/>
            <a:ext cx="762000" cy="1905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t1.gstatic.com/images?q=tbn:ANd9GcS4jAlPM1GsboB-DuAKbsEdEKrAn-4gf8x8Etqd12kDHEC5tnKRdaM4eSp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04800"/>
            <a:ext cx="7315200" cy="511248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81000" y="4953000"/>
            <a:ext cx="814562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a movement of the </a:t>
            </a:r>
            <a:r>
              <a:rPr lang="en-US" sz="3600" b="1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</a:t>
            </a:r>
            <a:r>
              <a:rPr lang="en-US" sz="36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arth’s crust.</a:t>
            </a:r>
            <a:endParaRPr lang="en-US" sz="36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5638800"/>
            <a:ext cx="6254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an EARTHQUAKE!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sciencegames.4you4free.com/layers_of_the_earth_sm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4623162" cy="4724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71600" y="4572000"/>
            <a:ext cx="6294800" cy="95410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It’s the liquid iron layer that creates</a:t>
            </a:r>
          </a:p>
          <a:p>
            <a:pPr algn="ctr"/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Earth’s magnetic field.</a:t>
            </a:r>
            <a:endParaRPr lang="en-US" sz="28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5638800"/>
            <a:ext cx="6249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the OUTER CORE!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 rot="4546436">
            <a:off x="5258384" y="547607"/>
            <a:ext cx="609600" cy="236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g;base64,/9j/4AAQSkZJRgABAQAAAQABAAD/2wCEAAkGBhQSERUUEhQWFRQUFxoYGBgXGBgVFxoXGhoaFRgYFhcaGyYeGhokHBcaHy8gJCcpLSwtGB4xNTAqNSYsLCkBCQoKDgwOGg8PGiokHyQsLywpLCwuLiwsLC8sLCwsLC4vKS0sLSksLCosLCwsLCwsNCwsLCwpLCwsLCwsLCwsLP/AABEIALQBFwMBIgACEQEDEQH/xAAbAAACAwEBAQAAAAAAAAAAAAADBAACBQEGB//EAEIQAAIBAgQCBQcKBAcBAQEAAAECEQADBBIhMUFRBQYiYXETFTJSgZLRFBZCcpGhsbLB8DRTYuEHIzOCosLxk0Mk/8QAGgEAAgMBAQAAAAAAAAAAAAAAAAMBAgQFBv/EADIRAAIBAgQDBQkAAgMAAAAAAAABAgMRBBIhMRQyQRMiUWFxBYGRobHB0eHwQpIVQ1L/2gAMAwEAAhEDEQA/APtCpmZpLaGBBI+ip4eNX+TD1m941MPu/wBb/qtGoAD8lHrN7xqfJh6ze8aNUoAD8mHrN7xqfJR6ze8aNUoAD8lHrN7xqfJh6ze8aNUoAD8mHrN7xqfJR6ze8aNUoAD8lHrN7xqfJh6ze8aKzRqdhSeI6asWzD3ranTRnUHUwNCeelQ2kAf5KPWb3jU+Sj1m940PEdKWUXM91FXmWUD7ZpO51swimDibIJ2GddfDXXajMl1A0Pkw9ZveNT5KPWb3jSNrrRhWEi/bI5zp/wC91UPW3CyR5UGI9EMw121APKq9pDxRF0h67ZCqTLaAn0jw1rzvRXWgXBh863A+JUOqqXGRcqsS5uZSRLgSoM6xsa1vnTheN+2J5mBwESdOO1ct9I4NigV7BKCEAKEqNBC+qNtu6jPHxQXTFF6fRrqW0S62d1QnNGXNZ+UZiC2q5SAY1k7c0rnXiwty5ayYovaLZwADltIQDfP+Z/pyfrHXswK1fLYG3lWcOkHOoi2II0DKOBHMUWz8kcnL5BjmzGAhOf1j/VvrvUqSezJPP4H/ABAsXiVtWsWzgSUGQMNbQWZuga+XTY6azEV6To3FW79tLlt2K3EW4O0QcriVJEyJ/Q1zzXhojydkAgAwqCQIIBgajsrp/SOVTpHC2biguwXyclXVsjIYIlWB00J025g1Yi4xeRUUs7lVUSSXIAHeZpK10lab6VwDcE5wrDmrbEV4fp3rDdvL5MB7tsEoEyRfusoiGUSG11bKIVGzQCQFSXF4vycDC4gXNW7SKirEAJb7S5VyqQAVJ1idZrPOo1yjlBdT6Lf6WwyCXxAUHQTcIkgTA15VjY7rnbVgLKXbq8bgfLbHKCTLCZBgaRXlLC31M3R2iBOUHLG5kmdJniZ15UzbYgkwZYDNkAzZth6XZiNyYisssVPbQbGlF6l7n+I14Xf9O35OYC+Vcuw9ZWGkR/Tvxp9v8QGj/QYNEkPeZRPc2WCP71569hluXe0yG0hAzAw6upOYKSWkzAieczvWbduKzAXO1cEFsrzliSUJiR6RMRx4RRxE+hSVNI9v8/TE/J305YgH7NNRQsR15uGPJWo2nNcd/Z2AI8TXjDeBAJbOQIYrqM2mmhpvC3mYQgLabgyNdqVPE1fEyybTsz02H69OpbyyhoGgQ3LbTOo7bER9lHb/ABBWIWzczHabvZ9p/tXkriuup0MeJ7/Cqi8NnmN+H3SPGoWJqpbi3NrRnpsT13vjZE0me3cPHTiI046+ytDq51iv4m6AyC3akgkG4xY5ScqkkDSASYPKBMjxr4pD/pogPoyzayxhWyzOhivf9DYIWWs212QkTzOVszGNJYyT3mnYerOT1Y2EW23c2Oicd5RTO6kr4xpUpLq1tc+u/wCY1K6RY1sPu/1v+q0ag4fd/rf9Vo1AEqVKlAEqVKlAEqVKlAEqVCa+c9aOsj3iyq2SyNAAYz7CWM6jcgeE70qrVVNXYegv1x6xNcvvblvJ2yUKqRGYKXLP3wJymYGU/SmvF2GzzmcZdTqpULMMqkkiWO/g3Kmr4m4UkAxA1yARJyg88rHbmeBq1/KB5MwpMkWsimNzwnKwJ+wgDWudJ5nfqNirIOoVJAQMDBDFSCGjU7wAPvieMDrFAWdgCdPRzHbjE60nbTK4ykZVEAZCD7J3Ou/CnrTBjpII7yJGxBiOFI67iHJqfMCtYztZM2U7lNRGsaTsOHs8aZwlwyFXcmZY6d5NJrhMrsZmW0zNI5bc9N/urRwGEa6wUQD7Bp3jTh9tVdugttOXdYVr2VoZ+8Ry8a1cHimgm3JB9k+2kx0WgYSTMxLRr7Po01jsLdCr5B3IzQygggKUaSABIggEEcSKZThmdkaIJxTk/wBmlbtZAC7gkAyWhdSdt45CaX6Va4bDxcQEAA9gmJ1O+bcGRMcx3YGIV3LM1wmQRH0QpYNCrw1Uad3eaA2FUmSWc6TLEzGw8BG3hXUp4SUZKTZzq/tKnKLjFPX3DCaqOOn6UK+WywIt51gMAfKM0zFswQ7HKQFEAbmY1PZDAEIikkaFtVUTJkRG2njRbXR9y8sqxMggXrhZQP8A8yLSayCsgtPDfUCr4irrlI9mYb/tf0+j/BfozoRwGFwW8jJlIJIe0CJGcLOZmbKfSScvMk1TC9EtbCp8tZwk6+T+lEKRLnKAoAy6zA4kkyx1U7IVbwhXZ/8ALt5JY9klpJnTsg8ABvFML0SqaZ2MaakADXSIHOudOfgd1LxC4a2o9O75TKAQsZCSJJOpJ203oN9YRsqFc0nTNuRIMx2eOvhV2dU9G1nME5iZAA5CNfDvpLpDEMUMqIjgdDw34cp4Ul6g52Z5vpTHOR6bEdkdqVPEdtm2MmIB0q+EwzPowQKDlYhpUGBswEkD9eNVa0DLNmKgwYBIVjAQqFE/ZMcd6M65rhQFVKwYTMuTUjI3BSI3PpAjbLJu9rIU5DeFNsLAQkxr2tCBx00B8KNaiIadSfpTA4CD470hhL75iXjKCQO1mXTXQcP7VoYW9kaVAI8NaS7mOTblq7gBa3yyTzjSui2B2iTPgPxOkd1O37jlpaQOECdfYdKBbwssIUuxbQGQCdhwiPGo1YvLqP8AVToINc8uRCqxyyol34sTOyt98erXt8GP8639Y/lelMDaC21VYhQBppqNz7TJ9tN4T/Wt/WP5HrfSVmjdlyxsE6s7XPrt+Y1KnVra59dvzGpXQEmth93+t/1WjUGx6T/W/wCq0agCVKlSgCVKlSgCUHF4xLSl3OVRx8dBAG5qnSPSCWLbXLhhV3jU6mBA9tfKOmekbmLvF3zZZORdOyvAb7kCT31nrVlTXmVlK2xvdP8AXBr0217FozMNFxgDBk7Kp1kQZHjFeRvAprlzrIAlwhggntOQQRmjYD270MX2BNsOpzNED0gVB3PEQDP2VcL2csZiFMk6nmY1EyAddPSjw57m5O8mPh3VruwVlgCSJS3mllNsZBAG7j01nQRGtO4XE2wRKdnbSQpHcup3J5caBg1Fy2rXLbEGcj3HkugMAq27Ltw4caZsYUhcoEiZkgAz+9KpUfQrVatoEv3UIOVVSSNRmn2j+9Bt41l0UmY1Mnae6qgEkgb8tBPHSqix2oKkRvGv2zSrWMjzJ3X0DrfNz0mYn+ps33RWxhsMBy24CsZLBGkmNwP1FPYOxlUtOUASGOo0iSYMlZIGnMDiKtFGmkne7Roq9q3AZlBfNBbbTVvsHHhpQel+k7ZtKLbOzEAhkaJBDCHBGoPFdDsfHOxeJtswghnI7ZA7Ej6Q8ZnXu4zXFsCJWNf3qa69DDJJTf0Odi8c4uVKKXhe51TA1k8SSZJ4kmr4bEWWBlsxJAARgoE7lnO0bRG8CdavYw5YEzAAJJJyrA1Jk70riltIZdx7DAJEypYwRoDsDy01I01ZxtlzWfluYMLQquSlkzLz0XqEu3c8NmUWbYJE9oG6BKqTpBCy504CTQPnTeLkWmDzlPlGbNatAkLLRExJJAOp0EcE2xbYkGR5LCLmGYQC6ZjAtAmGAMFnJiBOpABP0d0zh8ma2tjIJNu1mJOQBgSVAIzM8nMdSANpgc5xX9/bnqYt2V7e77DJ6YysWbGYXQA5PItOVuyACHMSdY75O9aA6RW4gZCrACZUZV9m/wBtJnrE4ErhigjXyaRKnciVEg7cNdKcOMJScjkFQ0Rrvly6fTA3HKkVFYul1BY9gynUz9FQDE7ely1/8rFW25b/AE7gUkQwBZYJhjcYHsgchOnOiY/F6jZSzBVjVgDH0ft49/dXMZiD5MlBqAQHMme60ACGaZHDUCqpFXa4pg7oLtlyg2xkLISuYAkAlzqZ1/tNaWFa0ZzBszGdIEnaddzH3VnWrIuopJcMBJ8oNQTxInRiNa0PJgxGXgDqSZ1JkRS6jVzNVavoEuYZBBClZ5kEz7KoFyDVVjvgkzxA3qqpvlGXnJAH20BVbNwYAbA9mfEUpoyvR7HLuIcrmC5V5gaTOxM616Hq7hgy+VOuvYhpXTduUzKjlDVjYLAm6Vt6CTqYJIESTH73r2tu2FAVQAAIAGwA2ApsF1NWHjfvM7beDP7/APa0sEZu2z3n8jVmRTXRNz/OtjhLfkatNJ95I0zWjHurO1z67fmNSp1Z2ufXb8xqV0zIa2H3f63/AFWjUGx6T/W/6rRqAJUqVKAJWV091hTCqJ7Tt6KTBMbnuA594qvWHrImEQT2nb0EmJ5kmDAFfOekekDiLpuXDqdtDAA2AE7D4msuIxCpqy3KOXRDHTPS93EtLNKgkoAIAnu4nhJPOs3VYJA7R0DRDE894E8eM7bVZrqkwNecSCAdojceys/E3GZlDrGYfSAYqQ0iDJCjXgT7NK5q77zSJhFN3Z28mhLKAGJ7Bt6NqAcp7jLqJAbUaAyLWbQUAAbTrvOYFcsa5d+B7uFXuYcZJMNOxLFtZAiORGkDkBtVLaOC0hVVYAynQ8QcgHY0gASYq99DQ21FyYUYc2pFtjbzDgMwB3OjTB2kjcQJiINh8a2YAqhA3CswYjhAgx4eGtCXtHRpPKCK7Zt6g8eQNLz66mPtW3ZD1vEaz5BiREAuY/q7WX991Uv9IsCM1oJ2p1nVI9HuP9X3U/YWVzA6bamT3zO3LvrSswRDGFJIBLREGDIO2keE1phUguaHzY50asleE7P0TPOrjHdChANssCQpy+jwLCSQeI02FA+TGWnQNGk5oiYjTT0j48a9MnRq5XLoCQ5DBQA66KZDLGYCdjO/GsjFZFchHLjmVKkct+Ma10aMqUn3Y2ZysZHE04WnO8fKy/H3F7VlQNPvq7vXGf2UFrpLABC4P0ZKE94Maj41sb6s5EIZnlX98AdjCsf9PNlQg7wqkagknaN6YTo63LKlp8RdXJmRUMDUFOGq5l1LFB2Tox0Jbyu3YDG26rmKW1FxjpBgLCgsxnViBI0MUG7hr6ArZwbgbs10I1xyRBzuxloDXF9sAAb86pV7Ru6X95/g9PhML2MU8zb96X+v5B4jobEXnm/5MqGJyM+paZBdgDp6MAEAgRpJB08RfxxGj2iTrGfYzOzIdPDl7Kz2xnSDFc+GYgA6C6gBB5DMYM6jgBAFCudJdIRC4cCAJzNaMkHWI5ztwA9tZpXemnxNyQ9YbGZputagjtZDJO5ADQIjQxEaUwoYkCZG8ERvoNuZ0A40t0bjr7T8osrbA2IfMSe8AaeM01iLICsWUbCe1rvIG+89+9ZZb/ganZGHevIHygeULxoIHMiWmVB2+zSuXLaZmyllRipyhiD2ZHpTEa8AOHGhYzBqzK1tbgFswim4QCV7QheC6kZSYmZ3qlvEOSBkIGY+kADl0niR9pq78hMrpZkHt4YKZEMIPZaO6O0NeVXuXAvCAeQ/elcGIEkDT2Fvwq19QdZIHeJ/XSs7d9zBObnqDUCBrPjp9lQ9iTxPeRrXVSRoYjeFI/8Aa7YkHdo7mK6/2mgUk7ml0HhuybjTLSqzI7Mgk98sBr/RXosNfzCDuP3NIi2FAHAaamTyrqPBkcKYnY7cKajFRNOmOi/4i14t+RqVtvIBFNdF/wARa8W/I1aKXOhc9mP9Wtrn12/MalTqztc+u35jUrqGQ1sPu/1v+q0ag4fd/rf9Vo1AErzPWjreLE27UNeI8VXX6XM6HQctaQ6y9dobyWHMb5rxHYEaZUOpJ31jlHd40XW9Ykzm48dfvrBXxNu7D4lJS6HelukL2IYXbrsWECBAthREgAGdefMnhpQHxObsgwDGpGkgSY0JbcwdzB2qE8xlmB/7+zXLzqqEvOhXUAFidI0kAahhG5g1i53qEIupoctgZQqhCWmZENlkGSVG3dqdqCtssz+UDKPo/RB1js6CeOpGvsgNm8rWlJRVYtmDaFwN5dfRBnQEFoE0IYNWHZ9LhqWnXiCNPDXer3S0NCyxVky9rDgLq0pbJaCAQMwy6Ajf2761LAzAKDCztBC+7JFFsLcRSofIDuhZl7Ugawp0AE7aTy3Y8oEQFnMBsoli0yobQgRzHipHjTWWi1EScpqzegBLKBspPaIJ0B2AJOoGm3wpzozDKXGUiQRozMrGQrAr2SremOP4Gj9FdJWmGgDqxAZW09PQEgnWI4SRpSGOw9p7pFqckCRuFbYhTPaGk+2tlDCqfNde4zV68KCUkk/fZr5GrjOm7Emzm7a51uZlDZdGPb2BtwGnckTEEUv0vdUD/LBR7qoewQbZBXV0AaV+iA2hOo4Up8jX2/f310WwNoHhp9tbYYWEXdu5lq+05yhlhG3nf9Ihxl6TNwagCIJAILFSsnRhmInlA1AoeftKJ1doliFE8zwA0rt65lEmBwnYCedXt4BbloXJa4J9FIBO57EqQQQDqWB5gU+ThTV9vcY6ar4mSTvJLzLYy1bRZuPm1/8Az201MM0ajTUA0tZxt69lFhgFy9u9dLZGVSATGruCSBGg2GlDTDIubPb8qOwttCxu+TYk5d7YX6UD0h2RHE1r4boTMCb9y4zu3lCq5cikCEUTMqoJEaakmuXVqN6yd/DwPVYPCKmrRVr79WVs9BWmteTu3/LNmDs1sIuwIAMsx0BjSI2EAxTllAgjM7D+t3uHUzuTH3UnZ6BsWySVvPBGpuEsDo2cRlAgkzE7DvFOobDMwFy7KkhtoEbgtljSedZ3KUkbalBRfcu/VJfdncwHfy5VCGaQOO8Dj40Zej0J7N1pE8VnQAnddYBGvfUOAtr6V5ht9NR6RyKRAnUsBPfS7CtVuI4vIu+54kySdBB+wDupV51ARXZwcuaYkDMWMAzoO7QEVu2uirawZY7jW4TqJkTO+hkdxrh6ItTOTWInM0/bNF7BZsw8TdzE/RAWIjLpGscTLD7BWWlloEQwGugIAHeY28K9PiegLTeuvIq7AieI17hWU/QGRhFxwBPZOVlOaJ4A/fvQ2mhNSi5KwkezqWjjClh+nDvqxxcgySZM6/rJn7qc83ifonuKDXxk6xwoT9FIeAH1URduGx0pVjPwtQXOMDCciDbed+J3onR1tHuqYEKATBMZvozO+oJ9lTzNb5HT+o0fC2MoI/qO/gKnYbTwslJObRsGqmq4a7mXvH7B9v6VcirmwLhLsGOB/Gtbov8A17Xi35GrCra6GuZr1o97fbkan0X30JqrRs0erW1z67fmNSp1Z2ufXb8xqV1jCaQvqnlGdgqq0lmIAAyrqSdAK+e9Y/8AEZbs2rbG2pMMTOYjloIUe3nXq+tn8Fi/D9Er4/Nc/F1nC0UaaOHVVNtmkmLVjAlhzCwp+2D9gNVYsdYC/wC4k+OwodhIAo9cvMaVgqS31LWiRvr4z/erY6LgP+UAWABIuMhOX0S2Ve1GunfNcFEUVaM2hiw9OPKgGCwWVVVYEToczjXvYz7afTCELGaW9aMv3a699dwqcaaAq+ZvcrKjTe6Fkwk+nJPPMSeU67Vo2ktrOVSRA7LBMpPEzmbYE6kfZvQQKPaST41KdndC+wgugn5oDrAsISBubrrJ91lHPbhXH6KeyoIUsPpRBK+6JI4zl0416G1bgQKMK1QxlWPW/qY6vs3Dz/xs/LT9HlGeRMN7VYH8tDK+Put8K9mCef30risfGgaJ0kmD4Ca0rHP/AM/P9GSPsVTdlP5fs8qcQVZSBmjdSsz4SCAfZSnSHSMWQAGR5IBzEstssBkIYhisGST/AEgCAY9aKl2wGEMJHf8ApyPfSqmIVR3a+Z1cN7L4dNKd16fe5h9Xehio8rdMs0FQZhdIzZTs5B/2iQNzO7FBbEhLbO+YhPSIUkwDq0DUjL2zE6TudKYWCJBBB4ggg+BGh8azyu9WdSGWKyoGo1Pj/wBR+/3rjYzq4z+Vi9C3XV8rW0cAi5buH0pDDsHskQZ1rcQat4j8q71aKE2tiZJSWp5a51GQgr5VoKBPQtFoVQghymZZjtBSAwMERTfRvVZLKFQQ0hAGKJICEuBoPQzQcu3ZHHWt0iuVLnLxK9jTfQU6v9W7WHEoSxzu8sFkFwoPgYWC27ZjPKtkis8EgyKes3Qw5Hl++FLld7mapRyarY4woN+zmH4UyRVGFLYtMxrluCRxFBZa08ZZ0nl+FZ5FBYCRVUG/ifwFENUTj9b9BUElrFzK3cdDWg1Zpp3DvK940/f3VaJEl1LGtDq8/wD/AEWx3t+RqQIp3oD+Jtf7vyH4/fTqPOhNTlZudWtrn12/MalTqztc+u35jUrsHPBdbP4LF+H6JXx9VkgczX2DrZ/BYvw/RK+R4cdr2GuTj+deh0sHyscVaIKqBV1rnmwsoogqi0aysmrIqOWlgAUQVUVcCmC2WUU/grXH7P1pNRWtYSAB+5qSoVRVwKqBV5iSeA/vUopuwGKvQMo3P4f3rKxfRVu69trihhbJIBCnUlSPSUx6PCOFNzJJPHWrCmI6EaajGx5nC9X8Wohr4cMrKwa7db0hYk6rrrbu6aAC74itfo/AvYttLg/5ly52izDK7ZgCx1BAkQJrRYgAkmANSaxcXizcPJRsP1Pf+HCrTqaFqOHzO6C3umMrDKss0LmDEoCNRCkBtRInuFK2sbcjKGYZIXSF04GRzFVGF9JdROoMxrM6eDAHlqOGlGRScpgiRBAggHv8CCPb3Upts1xjCHQol+5J7b7+s3Ic/wBPxo6dJ3BEwR3jX7RUS1qfEflX9/vWgysSFYEroQCDB5MAdNuPKq2Yy8Ho0jTw3SCuY9E8jx04HjTBWsC5ZrR6Px8nI514E8e499WjLoxNSjZZojZFVBymRRGFVIq5n3HlYESNq5FL4O7Bynj+NMkVRnPqQySsCYVlXrcEj7P0rXakcbb4+z9aqQjOYUK0+rDk34gfCjvSaN/mHv8AgKCwcijYI6ke37P391CIqWTDDxqFuHQfIr0vVXo+FN0zLdlQdIUHeO8iZ5AV5/D4U3Li2xEueMjsjVj2dZAmNtcte7sWFRVRQAqgKANgAIAHsFdHC07vOzFXlZZTH6tbXPrt+Y1KnVna59dvzGpW8ygutn8Fi/D9Er5NhF1NfWetn8Fi/D9Er5PhBv7P1rk4/nXodLB8rGuFXFVWriuebC60xhhrQFpnCcfZV0UGhV1FUFXWri2MYdJI8a1VrOwnpD2/hWklSVYQULGPCxzP96KtK409oeH6z+gq6LUVeaBAVcCqirqKub2ZnS+Jk5BEDUxz4A+A/Hupe1boRcsxb1jP203aFJ3ZvtkiogsVCIbjaC32idfR2YbGRH3gTAEh23YhoiQwmdxI3jxBn2Gi2U/fx+2vM9IY5rkW8P2bVvRcpILRoCH9JViQByOtMbSQiFOdWTtst/7zPS+SgMSNvwCju3+3h4DH6R6u5ypQhIdncDOgYliVZijAllkwDpqZrKbD3JBF25uH9NyCAAeJgiY+/vr0HQ3ShvBkuR5VdTsAwn0gOBGgPiCKIzJqYbu5k7pGPZ6EuKZzjUnNq8vrbOcyYW4fJ6wI7be0nRmAazZRGbMyzqO9iw1gbTyFbt5NaTvCom20FGMU7o08HiM6A8dj4j46H20Q1m9D3IZgeIn7DB/H7q02qYu6E1I5ZtIGxiDy/wDa0SZrOansP6C/vjQzJiFomQ0ti17J+2mjQXGnspbMqMdhWbeMOe5h+ArTesvE+k3j+gqHsMjuPEVRquDIo2AwJvXFtie0e0RGij0m+zSebCpUXJ2RF7K7PXdU8H2DeO76CRso0MHkSJ8AK36pZshFCqICgADkAIFXruwjlionKk8zuYfVra59dvzGpU6tbXPrt+Y1KsVBdbP4LF+H6JXybCHevrPWz+Cxfh+iV8nwg3/fOuTj+deh0sHysbFWFUWr1gNgVaawnGlVpnCcasijGhRBQxVxVxbHMH6XsP6VpLWbg/THt/CtJakqwi0tjfSHgPxplaVxo7Q8PwP96uhmH5wYoiUMVdaubGeesU/ZpF7WVivqkj4U3aNJidGprqPrOUxvlMeOUx98V5jq8y9nlp+leltNWF0h0I9ti9gZlJkoPSWTPZH0l7t/HepktmVw7jaUG7XtYQ6AwuIt3Lnl5yMsgFlbtSNVAJgeltpqBTHRv8YkcnnwyEa/7itButiDEWbkjmjKAp3ktAG0+yt/oforyAYsQbj6GPRAGyqfsk8SNNKhK7Rpq1FBSbtdqyS8/wADV+kb1NXnmkrzVaRipIt0Z/q/7W/Ctdqzehk7TNyAA8SZP4VotUw2F13eZU07hfQHt/GkXp6wOyP3zNSzFiOVep1qG1ENBuNAJ5UtmRGQ21ZmL9JvH9BWm1ZmKPabx/Rah7DI7jdr0R4D8K9h1M6NyobxAl9EMahAddTwLCdOAWvMYDBm7cS2J7RAJAmABJPdoOPEivpVu2FAAEACAOQGgFb8JTu87MmIn/ii1SpUromIw+rO1z67fmNSp1a2ufXb8xqUAC62fwWL8P0SvkuGbU19a62fwWL8P0SvkeHaGrk47nXodHB8rHhVxVAasKwG0KtMYY60stGtNBqUUHwaupoYq4NMFsYw7wR41rJWMprWsNKjw/tUlWHBoeLWV8D/AGq4NXiRB2OlWREZZZJmeDV1NDK5SQf3yqwNXR0nqIdL4bUOPBvHgf09g50tZu1tEAgg7H76xsZgjbPErz/Q/HjS5K2pqozUlke4xbu0wt+sxb1GW7UqRaVM0Df/AH/7Stq/AKz6Og+r9D7tP9p76F5al71+CGnTY+3Y+w/ianML7K2ozcu0pcedK69ydN5rS6PwGTtOBm4DeP7/AIVTWTHtqmrsZwtjIgX2nxOp+HsrpqxNUJpuxg1buzkSYG5MfbWiaVwlvXMRtt40y1VZjxEru3gValsU3ZP2Uw5pHHPsPb+gqgpCLGs28JcgesPwWtFzQujej2v4nya6EmSeSgCTHHePEipUXJ2Ra+XVnsOp/RmVTeYdp9F108noZAHrET4Ba9JVbVsKAqiABAA2AGwFWrtwgoRUUcqUszuyVKlSrlTD6s7XPrt+Y1KnVra59dvzGpQBfpzAtew2Jt2wC76AEwJypxr54v8Ah5jQQfJpof5g+FfQulekLSC4l3MA/ELm0ygbQeR3FZC9K4eT/wD04o6kwQSAdI+hOkTHfrOkIq4eFV3kOp1pU1ZHnx1Fxn8tP/ovwqw6j4v+Wv8A9B8K3HxuEKKvlcR2Yg9snTLzEa5Z9piKpaxOEW2EF/EwJ1AIJzBQQSE27H3nuhXBU/MZxVQyB1Jxf8tf/ovwqw6l4r+Wv/0FbFzpDCtlzX8U2Wd82smZaF1ggEeApg9O4c5f8/EdkEbNqTEFuzqRGnDU0cHT8yOJmZK9VcV/LHvrVh1XxP8ALHvrTtrpLCr6N/EjsqDAOuVcgJOTfj40yvT+GDBvK35AUbNByyJYZdSZEn+kbazPCUyOImZi9WcT/LHvrTWG6ExC6G2O7trXPl+FAYLexK5nLyA0gkHaVOksWjn4CiDpfDjQYjFfR9b6M814zB8BU8JTI7eYYdF3v5f/ADWu+bL38v8A5r8aBZ6Xw6iPlOKOoMnMToZj0dvjTmC60Ya1bVA9xggAlkYsY4sY1PfRwtMjtpC2I6GvNBFvUf1rrQvMl/8Alj31rV+eWH5v7jfCp88sPzf3G+FTw0BscXUirIzB0Lf/AJf/ADWunoW/sbYg6emu1aXzyw/N/cb4VPnlh+b+43wqeGgTxtXyPP3+qF06qmXuzqR7OIpf5pYr1F99a9R88sPzf3G+FT55Yfm/uN8Kq8JTHL2nXXVHl/mnivUX/wCi1B1NxJkFQJ/rUn2d9eo+eWH5v7jfCp88sPzf3G+FRwlPzJ/5Sv5fAxcH1YuoAfJ5m4sXXfYxyB/WmD0Nf/lj31rS+eWH5v7jfCp88sPzf3G+FW4aAl46q9WZZ6Ev/wAv/mtVboK//LHvr8a1vnlh+b+43wqfPLD839xvhU8NAONq+QovRd4CBb0H9S/GuebL38v/AJr8ac+eWH5v7jfCp88sPzf3G+FRwsBHbyED0Tf/AJf/ADX40ne6v4hiT5Ma/wBa1t/PLD839xvhU+eWH5v7jfCo4SmT28zzx6sYn+WPfWtzqp0A1jyly4IdyABIaFAHEcSdT4Ly1L88sPzf3G+FT55Yfm/uN8KvDDwg7orKrKSszcqVh/PLD839xvhU+eWH5v7jfCnijcqVh/PLD839xvhU+eWH5v7jfCgCdWdrn12/MalTquZVzwLsRw0JmuUAa2IwaP6QBoHmi16grtSgDnmi16gqeaLXqCu1KAOeaLXqCp5oteoK7UoA55oteoKnmi16grtSgDnmi16gqeaLXqCu1KAOeaLXqCp5oteoK7UoA55oteoKnmi16grtSgDnmi16gqeaLXqCu1KAOeaLXqCp5oteoK7UoA55oteoKnmi16grtSgDnmi16gqeaLXqCu1KAOeaLXqCp5oteoK7UoA55oteoKnmi16grtSgDnmi16gqeaLXqCu1KAOeaLXqCp5oteoK7UoA55oteoKnmi16grtSgDnmi16gqeabXqCpUoAasWAohRFcqVKAP//Z"/>
          <p:cNvSpPr>
            <a:spLocks noChangeAspect="1" noChangeArrowheads="1"/>
          </p:cNvSpPr>
          <p:nvPr/>
        </p:nvSpPr>
        <p:spPr bwMode="auto">
          <a:xfrm>
            <a:off x="63500" y="-606425"/>
            <a:ext cx="1914525" cy="123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data:image/jpg;base64,/9j/4AAQSkZJRgABAQAAAQABAAD/2wCEAAkGBhQSERUUEhQWFRQUFxoYGBgXGBgVFxoXGhoaFRgYFhcaGyYeGhokHBcaHy8gJCcpLSwtGB4xNTAqNSYsLCkBCQoKDgwOGg8PGiokHyQsLywpLCwuLiwsLC8sLCwsLC4vKS0sLSksLCosLCwsLCwsNCwsLCwpLCwsLCwsLCwsLP/AABEIALQBFwMBIgACEQEDEQH/xAAbAAACAwEBAQAAAAAAAAAAAAADBAACBQEGB//EAEIQAAIBAgQCBQcKBAcBAQEAAAECEQADBBIhMUFRBQYiYXETFTJSgZLRFBZCcpGhsbLB8DRTYuEHIzOCosLxk0Mk/8QAGgEAAgMBAQAAAAAAAAAAAAAAAAMBAgQFBv/EADIRAAIBAgQDBQkAAgMAAAAAAAABAgMRBBIhMRQyQRMiUWFxBYGRobHB0eHwQpIVQ1L/2gAMAwEAAhEDEQA/APtCpmZpLaGBBI+ip4eNX+TD1m941MPu/wBb/qtGoAD8lHrN7xqfJh6ze8aNUoAD8mHrN7xqfJR6ze8aNUoAD8lHrN7xqfJh6ze8aNUoAD8mHrN7xqfJR6ze8aNUoAD8lHrN7xqfJh6ze8aKzRqdhSeI6asWzD3ranTRnUHUwNCeelQ2kAf5KPWb3jU+Sj1m940PEdKWUXM91FXmWUD7ZpO51swimDibIJ2GddfDXXajMl1A0Pkw9ZveNT5KPWb3jSNrrRhWEi/bI5zp/wC91UPW3CyR5UGI9EMw121APKq9pDxRF0h67ZCqTLaAn0jw1rzvRXWgXBh863A+JUOqqXGRcqsS5uZSRLgSoM6xsa1vnTheN+2J5mBwESdOO1ct9I4NigV7BKCEAKEqNBC+qNtu6jPHxQXTFF6fRrqW0S62d1QnNGXNZ+UZiC2q5SAY1k7c0rnXiwty5ayYovaLZwADltIQDfP+Z/pyfrHXswK1fLYG3lWcOkHOoi2II0DKOBHMUWz8kcnL5BjmzGAhOf1j/VvrvUqSezJPP4H/ABAsXiVtWsWzgSUGQMNbQWZuga+XTY6azEV6To3FW79tLlt2K3EW4O0QcriVJEyJ/Q1zzXhojydkAgAwqCQIIBgajsrp/SOVTpHC2biguwXyclXVsjIYIlWB00J025g1Yi4xeRUUs7lVUSSXIAHeZpK10lab6VwDcE5wrDmrbEV4fp3rDdvL5MB7tsEoEyRfusoiGUSG11bKIVGzQCQFSXF4vycDC4gXNW7SKirEAJb7S5VyqQAVJ1idZrPOo1yjlBdT6Lf6WwyCXxAUHQTcIkgTA15VjY7rnbVgLKXbq8bgfLbHKCTLCZBgaRXlLC31M3R2iBOUHLG5kmdJniZ15UzbYgkwZYDNkAzZth6XZiNyYisssVPbQbGlF6l7n+I14Xf9O35OYC+Vcuw9ZWGkR/Tvxp9v8QGj/QYNEkPeZRPc2WCP71569hluXe0yG0hAzAw6upOYKSWkzAieczvWbduKzAXO1cEFsrzliSUJiR6RMRx4RRxE+hSVNI9v8/TE/J305YgH7NNRQsR15uGPJWo2nNcd/Z2AI8TXjDeBAJbOQIYrqM2mmhpvC3mYQgLabgyNdqVPE1fEyybTsz02H69OpbyyhoGgQ3LbTOo7bER9lHb/ABBWIWzczHabvZ9p/tXkriuup0MeJ7/Cqi8NnmN+H3SPGoWJqpbi3NrRnpsT13vjZE0me3cPHTiI046+ytDq51iv4m6AyC3akgkG4xY5ScqkkDSASYPKBMjxr4pD/pogPoyzayxhWyzOhivf9DYIWWs212QkTzOVszGNJYyT3mnYerOT1Y2EW23c2Oicd5RTO6kr4xpUpLq1tc+u/wCY1K6RY1sPu/1v+q0ag4fd/rf9Vo1AEqVKlAEqVKlAEqVKlAEqVCa+c9aOsj3iyq2SyNAAYz7CWM6jcgeE70qrVVNXYegv1x6xNcvvblvJ2yUKqRGYKXLP3wJymYGU/SmvF2GzzmcZdTqpULMMqkkiWO/g3Kmr4m4UkAxA1yARJyg88rHbmeBq1/KB5MwpMkWsimNzwnKwJ+wgDWudJ5nfqNirIOoVJAQMDBDFSCGjU7wAPvieMDrFAWdgCdPRzHbjE60nbTK4ykZVEAZCD7J3Ou/CnrTBjpII7yJGxBiOFI67iHJqfMCtYztZM2U7lNRGsaTsOHs8aZwlwyFXcmZY6d5NJrhMrsZmW0zNI5bc9N/urRwGEa6wUQD7Bp3jTh9tVdugttOXdYVr2VoZ+8Ry8a1cHimgm3JB9k+2kx0WgYSTMxLRr7Po01jsLdCr5B3IzQygggKUaSABIggEEcSKZThmdkaIJxTk/wBmlbtZAC7gkAyWhdSdt45CaX6Va4bDxcQEAA9gmJ1O+bcGRMcx3YGIV3LM1wmQRH0QpYNCrw1Uad3eaA2FUmSWc6TLEzGw8BG3hXUp4SUZKTZzq/tKnKLjFPX3DCaqOOn6UK+WywIt51gMAfKM0zFswQ7HKQFEAbmY1PZDAEIikkaFtVUTJkRG2njRbXR9y8sqxMggXrhZQP8A8yLSayCsgtPDfUCr4irrlI9mYb/tf0+j/BfozoRwGFwW8jJlIJIe0CJGcLOZmbKfSScvMk1TC9EtbCp8tZwk6+T+lEKRLnKAoAy6zA4kkyx1U7IVbwhXZ/8ALt5JY9klpJnTsg8ABvFML0SqaZ2MaakADXSIHOudOfgd1LxC4a2o9O75TKAQsZCSJJOpJ203oN9YRsqFc0nTNuRIMx2eOvhV2dU9G1nME5iZAA5CNfDvpLpDEMUMqIjgdDw34cp4Ul6g52Z5vpTHOR6bEdkdqVPEdtm2MmIB0q+EwzPowQKDlYhpUGBswEkD9eNVa0DLNmKgwYBIVjAQqFE/ZMcd6M65rhQFVKwYTMuTUjI3BSI3PpAjbLJu9rIU5DeFNsLAQkxr2tCBx00B8KNaiIadSfpTA4CD470hhL75iXjKCQO1mXTXQcP7VoYW9kaVAI8NaS7mOTblq7gBa3yyTzjSui2B2iTPgPxOkd1O37jlpaQOECdfYdKBbwssIUuxbQGQCdhwiPGo1YvLqP8AVToINc8uRCqxyyol34sTOyt98erXt8GP8639Y/lelMDaC21VYhQBppqNz7TJ9tN4T/Wt/WP5HrfSVmjdlyxsE6s7XPrt+Y1KnVra59dvzGpXQEmth93+t/1WjUGx6T/W/wCq0agCVKlSgCVKlSgCUHF4xLSl3OVRx8dBAG5qnSPSCWLbXLhhV3jU6mBA9tfKOmekbmLvF3zZZORdOyvAb7kCT31nrVlTXmVlK2xvdP8AXBr0217FozMNFxgDBk7Kp1kQZHjFeRvAprlzrIAlwhggntOQQRmjYD270MX2BNsOpzNED0gVB3PEQDP2VcL2csZiFMk6nmY1EyAddPSjw57m5O8mPh3VruwVlgCSJS3mllNsZBAG7j01nQRGtO4XE2wRKdnbSQpHcup3J5caBg1Fy2rXLbEGcj3HkugMAq27Ltw4caZsYUhcoEiZkgAz+9KpUfQrVatoEv3UIOVVSSNRmn2j+9Bt41l0UmY1Mnae6qgEkgb8tBPHSqix2oKkRvGv2zSrWMjzJ3X0DrfNz0mYn+ps33RWxhsMBy24CsZLBGkmNwP1FPYOxlUtOUASGOo0iSYMlZIGnMDiKtFGmkne7Roq9q3AZlBfNBbbTVvsHHhpQel+k7ZtKLbOzEAhkaJBDCHBGoPFdDsfHOxeJtswghnI7ZA7Ej6Q8ZnXu4zXFsCJWNf3qa69DDJJTf0Odi8c4uVKKXhe51TA1k8SSZJ4kmr4bEWWBlsxJAARgoE7lnO0bRG8CdavYw5YEzAAJJJyrA1Jk70riltIZdx7DAJEypYwRoDsDy01I01ZxtlzWfluYMLQquSlkzLz0XqEu3c8NmUWbYJE9oG6BKqTpBCy504CTQPnTeLkWmDzlPlGbNatAkLLRExJJAOp0EcE2xbYkGR5LCLmGYQC6ZjAtAmGAMFnJiBOpABP0d0zh8ma2tjIJNu1mJOQBgSVAIzM8nMdSANpgc5xX9/bnqYt2V7e77DJ6YysWbGYXQA5PItOVuyACHMSdY75O9aA6RW4gZCrACZUZV9m/wBtJnrE4ErhigjXyaRKnciVEg7cNdKcOMJScjkFQ0Rrvly6fTA3HKkVFYul1BY9gynUz9FQDE7ely1/8rFW25b/AE7gUkQwBZYJhjcYHsgchOnOiY/F6jZSzBVjVgDH0ft49/dXMZiD5MlBqAQHMme60ACGaZHDUCqpFXa4pg7oLtlyg2xkLISuYAkAlzqZ1/tNaWFa0ZzBszGdIEnaddzH3VnWrIuopJcMBJ8oNQTxInRiNa0PJgxGXgDqSZ1JkRS6jVzNVavoEuYZBBClZ5kEz7KoFyDVVjvgkzxA3qqpvlGXnJAH20BVbNwYAbA9mfEUpoyvR7HLuIcrmC5V5gaTOxM616Hq7hgy+VOuvYhpXTduUzKjlDVjYLAm6Vt6CTqYJIESTH73r2tu2FAVQAAIAGwA2ApsF1NWHjfvM7beDP7/APa0sEZu2z3n8jVmRTXRNz/OtjhLfkatNJ95I0zWjHurO1z67fmNSp1Z2ufXb8xqV0zIa2H3f63/AFWjUGx6T/W/6rRqAJUqVKAJWV091hTCqJ7Tt6KTBMbnuA594qvWHrImEQT2nb0EmJ5kmDAFfOekekDiLpuXDqdtDAA2AE7D4msuIxCpqy3KOXRDHTPS93EtLNKgkoAIAnu4nhJPOs3VYJA7R0DRDE894E8eM7bVZrqkwNecSCAdojceys/E3GZlDrGYfSAYqQ0iDJCjXgT7NK5q77zSJhFN3Z28mhLKAGJ7Bt6NqAcp7jLqJAbUaAyLWbQUAAbTrvOYFcsa5d+B7uFXuYcZJMNOxLFtZAiORGkDkBtVLaOC0hVVYAynQ8QcgHY0gASYq99DQ21FyYUYc2pFtjbzDgMwB3OjTB2kjcQJiINh8a2YAqhA3CswYjhAgx4eGtCXtHRpPKCK7Zt6g8eQNLz66mPtW3ZD1vEaz5BiREAuY/q7WX991Uv9IsCM1oJ2p1nVI9HuP9X3U/YWVzA6bamT3zO3LvrSswRDGFJIBLREGDIO2keE1phUguaHzY50asleE7P0TPOrjHdChANssCQpy+jwLCSQeI02FA+TGWnQNGk5oiYjTT0j48a9MnRq5XLoCQ5DBQA66KZDLGYCdjO/GsjFZFchHLjmVKkct+Ma10aMqUn3Y2ZysZHE04WnO8fKy/H3F7VlQNPvq7vXGf2UFrpLABC4P0ZKE94Maj41sb6s5EIZnlX98AdjCsf9PNlQg7wqkagknaN6YTo63LKlp8RdXJmRUMDUFOGq5l1LFB2Tox0Jbyu3YDG26rmKW1FxjpBgLCgsxnViBI0MUG7hr6ArZwbgbs10I1xyRBzuxloDXF9sAAb86pV7Ru6X95/g9PhML2MU8zb96X+v5B4jobEXnm/5MqGJyM+paZBdgDp6MAEAgRpJB08RfxxGj2iTrGfYzOzIdPDl7Kz2xnSDFc+GYgA6C6gBB5DMYM6jgBAFCudJdIRC4cCAJzNaMkHWI5ztwA9tZpXemnxNyQ9YbGZputagjtZDJO5ADQIjQxEaUwoYkCZG8ERvoNuZ0A40t0bjr7T8osrbA2IfMSe8AaeM01iLICsWUbCe1rvIG+89+9ZZb/ganZGHevIHygeULxoIHMiWmVB2+zSuXLaZmyllRipyhiD2ZHpTEa8AOHGhYzBqzK1tbgFswim4QCV7QheC6kZSYmZ3qlvEOSBkIGY+kADl0niR9pq78hMrpZkHt4YKZEMIPZaO6O0NeVXuXAvCAeQ/elcGIEkDT2Fvwq19QdZIHeJ/XSs7d9zBObnqDUCBrPjp9lQ9iTxPeRrXVSRoYjeFI/8Aa7YkHdo7mK6/2mgUk7ml0HhuybjTLSqzI7Mgk98sBr/RXosNfzCDuP3NIi2FAHAaamTyrqPBkcKYnY7cKajFRNOmOi/4i14t+RqVtvIBFNdF/wARa8W/I1aKXOhc9mP9Wtrn12/MalTqztc+u35jUrqGQ1sPu/1v+q0ag4fd/rf9Vo1AErzPWjreLE27UNeI8VXX6XM6HQctaQ6y9dobyWHMb5rxHYEaZUOpJ31jlHd40XW9Ykzm48dfvrBXxNu7D4lJS6HelukL2IYXbrsWECBAthREgAGdefMnhpQHxObsgwDGpGkgSY0JbcwdzB2qE8xlmB/7+zXLzqqEvOhXUAFidI0kAahhG5g1i53qEIupoctgZQqhCWmZENlkGSVG3dqdqCtssz+UDKPo/RB1js6CeOpGvsgNm8rWlJRVYtmDaFwN5dfRBnQEFoE0IYNWHZ9LhqWnXiCNPDXer3S0NCyxVky9rDgLq0pbJaCAQMwy6Ajf2761LAzAKDCztBC+7JFFsLcRSofIDuhZl7Ugawp0AE7aTy3Y8oEQFnMBsoli0yobQgRzHipHjTWWi1EScpqzegBLKBspPaIJ0B2AJOoGm3wpzozDKXGUiQRozMrGQrAr2SremOP4Gj9FdJWmGgDqxAZW09PQEgnWI4SRpSGOw9p7pFqckCRuFbYhTPaGk+2tlDCqfNde4zV68KCUkk/fZr5GrjOm7Emzm7a51uZlDZdGPb2BtwGnckTEEUv0vdUD/LBR7qoewQbZBXV0AaV+iA2hOo4Up8jX2/f310WwNoHhp9tbYYWEXdu5lq+05yhlhG3nf9Ihxl6TNwagCIJAILFSsnRhmInlA1AoeftKJ1doliFE8zwA0rt65lEmBwnYCedXt4BbloXJa4J9FIBO57EqQQQDqWB5gU+ThTV9vcY6ar4mSTvJLzLYy1bRZuPm1/8Az201MM0ajTUA0tZxt69lFhgFy9u9dLZGVSATGruCSBGg2GlDTDIubPb8qOwttCxu+TYk5d7YX6UD0h2RHE1r4boTMCb9y4zu3lCq5cikCEUTMqoJEaakmuXVqN6yd/DwPVYPCKmrRVr79WVs9BWmteTu3/LNmDs1sIuwIAMsx0BjSI2EAxTllAgjM7D+t3uHUzuTH3UnZ6BsWySVvPBGpuEsDo2cRlAgkzE7DvFOobDMwFy7KkhtoEbgtljSedZ3KUkbalBRfcu/VJfdncwHfy5VCGaQOO8Dj40Zej0J7N1pE8VnQAnddYBGvfUOAtr6V5ht9NR6RyKRAnUsBPfS7CtVuI4vIu+54kySdBB+wDupV51ARXZwcuaYkDMWMAzoO7QEVu2uirawZY7jW4TqJkTO+hkdxrh6ItTOTWInM0/bNF7BZsw8TdzE/RAWIjLpGscTLD7BWWlloEQwGugIAHeY28K9PiegLTeuvIq7AieI17hWU/QGRhFxwBPZOVlOaJ4A/fvQ2mhNSi5KwkezqWjjClh+nDvqxxcgySZM6/rJn7qc83ifonuKDXxk6xwoT9FIeAH1URduGx0pVjPwtQXOMDCciDbed+J3onR1tHuqYEKATBMZvozO+oJ9lTzNb5HT+o0fC2MoI/qO/gKnYbTwslJObRsGqmq4a7mXvH7B9v6VcirmwLhLsGOB/Gtbov8A17Xi35GrCra6GuZr1o97fbkan0X30JqrRs0erW1z67fmNSp1Z2ufXb8xqV1jCaQvqnlGdgqq0lmIAAyrqSdAK+e9Y/8AEZbs2rbG2pMMTOYjloIUe3nXq+tn8Fi/D9Er4/Nc/F1nC0UaaOHVVNtmkmLVjAlhzCwp+2D9gNVYsdYC/wC4k+OwodhIAo9cvMaVgqS31LWiRvr4z/erY6LgP+UAWABIuMhOX0S2Ve1GunfNcFEUVaM2hiw9OPKgGCwWVVVYEToczjXvYz7afTCELGaW9aMv3a699dwqcaaAq+ZvcrKjTe6Fkwk+nJPPMSeU67Vo2ktrOVSRA7LBMpPEzmbYE6kfZvQQKPaST41KdndC+wgugn5oDrAsISBubrrJ91lHPbhXH6KeyoIUsPpRBK+6JI4zl0416G1bgQKMK1QxlWPW/qY6vs3Dz/xs/LT9HlGeRMN7VYH8tDK+Put8K9mCef30risfGgaJ0kmD4Ca0rHP/AM/P9GSPsVTdlP5fs8qcQVZSBmjdSsz4SCAfZSnSHSMWQAGR5IBzEstssBkIYhisGST/AEgCAY9aKl2wGEMJHf8ApyPfSqmIVR3a+Z1cN7L4dNKd16fe5h9Xehio8rdMs0FQZhdIzZTs5B/2iQNzO7FBbEhLbO+YhPSIUkwDq0DUjL2zE6TudKYWCJBBB4ggg+BGh8azyu9WdSGWKyoGo1Pj/wBR+/3rjYzq4z+Vi9C3XV8rW0cAi5buH0pDDsHskQZ1rcQat4j8q71aKE2tiZJSWp5a51GQgr5VoKBPQtFoVQghymZZjtBSAwMERTfRvVZLKFQQ0hAGKJICEuBoPQzQcu3ZHHWt0iuVLnLxK9jTfQU6v9W7WHEoSxzu8sFkFwoPgYWC27ZjPKtkis8EgyKes3Qw5Hl++FLld7mapRyarY4woN+zmH4UyRVGFLYtMxrluCRxFBZa08ZZ0nl+FZ5FBYCRVUG/ifwFENUTj9b9BUElrFzK3cdDWg1Zpp3DvK940/f3VaJEl1LGtDq8/wD/AEWx3t+RqQIp3oD+Jtf7vyH4/fTqPOhNTlZudWtrn12/MalTqztc+u35jUrsHPBdbP4LF+H6JXx9VkgczX2DrZ/BYvw/RK+R4cdr2GuTj+deh0sHyscVaIKqBV1rnmwsoogqi0aysmrIqOWlgAUQVUVcCmC2WUU/grXH7P1pNRWtYSAB+5qSoVRVwKqBV5iSeA/vUopuwGKvQMo3P4f3rKxfRVu69trihhbJIBCnUlSPSUx6PCOFNzJJPHWrCmI6EaajGx5nC9X8Wohr4cMrKwa7db0hYk6rrrbu6aAC74itfo/AvYttLg/5ly52izDK7ZgCx1BAkQJrRYgAkmANSaxcXizcPJRsP1Pf+HCrTqaFqOHzO6C3umMrDKss0LmDEoCNRCkBtRInuFK2sbcjKGYZIXSF04GRzFVGF9JdROoMxrM6eDAHlqOGlGRScpgiRBAggHv8CCPb3Upts1xjCHQol+5J7b7+s3Ic/wBPxo6dJ3BEwR3jX7RUS1qfEflX9/vWgysSFYEroQCDB5MAdNuPKq2Yy8Ho0jTw3SCuY9E8jx04HjTBWsC5ZrR6Px8nI514E8e499WjLoxNSjZZojZFVBymRRGFVIq5n3HlYESNq5FL4O7Bynj+NMkVRnPqQySsCYVlXrcEj7P0rXakcbb4+z9aqQjOYUK0+rDk34gfCjvSaN/mHv8AgKCwcijYI6ke37P391CIqWTDDxqFuHQfIr0vVXo+FN0zLdlQdIUHeO8iZ5AV5/D4U3Li2xEueMjsjVj2dZAmNtcte7sWFRVRQAqgKANgAIAHsFdHC07vOzFXlZZTH6tbXPrt+Y1KnVna59dvzGpW8ygutn8Fi/D9Er5NhF1NfWetn8Fi/D9Er5PhBv7P1rk4/nXodLB8rGuFXFVWriuebC60xhhrQFpnCcfZV0UGhV1FUFXWri2MYdJI8a1VrOwnpD2/hWklSVYQULGPCxzP96KtK409oeH6z+gq6LUVeaBAVcCqirqKub2ZnS+Jk5BEDUxz4A+A/Hupe1boRcsxb1jP203aFJ3ZvtkiogsVCIbjaC32idfR2YbGRH3gTAEh23YhoiQwmdxI3jxBn2Gi2U/fx+2vM9IY5rkW8P2bVvRcpILRoCH9JViQByOtMbSQiFOdWTtst/7zPS+SgMSNvwCju3+3h4DH6R6u5ypQhIdncDOgYliVZijAllkwDpqZrKbD3JBF25uH9NyCAAeJgiY+/vr0HQ3ShvBkuR5VdTsAwn0gOBGgPiCKIzJqYbu5k7pGPZ6EuKZzjUnNq8vrbOcyYW4fJ6wI7be0nRmAazZRGbMyzqO9iw1gbTyFbt5NaTvCom20FGMU7o08HiM6A8dj4j46H20Q1m9D3IZgeIn7DB/H7q02qYu6E1I5ZtIGxiDy/wDa0SZrOansP6C/vjQzJiFomQ0ti17J+2mjQXGnspbMqMdhWbeMOe5h+ArTesvE+k3j+gqHsMjuPEVRquDIo2AwJvXFtie0e0RGij0m+zSebCpUXJ2RF7K7PXdU8H2DeO76CRso0MHkSJ8AK36pZshFCqICgADkAIFXruwjlionKk8zuYfVra59dvzGpU6tbXPrt+Y1KsVBdbP4LF+H6JXybCHevrPWz+Cxfh+iV8nwg3/fOuTj+deh0sHysbFWFUWr1gNgVaawnGlVpnCcasijGhRBQxVxVxbHMH6XsP6VpLWbg/THt/CtJakqwi0tjfSHgPxplaVxo7Q8PwP96uhmH5wYoiUMVdaubGeesU/ZpF7WVivqkj4U3aNJidGprqPrOUxvlMeOUx98V5jq8y9nlp+leltNWF0h0I9ti9gZlJkoPSWTPZH0l7t/HepktmVw7jaUG7XtYQ6AwuIt3Lnl5yMsgFlbtSNVAJgeltpqBTHRv8YkcnnwyEa/7itButiDEWbkjmjKAp3ktAG0+yt/oforyAYsQbj6GPRAGyqfsk8SNNKhK7Rpq1FBSbtdqyS8/wADV+kb1NXnmkrzVaRipIt0Z/q/7W/Ctdqzehk7TNyAA8SZP4VotUw2F13eZU07hfQHt/GkXp6wOyP3zNSzFiOVep1qG1ENBuNAJ5UtmRGQ21ZmL9JvH9BWm1ZmKPabx/Rah7DI7jdr0R4D8K9h1M6NyobxAl9EMahAddTwLCdOAWvMYDBm7cS2J7RAJAmABJPdoOPEivpVu2FAAEACAOQGgFb8JTu87MmIn/ii1SpUromIw+rO1z67fmNSp1a2ufXb8xqUAC62fwWL8P0SvkuGbU19a62fwWL8P0SvkeHaGrk47nXodHB8rHhVxVAasKwG0KtMYY60stGtNBqUUHwaupoYq4NMFsYw7wR41rJWMprWsNKjw/tUlWHBoeLWV8D/AGq4NXiRB2OlWREZZZJmeDV1NDK5SQf3yqwNXR0nqIdL4bUOPBvHgf09g50tZu1tEAgg7H76xsZgjbPErz/Q/HjS5K2pqozUlke4xbu0wt+sxb1GW7UqRaVM0Df/AH/7Stq/AKz6Og+r9D7tP9p76F5al71+CGnTY+3Y+w/ianML7K2ozcu0pcedK69ydN5rS6PwGTtOBm4DeP7/AIVTWTHtqmrsZwtjIgX2nxOp+HsrpqxNUJpuxg1buzkSYG5MfbWiaVwlvXMRtt40y1VZjxEru3gValsU3ZP2Uw5pHHPsPb+gqgpCLGs28JcgesPwWtFzQujej2v4nya6EmSeSgCTHHePEipUXJ2Ra+XVnsOp/RmVTeYdp9F108noZAHrET4Ba9JVbVsKAqiABAA2AGwFWrtwgoRUUcqUszuyVKlSrlTD6s7XPrt+Y1KnVra59dvzGpQBfpzAtew2Jt2wC76AEwJypxr54v8Ah5jQQfJpof5g+FfQulekLSC4l3MA/ELm0ygbQeR3FZC9K4eT/wD04o6kwQSAdI+hOkTHfrOkIq4eFV3kOp1pU1ZHnx1Fxn8tP/ovwqw6j4v+Wv8A9B8K3HxuEKKvlcR2Yg9snTLzEa5Z9piKpaxOEW2EF/EwJ1AIJzBQQSE27H3nuhXBU/MZxVQyB1Jxf8tf/ovwqw6l4r+Wv/0FbFzpDCtlzX8U2Wd82smZaF1ggEeApg9O4c5f8/EdkEbNqTEFuzqRGnDU0cHT8yOJmZK9VcV/LHvrVh1XxP8ALHvrTtrpLCr6N/EjsqDAOuVcgJOTfj40yvT+GDBvK35AUbNByyJYZdSZEn+kbazPCUyOImZi9WcT/LHvrTWG6ExC6G2O7trXPl+FAYLexK5nLyA0gkHaVOksWjn4CiDpfDjQYjFfR9b6M814zB8BU8JTI7eYYdF3v5f/ADWu+bL38v8A5r8aBZ6Xw6iPlOKOoMnMToZj0dvjTmC60Ya1bVA9xggAlkYsY4sY1PfRwtMjtpC2I6GvNBFvUf1rrQvMl/8Alj31rV+eWH5v7jfCp88sPzf3G+FTw0BscXUirIzB0Lf/AJf/ADWunoW/sbYg6emu1aXzyw/N/cb4VPnlh+b+43wqeGgTxtXyPP3+qF06qmXuzqR7OIpf5pYr1F99a9R88sPzf3G+FT55Yfm/uN8Kq8JTHL2nXXVHl/mnivUX/wCi1B1NxJkFQJ/rUn2d9eo+eWH5v7jfCp88sPzf3G+FRwlPzJ/5Sv5fAxcH1YuoAfJ5m4sXXfYxyB/WmD0Nf/lj31rS+eWH5v7jfCp88sPzf3G+FW4aAl46q9WZZ6Ev/wAv/mtVboK//LHvr8a1vnlh+b+43wqfPLD839xvhU8NAONq+QovRd4CBb0H9S/GuebL38v/AJr8ac+eWH5v7jfCp88sPzf3G+FRwsBHbyED0Tf/AJf/ADX40ne6v4hiT5Ma/wBa1t/PLD839xvhU+eWH5v7jfCo4SmT28zzx6sYn+WPfWtzqp0A1jyly4IdyABIaFAHEcSdT4Ly1L88sPzf3G+FT55Yfm/uN8KvDDwg7orKrKSszcqVh/PLD839xvhU+eWH5v7jfCnijcqVh/PLD839xvhU+eWH5v7jfCgCdWdrn12/MalTquZVzwLsRw0JmuUAa2IwaP6QBoHmi16grtSgDnmi16gqeaLXqCu1KAOeaLXqCp5oteoK7UoA55oteoKnmi16grtSgDnmi16gqeaLXqCu1KAOeaLXqCp5oteoK7UoA55oteoKnmi16grtSgDnmi16gqeaLXqCu1KAOeaLXqCp5oteoK7UoA55oteoKnmi16grtSgDnmi16gqeaLXqCu1KAOeaLXqCp5oteoK7UoA55oteoKnmi16grtSgDnmi16gqeaLXqCu1KAOeaLXqCp5oteoK7UoA55oteoKnmi16grtSgDnmi16gqeabXqCpUoAasWAohRFcqVKAP//Z"/>
          <p:cNvSpPr>
            <a:spLocks noChangeAspect="1" noChangeArrowheads="1"/>
          </p:cNvSpPr>
          <p:nvPr/>
        </p:nvSpPr>
        <p:spPr bwMode="auto">
          <a:xfrm>
            <a:off x="63500" y="-606425"/>
            <a:ext cx="1914525" cy="123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2" descr="http://earthquakesandplates.files.wordpress.com/2008/05/eqfocus.gif?w=376&amp;h=2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733425"/>
            <a:ext cx="3699306" cy="2390775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 rot="9698387">
            <a:off x="4660349" y="1822139"/>
            <a:ext cx="2438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3505200"/>
            <a:ext cx="8018862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</a:t>
            </a:r>
            <a:r>
              <a:rPr lang="en-US" sz="2800" b="1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All the energy from the earthquake starts here</a:t>
            </a:r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  <a:endParaRPr lang="en-US" sz="28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4724400"/>
            <a:ext cx="4469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It’s the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FOCUS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arkseismic.com/sitebuilder/images/WaveTypes-411x4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04800"/>
            <a:ext cx="3914775" cy="39433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33400" y="4648200"/>
            <a:ext cx="8349337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Hint: </a:t>
            </a:r>
            <a:r>
              <a:rPr lang="en-US" sz="2800" b="1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These move away from the focus in all directions</a:t>
            </a:r>
            <a:r>
              <a:rPr lang="en-US" sz="2800" b="1" cap="none" spc="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  <a:endParaRPr lang="en-US" sz="2800" b="1" cap="none" spc="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5486400"/>
            <a:ext cx="72665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They’re SEISMIC WAVES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</TotalTime>
  <Words>273</Words>
  <Application>Microsoft Office PowerPoint</Application>
  <PresentationFormat>On-screen Show (4:3)</PresentationFormat>
  <Paragraphs>71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Voorhees Township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klock</dc:creator>
  <cp:lastModifiedBy>klock</cp:lastModifiedBy>
  <cp:revision>21</cp:revision>
  <dcterms:created xsi:type="dcterms:W3CDTF">2011-10-19T19:46:16Z</dcterms:created>
  <dcterms:modified xsi:type="dcterms:W3CDTF">2011-10-20T16:09:10Z</dcterms:modified>
</cp:coreProperties>
</file>