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40" autoAdjust="0"/>
    <p:restoredTop sz="94660"/>
  </p:normalViewPr>
  <p:slideViewPr>
    <p:cSldViewPr snapToGrid="0">
      <p:cViewPr>
        <p:scale>
          <a:sx n="67" d="100"/>
          <a:sy n="67" d="100"/>
        </p:scale>
        <p:origin x="66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F083E-C75C-423B-AE51-43DD308A4790}" type="datetimeFigureOut">
              <a:rPr lang="en-US" smtClean="0"/>
              <a:t>3/24/2020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B5BFD-3B02-49B4-BA46-4A889D816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332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F083E-C75C-423B-AE51-43DD308A4790}" type="datetimeFigureOut">
              <a:rPr lang="en-US" smtClean="0"/>
              <a:t>3/24/2020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B5BFD-3B02-49B4-BA46-4A889D816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141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F083E-C75C-423B-AE51-43DD308A4790}" type="datetimeFigureOut">
              <a:rPr lang="en-US" smtClean="0"/>
              <a:t>3/24/2020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B5BFD-3B02-49B4-BA46-4A889D816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751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F083E-C75C-423B-AE51-43DD308A4790}" type="datetimeFigureOut">
              <a:rPr lang="en-US" smtClean="0"/>
              <a:t>3/24/2020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B5BFD-3B02-49B4-BA46-4A889D816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577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F083E-C75C-423B-AE51-43DD308A4790}" type="datetimeFigureOut">
              <a:rPr lang="en-US" smtClean="0"/>
              <a:t>3/24/2020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B5BFD-3B02-49B4-BA46-4A889D816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956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F083E-C75C-423B-AE51-43DD308A4790}" type="datetimeFigureOut">
              <a:rPr lang="en-US" smtClean="0"/>
              <a:t>3/24/2020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B5BFD-3B02-49B4-BA46-4A889D816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8659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F083E-C75C-423B-AE51-43DD308A4790}" type="datetimeFigureOut">
              <a:rPr lang="en-US" smtClean="0"/>
              <a:t>3/24/2020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B5BFD-3B02-49B4-BA46-4A889D816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7902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F083E-C75C-423B-AE51-43DD308A4790}" type="datetimeFigureOut">
              <a:rPr lang="en-US" smtClean="0"/>
              <a:t>3/24/2020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B5BFD-3B02-49B4-BA46-4A889D816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9209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F083E-C75C-423B-AE51-43DD308A4790}" type="datetimeFigureOut">
              <a:rPr lang="en-US" smtClean="0"/>
              <a:t>3/24/2020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B5BFD-3B02-49B4-BA46-4A889D816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188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F083E-C75C-423B-AE51-43DD308A4790}" type="datetimeFigureOut">
              <a:rPr lang="en-US" smtClean="0"/>
              <a:t>3/24/2020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B5BFD-3B02-49B4-BA46-4A889D816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8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F083E-C75C-423B-AE51-43DD308A4790}" type="datetimeFigureOut">
              <a:rPr lang="en-US" smtClean="0"/>
              <a:t>3/24/2020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B5BFD-3B02-49B4-BA46-4A889D816BA1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282974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F083E-C75C-423B-AE51-43DD308A4790}" type="datetimeFigureOut">
              <a:rPr lang="en-US" smtClean="0"/>
              <a:t>3/24/2020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B5BFD-3B02-49B4-BA46-4A889D816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9117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F083E-C75C-423B-AE51-43DD308A4790}" type="datetimeFigureOut">
              <a:rPr lang="en-US" smtClean="0"/>
              <a:t>3/24/2020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B5BFD-3B02-49B4-BA46-4A889D816BA1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918421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F083E-C75C-423B-AE51-43DD308A4790}" type="datetimeFigureOut">
              <a:rPr lang="en-US" smtClean="0"/>
              <a:t>3/24/2020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B5BFD-3B02-49B4-BA46-4A889D816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0816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F083E-C75C-423B-AE51-43DD308A4790}" type="datetimeFigureOut">
              <a:rPr lang="en-US" smtClean="0"/>
              <a:t>3/24/2020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B5BFD-3B02-49B4-BA46-4A889D816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7499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F083E-C75C-423B-AE51-43DD308A4790}" type="datetimeFigureOut">
              <a:rPr lang="en-US" smtClean="0"/>
              <a:t>3/24/2020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B5BFD-3B02-49B4-BA46-4A889D816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485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EF083E-C75C-423B-AE51-43DD308A4790}" type="datetimeFigureOut">
              <a:rPr lang="en-US" smtClean="0"/>
              <a:t>3/24/2020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98B5BFD-3B02-49B4-BA46-4A889D816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726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Words/ Sentences </a:t>
            </a:r>
            <a:br>
              <a:rPr lang="en-US" dirty="0" smtClean="0"/>
            </a:br>
            <a:r>
              <a:rPr lang="en-US" dirty="0" smtClean="0"/>
              <a:t>Flashcards 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mtClean="0"/>
              <a:t>From Mrs. Acree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218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77371" y="2481262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en-US" sz="66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Fly</a:t>
            </a:r>
            <a:endParaRPr lang="en-US" sz="66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1710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6084" y="3081337"/>
            <a:ext cx="8596668" cy="13208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The blue bird can fly high in the sky.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0603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0221" y="2881312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en-US" sz="66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Grass</a:t>
            </a:r>
            <a:endParaRPr lang="en-US" sz="66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594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4547" y="2909888"/>
            <a:ext cx="8596668" cy="1320800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The grass is long and green.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6456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7459" y="2524125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en-US" sz="66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Fur</a:t>
            </a:r>
            <a:endParaRPr lang="en-US" sz="66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1795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63197" y="2724150"/>
            <a:ext cx="8596668" cy="13208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My cat has black fur.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6356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7497" y="2509838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en-US" sz="66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Bland</a:t>
            </a:r>
            <a:endParaRPr lang="en-US" sz="66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4341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20371" y="3367087"/>
            <a:ext cx="8596668" cy="13208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This food is bland, yuck!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4126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7484" y="2824162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en-US" sz="66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All </a:t>
            </a:r>
            <a:endParaRPr lang="en-US" sz="66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9122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34709" y="3167063"/>
            <a:ext cx="8596668" cy="13208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Can we all go to the store?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7057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2191" y="3273956"/>
            <a:ext cx="8761413" cy="706964"/>
          </a:xfrm>
        </p:spPr>
        <p:txBody>
          <a:bodyPr>
            <a:noAutofit/>
          </a:bodyPr>
          <a:lstStyle/>
          <a:p>
            <a:pPr algn="ctr"/>
            <a:r>
              <a:rPr lang="en-US" sz="66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Fin</a:t>
            </a:r>
            <a:endParaRPr lang="en-US" sz="66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6206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7829" y="2588155"/>
            <a:ext cx="8761413" cy="706964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The fish has 10 fins.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4814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9316" y="3388256"/>
            <a:ext cx="8761413" cy="706964"/>
          </a:xfrm>
        </p:spPr>
        <p:txBody>
          <a:bodyPr>
            <a:noAutofit/>
          </a:bodyPr>
          <a:lstStyle/>
          <a:p>
            <a:pPr algn="ctr"/>
            <a:r>
              <a:rPr lang="en-US" sz="6600" dirty="0">
                <a:solidFill>
                  <a:schemeClr val="tx1"/>
                </a:solidFill>
                <a:latin typeface="Arial Black" panose="020B0A04020102020204" pitchFamily="34" charset="0"/>
              </a:rPr>
              <a:t>H</a:t>
            </a:r>
            <a:r>
              <a:rPr lang="en-US" sz="66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iss</a:t>
            </a:r>
            <a:endParaRPr lang="en-US" sz="66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1230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2204" y="3016780"/>
            <a:ext cx="8761413" cy="706964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Snakes hiss to warn us they are near.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4982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3541" y="2359555"/>
            <a:ext cx="8761413" cy="706964"/>
          </a:xfrm>
        </p:spPr>
        <p:txBody>
          <a:bodyPr>
            <a:noAutofit/>
          </a:bodyPr>
          <a:lstStyle/>
          <a:p>
            <a:pPr algn="ctr"/>
            <a:r>
              <a:rPr lang="en-US" sz="6600" dirty="0">
                <a:solidFill>
                  <a:schemeClr val="tx1"/>
                </a:solidFill>
                <a:latin typeface="Arial Black" panose="020B0A04020102020204" pitchFamily="34" charset="0"/>
              </a:rPr>
              <a:t>F</a:t>
            </a:r>
            <a:r>
              <a:rPr lang="en-US" sz="66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un</a:t>
            </a:r>
            <a:endParaRPr lang="en-US" sz="66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9140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7866" y="3388255"/>
            <a:ext cx="8761413" cy="706964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We had fun at the playground.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0897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97904" y="3359681"/>
            <a:ext cx="8761413" cy="706964"/>
          </a:xfrm>
        </p:spPr>
        <p:txBody>
          <a:bodyPr>
            <a:noAutofit/>
          </a:bodyPr>
          <a:lstStyle/>
          <a:p>
            <a:pPr algn="ctr"/>
            <a:r>
              <a:rPr lang="en-US" sz="66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Dip</a:t>
            </a:r>
            <a:endParaRPr lang="en-US" sz="66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9264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40742" y="3188230"/>
            <a:ext cx="8761413" cy="706964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I like chips and dip.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2585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992" y="3245381"/>
            <a:ext cx="8761413" cy="706964"/>
          </a:xfrm>
        </p:spPr>
        <p:txBody>
          <a:bodyPr>
            <a:noAutofit/>
          </a:bodyPr>
          <a:lstStyle/>
          <a:p>
            <a:pPr algn="ctr"/>
            <a:r>
              <a:rPr lang="en-US" sz="66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Flag</a:t>
            </a:r>
            <a:endParaRPr lang="en-US" sz="66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0411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6442" y="3888318"/>
            <a:ext cx="8761413" cy="706964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The US flag is red, white, and blue.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0280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16</TotalTime>
  <Words>96</Words>
  <Application>Microsoft Office PowerPoint</Application>
  <PresentationFormat>Widescreen</PresentationFormat>
  <Paragraphs>22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Arial Black</vt:lpstr>
      <vt:lpstr>Trebuchet MS</vt:lpstr>
      <vt:lpstr>Wingdings 3</vt:lpstr>
      <vt:lpstr>Facet</vt:lpstr>
      <vt:lpstr>Words/ Sentences  Flashcards  </vt:lpstr>
      <vt:lpstr>Fly</vt:lpstr>
      <vt:lpstr>The blue bird can fly high in the sky.</vt:lpstr>
      <vt:lpstr>Grass</vt:lpstr>
      <vt:lpstr>The grass is long and green.</vt:lpstr>
      <vt:lpstr>Fur</vt:lpstr>
      <vt:lpstr>My cat has black fur.</vt:lpstr>
      <vt:lpstr>Bland</vt:lpstr>
      <vt:lpstr>This food is bland, yuck!</vt:lpstr>
      <vt:lpstr>All </vt:lpstr>
      <vt:lpstr>Can we all go to the store?</vt:lpstr>
      <vt:lpstr>Fin</vt:lpstr>
      <vt:lpstr>The fish has 10 fins.</vt:lpstr>
      <vt:lpstr>Hiss</vt:lpstr>
      <vt:lpstr>Snakes hiss to warn us they are near.</vt:lpstr>
      <vt:lpstr>Fun</vt:lpstr>
      <vt:lpstr>We had fun at the playground.</vt:lpstr>
      <vt:lpstr>Dip</vt:lpstr>
      <vt:lpstr>I like chips and dip.</vt:lpstr>
      <vt:lpstr>Flag</vt:lpstr>
      <vt:lpstr>The US flag is red, white, and blue.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Words/ Sentences  Flashcards</dc:title>
  <dc:creator>Chapman, Jasmine</dc:creator>
  <cp:lastModifiedBy>Chapman, Jasmine</cp:lastModifiedBy>
  <cp:revision>3</cp:revision>
  <dcterms:created xsi:type="dcterms:W3CDTF">2020-03-24T16:08:02Z</dcterms:created>
  <dcterms:modified xsi:type="dcterms:W3CDTF">2020-03-24T16:24:31Z</dcterms:modified>
</cp:coreProperties>
</file>