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84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62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54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2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91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5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31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8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0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8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EC62C-803B-41ED-B42C-4A5DFE5A257C}" type="datetimeFigureOut">
              <a:rPr lang="en-US" smtClean="0"/>
              <a:t>7/23/2012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C0F2E-5C6B-4547-92CA-2883F5C0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5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quizlet.com/1690933/ap-chemistry-national-exam-polyatomic-ion-names-flash-cards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Flashcards for 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http://quizlet.com/1690933/ap-chemistry-national-exam-polyatomic-ion-names-flash-cards/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959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Flashcards for ions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Flashcards for ions</dc:title>
  <dc:creator>John Keith</dc:creator>
  <cp:lastModifiedBy>John Keith</cp:lastModifiedBy>
  <cp:revision>1</cp:revision>
  <dcterms:created xsi:type="dcterms:W3CDTF">2012-07-23T18:07:05Z</dcterms:created>
  <dcterms:modified xsi:type="dcterms:W3CDTF">2012-07-23T18:07:16Z</dcterms:modified>
</cp:coreProperties>
</file>