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5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 showGuides="1">
      <p:cViewPr varScale="1">
        <p:scale>
          <a:sx n="77" d="100"/>
          <a:sy n="77" d="100"/>
        </p:scale>
        <p:origin x="2214" y="132"/>
      </p:cViewPr>
      <p:guideLst>
        <p:guide orient="horz" pos="3185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5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63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7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8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6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4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2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3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5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04E96-9405-F247-8289-7594FA012741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01AE-F8B0-024E-9EF9-6C8CCECE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bishop@Cleveland.k12.ms.u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9"/>
            <a:ext cx="7772400" cy="100548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9477" y="1369370"/>
            <a:ext cx="1435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KG Second Chances Sketch"/>
                <a:cs typeface="KG Second Chances Sketch"/>
              </a:rPr>
              <a:t>MON.</a:t>
            </a:r>
            <a:endParaRPr lang="en-US" sz="1050" dirty="0">
              <a:latin typeface="KG Second Chances Sketch"/>
              <a:cs typeface="KG Second Chances Sketch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501" y="1369391"/>
            <a:ext cx="1473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KG Second Chances Sketch"/>
                <a:cs typeface="KG Second Chances Sketch"/>
              </a:rPr>
              <a:t>TUES.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87701" y="1369391"/>
            <a:ext cx="146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KG Second Chances Sketch"/>
                <a:cs typeface="KG Second Chances Sketch"/>
              </a:rPr>
              <a:t>WED.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8202" y="1368689"/>
            <a:ext cx="146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KG Second Chances Sketch"/>
                <a:cs typeface="KG Second Chances Sketch"/>
              </a:rPr>
              <a:t>THURS.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08700" y="1368689"/>
            <a:ext cx="146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KG Second Chances Sketch"/>
                <a:cs typeface="KG Second Chances Sketch"/>
              </a:rPr>
              <a:t>FRI.</a:t>
            </a:r>
            <a:endParaRPr lang="en-US" sz="2800" dirty="0">
              <a:latin typeface="KG Second Chances Sketch"/>
              <a:cs typeface="KG Second Chances Sketch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1080" y="6198272"/>
            <a:ext cx="1788210" cy="368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31690" y="6210972"/>
            <a:ext cx="5306110" cy="3339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326122" y="483896"/>
            <a:ext cx="6446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KG Second Chances Sketch" panose="02000000000000000000" pitchFamily="2" charset="0"/>
                <a:cs typeface="KG Second Chances Solid"/>
              </a:rPr>
              <a:t>3</a:t>
            </a:r>
            <a:r>
              <a:rPr lang="en-US" sz="5400" baseline="30000" dirty="0" smtClean="0">
                <a:latin typeface="KG Second Chances Sketch" panose="02000000000000000000" pitchFamily="2" charset="0"/>
                <a:cs typeface="KG Second Chances Solid"/>
              </a:rPr>
              <a:t>rd</a:t>
            </a:r>
            <a:r>
              <a:rPr lang="en-US" sz="5400" dirty="0" smtClean="0">
                <a:latin typeface="KG Second Chances Sketch" panose="02000000000000000000" pitchFamily="2" charset="0"/>
                <a:cs typeface="KG Second Chances Solid"/>
              </a:rPr>
              <a:t> Grade News</a:t>
            </a:r>
            <a:endParaRPr lang="en-US" sz="5400" dirty="0">
              <a:latin typeface="KG Second Chances Sketch" panose="02000000000000000000" pitchFamily="2" charset="0"/>
              <a:cs typeface="KG Second Chances Solid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112" y="160785"/>
            <a:ext cx="597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HelloSweetiePie" panose="02000603000000000000" pitchFamily="2" charset="0"/>
                <a:ea typeface="HelloSweetiePie" panose="02000603000000000000" pitchFamily="2" charset="0"/>
                <a:cs typeface="KG Primary Penmanship"/>
              </a:rPr>
              <a:t>Mrs. Bishop/ Math, Science, Social Studies </a:t>
            </a:r>
            <a:endParaRPr lang="en-US" dirty="0">
              <a:latin typeface="HelloSweetiePie" panose="02000603000000000000" pitchFamily="2" charset="0"/>
              <a:ea typeface="HelloSweetiePie" panose="02000603000000000000" pitchFamily="2" charset="0"/>
              <a:cs typeface="KG Primary Penmanship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03140" y="139562"/>
            <a:ext cx="245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HelloSweetiePie" panose="02000603000000000000" pitchFamily="2" charset="0"/>
                <a:ea typeface="HelloSweetiePie" panose="02000603000000000000" pitchFamily="2" charset="0"/>
              </a:rPr>
              <a:t>February 1-5, </a:t>
            </a:r>
            <a:r>
              <a:rPr lang="en-US" dirty="0" smtClean="0">
                <a:latin typeface="HelloSweetiePie" panose="02000603000000000000" pitchFamily="2" charset="0"/>
                <a:ea typeface="HelloSweetiePie" panose="02000603000000000000" pitchFamily="2" charset="0"/>
              </a:rPr>
              <a:t>2021</a:t>
            </a:r>
            <a:endParaRPr lang="en-US" dirty="0">
              <a:latin typeface="HelloSweetiePie" panose="02000603000000000000" pitchFamily="2" charset="0"/>
              <a:ea typeface="HelloSweetiePie" panose="02000603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83289" y="4553560"/>
            <a:ext cx="1423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45586" y="6385517"/>
            <a:ext cx="1788210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en-US" sz="2400" dirty="0">
                <a:latin typeface="HelloWhackAMole" panose="02000603000000000000" pitchFamily="2" charset="0"/>
                <a:ea typeface="HelloWhackAMole" panose="02000603000000000000" pitchFamily="2" charset="0"/>
                <a:cs typeface="KG Primary Penmanship"/>
              </a:rPr>
              <a:t>Contact Information:</a:t>
            </a:r>
          </a:p>
          <a:p>
            <a:pPr algn="ctr">
              <a:lnSpc>
                <a:spcPct val="70000"/>
              </a:lnSpc>
              <a:spcAft>
                <a:spcPts val="600"/>
              </a:spcAft>
            </a:pPr>
            <a:endParaRPr lang="en-US" sz="2400" dirty="0">
              <a:latin typeface="HelloWhackAMole" panose="02000603000000000000" pitchFamily="2" charset="0"/>
              <a:ea typeface="HelloWhackAMole" panose="02000603000000000000" pitchFamily="2" charset="0"/>
              <a:cs typeface="KG Primary Penmanship"/>
            </a:endParaRPr>
          </a:p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en-US" sz="2400" dirty="0">
                <a:latin typeface="HelloWhackAMole" panose="02000603000000000000" pitchFamily="2" charset="0"/>
                <a:ea typeface="HelloWhackAMole" panose="02000603000000000000" pitchFamily="2" charset="0"/>
                <a:cs typeface="KG Primary Penmanship"/>
              </a:rPr>
              <a:t>Leslie Bishop </a:t>
            </a:r>
          </a:p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en-US" dirty="0">
                <a:latin typeface="HelloWhackAMole" panose="02000603000000000000" pitchFamily="2" charset="0"/>
                <a:ea typeface="HelloWhackAMole" panose="02000603000000000000" pitchFamily="2" charset="0"/>
                <a:cs typeface="KG Primary Penmanship"/>
                <a:hlinkClick r:id="rId3"/>
              </a:rPr>
              <a:t>lbishop@Cleveland.k12.ms.us</a:t>
            </a:r>
            <a:endParaRPr lang="en-US" dirty="0">
              <a:latin typeface="HelloWhackAMole" panose="02000603000000000000" pitchFamily="2" charset="0"/>
              <a:ea typeface="HelloWhackAMole" panose="02000603000000000000" pitchFamily="2" charset="0"/>
              <a:cs typeface="KG Primary Penmanship"/>
            </a:endParaRPr>
          </a:p>
          <a:p>
            <a:pPr algn="ctr">
              <a:lnSpc>
                <a:spcPct val="70000"/>
              </a:lnSpc>
              <a:spcAft>
                <a:spcPts val="600"/>
              </a:spcAft>
            </a:pPr>
            <a:endParaRPr lang="en-US" sz="2400" dirty="0">
              <a:latin typeface="HelloWhackAMole" panose="02000603000000000000" pitchFamily="2" charset="0"/>
              <a:ea typeface="HelloWhackAMole" panose="02000603000000000000" pitchFamily="2" charset="0"/>
              <a:cs typeface="KG Primary Penmanship"/>
            </a:endParaRPr>
          </a:p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en-US" sz="2400" dirty="0">
                <a:latin typeface="HelloWhackAMole" panose="02000603000000000000" pitchFamily="2" charset="0"/>
                <a:ea typeface="HelloWhackAMole" panose="02000603000000000000" pitchFamily="2" charset="0"/>
                <a:cs typeface="KG Primary Penmanship"/>
              </a:rPr>
              <a:t>Hayes Cooper Office</a:t>
            </a:r>
          </a:p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en-US" sz="2400" dirty="0">
                <a:latin typeface="HelloWhackAMole" panose="02000603000000000000" pitchFamily="2" charset="0"/>
                <a:ea typeface="HelloWhackAMole" panose="02000603000000000000" pitchFamily="2" charset="0"/>
                <a:cs typeface="KG Primary Penmanship"/>
              </a:rPr>
              <a:t>748-2763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315702" y="6260929"/>
            <a:ext cx="5306110" cy="3339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en-US" sz="3200" b="1" dirty="0">
                <a:latin typeface="HelloCutie" panose="02000603000000000000" pitchFamily="2" charset="0"/>
                <a:ea typeface="HelloCutie" panose="02000603000000000000" pitchFamily="2" charset="0"/>
              </a:rPr>
              <a:t>Reminders</a:t>
            </a:r>
          </a:p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en-US" sz="2400" dirty="0">
                <a:latin typeface="HelloCutie" panose="02000603000000000000" pitchFamily="2" charset="0"/>
                <a:ea typeface="HelloCutie" panose="02000603000000000000" pitchFamily="2" charset="0"/>
              </a:rPr>
              <a:t>Please make sure your child has a water bottle. The children are not allowed to use the water fountains. </a:t>
            </a:r>
          </a:p>
          <a:p>
            <a:pPr>
              <a:lnSpc>
                <a:spcPct val="70000"/>
              </a:lnSpc>
              <a:spcAft>
                <a:spcPts val="600"/>
              </a:spcAft>
            </a:pPr>
            <a:endParaRPr lang="en-US" sz="20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en-US" sz="2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Headphones are needed everyday!!! Please ask your child if he/she needs headphones.</a:t>
            </a:r>
            <a:endParaRPr lang="en-US" sz="2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>
              <a:lnSpc>
                <a:spcPct val="70000"/>
              </a:lnSpc>
              <a:spcAft>
                <a:spcPts val="600"/>
              </a:spcAft>
            </a:pPr>
            <a:endParaRPr lang="en-US" sz="20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en-US" sz="2400" dirty="0">
                <a:latin typeface="HelloCutie" panose="02000603000000000000" pitchFamily="2" charset="0"/>
                <a:ea typeface="HelloCutie" panose="02000603000000000000" pitchFamily="2" charset="0"/>
              </a:rPr>
              <a:t>Please make sure your child is studying his/her multiplication flashcards!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051300" y="9465443"/>
            <a:ext cx="3477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I Love Glitter" pitchFamily="2" charset="0"/>
                <a:cs typeface="KG Eyes Wide Open"/>
              </a:rPr>
              <a:t>-Mrs. Bishop, </a:t>
            </a:r>
            <a:r>
              <a:rPr lang="en-US" sz="2800" dirty="0" err="1" smtClean="0">
                <a:latin typeface="I Love Glitter" pitchFamily="2" charset="0"/>
                <a:cs typeface="KG Eyes Wide Open"/>
              </a:rPr>
              <a:t>M.Ed</a:t>
            </a:r>
            <a:endParaRPr lang="en-US" sz="2800" dirty="0">
              <a:latin typeface="I Love Glitter" pitchFamily="2" charset="0"/>
              <a:cs typeface="KG Eyes Wide Ope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34178" y="1961646"/>
            <a:ext cx="14350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Math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Lesson 112-Model Two-Step Word Problems Using Four Operations Instructional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130-131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Practice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139-140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78154" y="1964106"/>
            <a:ext cx="1435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Math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Two-Step Word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Problems interactive notebook</a:t>
            </a:r>
            <a:endParaRPr lang="en-US" sz="1400" dirty="0" smtClean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10948" y="4276561"/>
            <a:ext cx="14234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Social Studies</a:t>
            </a:r>
          </a:p>
          <a:p>
            <a:pPr marL="112713" indent="-112713" fontAlgn="t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Bill of Rights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 vocabulary (google classroom)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24324" y="4423859"/>
            <a:ext cx="1486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Social Studies</a:t>
            </a:r>
          </a:p>
          <a:p>
            <a:pPr marL="112713" indent="-112713" fontAlgn="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Discuss Civil Rights Project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8202" y="1926127"/>
            <a:ext cx="1435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Math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Lesson 112-Model Two-Step Word Problems Using Four Operations Instructional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128-129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Practice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137-138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 smtClean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91943" y="4271092"/>
            <a:ext cx="1423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Social Studies</a:t>
            </a:r>
          </a:p>
          <a:p>
            <a:pPr marL="112713" indent="-112713" fontAlgn="t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Bill of Rights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 text dependent questions (google </a:t>
            </a: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classroom)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10757" y="4306171"/>
            <a:ext cx="14234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Social Studies</a:t>
            </a:r>
          </a:p>
          <a:p>
            <a:pPr marL="112713" indent="-112713" fontAlgn="t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Bill of Rights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 Assessment 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5586" y="1930710"/>
            <a:ext cx="14350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Math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Lesson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112-Model Two-Step </a:t>
            </a: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Word Problems Using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Four Operations Instructional </a:t>
            </a: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124-125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Practice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133-134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3697" y="4307975"/>
            <a:ext cx="1423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Social Studies</a:t>
            </a:r>
          </a:p>
          <a:p>
            <a:pPr marL="112713" indent="-112713" fontAlgn="t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Bill of Rights close read (google classroom)</a:t>
            </a:r>
          </a:p>
          <a:p>
            <a:pPr fontAlgn="t"/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97071" y="1947063"/>
            <a:ext cx="1435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HelloCutie" panose="02000603000000000000" pitchFamily="2" charset="0"/>
                <a:ea typeface="HelloCutie" panose="02000603000000000000" pitchFamily="2" charset="0"/>
              </a:rPr>
              <a:t>Math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Lesson 112-Model Two-Step Word Problems Using Four Operations Instructional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126-127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latin typeface="HelloCutie" panose="02000603000000000000" pitchFamily="2" charset="0"/>
                <a:ea typeface="HelloCutie" panose="02000603000000000000" pitchFamily="2" charset="0"/>
              </a:rPr>
              <a:t>Practice pgs. </a:t>
            </a:r>
            <a:r>
              <a:rPr lang="en-US" sz="1400" dirty="0" smtClean="0">
                <a:latin typeface="HelloCutie" panose="02000603000000000000" pitchFamily="2" charset="0"/>
                <a:ea typeface="HelloCutie" panose="02000603000000000000" pitchFamily="2" charset="0"/>
              </a:rPr>
              <a:t>135-136</a:t>
            </a:r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 smtClean="0">
              <a:latin typeface="HelloCutie" panose="02000603000000000000" pitchFamily="2" charset="0"/>
              <a:ea typeface="HelloCutie" panose="02000603000000000000" pitchFamily="2" charset="0"/>
            </a:endParaRPr>
          </a:p>
          <a:p>
            <a:endParaRPr lang="en-US" sz="1400" dirty="0">
              <a:latin typeface="HelloCutie" panose="02000603000000000000" pitchFamily="2" charset="0"/>
              <a:ea typeface="HelloCutie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4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11205</TotalTime>
  <Words>209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HelloCutie</vt:lpstr>
      <vt:lpstr>HelloSweetiePie</vt:lpstr>
      <vt:lpstr>HelloWhackAMole</vt:lpstr>
      <vt:lpstr>I Love Glitter</vt:lpstr>
      <vt:lpstr>KG Eyes Wide Open</vt:lpstr>
      <vt:lpstr>KG Primary Penmanship</vt:lpstr>
      <vt:lpstr>KG Second Chances Sketch</vt:lpstr>
      <vt:lpstr>KG Second Chances Solid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Leslie Bishop</cp:lastModifiedBy>
  <cp:revision>35</cp:revision>
  <cp:lastPrinted>2021-01-22T19:09:05Z</cp:lastPrinted>
  <dcterms:created xsi:type="dcterms:W3CDTF">2015-08-03T22:14:44Z</dcterms:created>
  <dcterms:modified xsi:type="dcterms:W3CDTF">2021-01-28T18:40:29Z</dcterms:modified>
</cp:coreProperties>
</file>