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93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9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9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21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47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13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64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50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80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B631F-A5E8-4482-9A2B-F854388D87B4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9F513-7FF2-4DB1-8BD9-DF49DCC12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34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U.S. Constitution Flash Cards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Make these cards and you will do great on the test!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60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was the author of the Declaration of Independence?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64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Thomas Jefferson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8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was the President of the Constitutional Convention?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1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George Washington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4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 two symbols of the two major political parties?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22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Democrats = Donkey</a:t>
            </a:r>
            <a:br>
              <a:rPr lang="en-US" dirty="0" smtClean="0"/>
            </a:br>
            <a:r>
              <a:rPr lang="en-US" dirty="0" smtClean="0"/>
              <a:t>Republicans = Elephant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1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Preamble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Beginning of the Constitution and states the goals of document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(Remember “PRE” beginning)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6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Six Goals of Preamble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4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 a more perfect union</a:t>
            </a:r>
          </a:p>
          <a:p>
            <a:r>
              <a:rPr lang="en-US" dirty="0" smtClean="0"/>
              <a:t>Establish Justice</a:t>
            </a:r>
          </a:p>
          <a:p>
            <a:r>
              <a:rPr lang="en-US" dirty="0" smtClean="0"/>
              <a:t>Insure domestic tranquility</a:t>
            </a:r>
          </a:p>
          <a:p>
            <a:r>
              <a:rPr lang="en-US" dirty="0" smtClean="0"/>
              <a:t>Provide for the common defense</a:t>
            </a:r>
          </a:p>
          <a:p>
            <a:r>
              <a:rPr lang="en-US" dirty="0" smtClean="0"/>
              <a:t>Promote the general welfare</a:t>
            </a:r>
          </a:p>
          <a:p>
            <a:r>
              <a:rPr lang="en-US" dirty="0" smtClean="0"/>
              <a:t>Secure the blessings of liberty</a:t>
            </a:r>
          </a:p>
        </p:txBody>
      </p:sp>
    </p:spTree>
    <p:extLst>
      <p:ext uri="{BB962C8B-B14F-4D97-AF65-F5344CB8AC3E}">
        <p14:creationId xmlns:p14="http://schemas.microsoft.com/office/powerpoint/2010/main" val="157843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 three branches of government?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0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 Legislative</a:t>
            </a:r>
            <a:br>
              <a:rPr lang="en-US" dirty="0" smtClean="0"/>
            </a:br>
            <a:r>
              <a:rPr lang="en-US" dirty="0" smtClean="0"/>
              <a:t>2. Executive</a:t>
            </a:r>
            <a:br>
              <a:rPr lang="en-US" dirty="0" smtClean="0"/>
            </a:br>
            <a:r>
              <a:rPr lang="en-US" dirty="0" smtClean="0"/>
              <a:t>3. Judicial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4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many articles are in the Constitution?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4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Seven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7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many amendments are in the Constitution?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7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1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the job of the Legislative Branch?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0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Make the laws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the job of the Executive Branch?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6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Enforce the Laws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0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the job of the Judicial Branch?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2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Interpret or Carry Out the Laws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01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makes up the legislative branch?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3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Congress:</a:t>
            </a:r>
            <a:br>
              <a:rPr lang="en-US" dirty="0" smtClean="0"/>
            </a:br>
            <a:r>
              <a:rPr lang="en-US" dirty="0" smtClean="0"/>
              <a:t>The House of Representatives</a:t>
            </a:r>
            <a:br>
              <a:rPr lang="en-US" dirty="0" smtClean="0"/>
            </a:br>
            <a:r>
              <a:rPr lang="en-US" dirty="0" smtClean="0"/>
              <a:t>and the Senate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0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makes up the Executive Branch?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3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President, Vice President, and the Cabinet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88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makes up the Judicial Branch?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8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Supreme Court, U.S. Court of Appeals, and District Courts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44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type of government is the United States?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7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Democratic Republic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53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FEDERALISM?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0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Sharing of power between national government and the states.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32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Checks and Balances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powers among the three branches to prevent one from getting too much power.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LEGISLATIVE BRANCH FLASH CARDS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following are flashcards for the Legislative Branch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2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many Senators are there from every state?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95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Two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6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many representatives are there from every state?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2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At least ONE</a:t>
            </a:r>
            <a:br>
              <a:rPr lang="en-US" dirty="0" smtClean="0"/>
            </a:br>
            <a:r>
              <a:rPr lang="en-US" dirty="0" smtClean="0"/>
              <a:t>*depends on population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4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calls SPECIAL sessions of Congress?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4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President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4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does Congress meet?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8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Capitol Building in Washington D.C.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3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are the notes and bills from daily meetings in Congress kept?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4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 smtClean="0"/>
              <a:t>The Congressional Record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8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many Senators are there?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5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100</a:t>
            </a:r>
            <a:br>
              <a:rPr lang="en-US" dirty="0" smtClean="0"/>
            </a:br>
            <a:r>
              <a:rPr lang="en-US" dirty="0" smtClean="0"/>
              <a:t>*Two from each state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1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are Illinois’s two Senators?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7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Dick Durbin and Mark Kirk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03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 the qualifications of a Senator?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8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- Must be 30 years old</a:t>
            </a:r>
            <a:br>
              <a:rPr lang="en-US" dirty="0" smtClean="0"/>
            </a:br>
            <a:r>
              <a:rPr lang="en-US" dirty="0" smtClean="0"/>
              <a:t>-A U.S. citizen for at least 9 years</a:t>
            </a:r>
            <a:br>
              <a:rPr lang="en-US" dirty="0" smtClean="0"/>
            </a:br>
            <a:r>
              <a:rPr lang="en-US" dirty="0" smtClean="0"/>
              <a:t>-Live in state he/she represents in Senate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26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is the PRESIDENT of the Senate (leader)?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1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333" dirty="0" smtClean="0"/>
              <a:t>The Vice President</a:t>
            </a:r>
            <a:br>
              <a:rPr lang="en-US" sz="5333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-Looks over Senate but does not vote or debate on issues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Unless there is a tie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85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a BILL?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90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proposed law by Congress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1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important powers of the Senate?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4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- Approve treaties made by president</a:t>
            </a:r>
            <a:br>
              <a:rPr lang="en-US" dirty="0" smtClean="0"/>
            </a:br>
            <a:r>
              <a:rPr lang="en-US" dirty="0" smtClean="0"/>
              <a:t>-Approves Selections of federal officers by president</a:t>
            </a:r>
            <a:br>
              <a:rPr lang="en-US" dirty="0" smtClean="0"/>
            </a:br>
            <a:r>
              <a:rPr lang="en-US" dirty="0" smtClean="0"/>
              <a:t>-Jury for impeachment trials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many representatives are there in the House of Representatives?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6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435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69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many representatives are there from Illinois?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0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8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 qualifications for a Representative?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-Must be 25 years old</a:t>
            </a:r>
            <a:br>
              <a:rPr lang="en-US" dirty="0" smtClean="0"/>
            </a:br>
            <a:r>
              <a:rPr lang="en-US" dirty="0" smtClean="0"/>
              <a:t>-A U.S. citizen for at least seven years</a:t>
            </a:r>
            <a:br>
              <a:rPr lang="en-US" dirty="0" smtClean="0"/>
            </a:br>
            <a:r>
              <a:rPr lang="en-US" dirty="0" smtClean="0"/>
              <a:t>-Live in the state he/she represents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3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is the leader of the House of Representatives?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3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Speaker of the House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61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is the Speaker of the House?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5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John Boehner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3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important powers of the House of Reps.?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7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- Start all bills on revenue or concerning money</a:t>
            </a:r>
            <a:br>
              <a:rPr lang="en-US" dirty="0" smtClean="0"/>
            </a:br>
            <a:r>
              <a:rPr lang="en-US" dirty="0" smtClean="0"/>
              <a:t>-House has sole power of Impeachment against any federal officer (the Senate decides case).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do all money BILLS begin?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8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 the House of Representatives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3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the census?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5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count of U.S. population to help determine government spending.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9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often is the census taken?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4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Every 10 years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05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impeachment?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When a federal officer is ACCUSED of committing a crime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0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has the sole power of IMPEACHMENT?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1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Only the House of Representatives can impeach or accuse a federal officer of wrongdoing.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9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is the jury for an impeachment trial?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3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Senate serves as the jury and must vote 2/3 guilty to convict.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0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happens if a federal officer is convicted of impeachment charges?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2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They are removed from office and cannot serve another government job.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1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Habeas Corpus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9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person cannot be denied a right to be brought to court for trial in front of a judge.  </a:t>
            </a:r>
            <a:br>
              <a:rPr lang="en-US" dirty="0" smtClean="0"/>
            </a:br>
            <a:r>
              <a:rPr lang="en-US" dirty="0" smtClean="0"/>
              <a:t>*Cannot lock someone up without telling their what he or she was charged with.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4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Bill of Attainder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5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Government cannot declare someone or a group guilty of a crime without trial</a:t>
            </a:r>
            <a:br>
              <a:rPr lang="en-US" dirty="0" smtClean="0"/>
            </a:br>
            <a:r>
              <a:rPr lang="en-US" dirty="0" smtClean="0"/>
              <a:t>*Example: German government saying Jews were enemies of the state.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4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 Post Facto Law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7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Can’t make a law illegal to have done something that was not illegal when it was done.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*Drink alcohol at the age of 18 when it was legal to drink alcohol.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9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do all money bills start?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9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House of Representatives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2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When a bill makes it to Congress, where does it get placed?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5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Hopper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3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 order for a bill to make into Congress, what must happen?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7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member of Congress must sponsor the bill.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9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must sign a bill before it gets placed on the president’s desk?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5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Vice President and Speaker of the House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9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long does the President have to make a decision on a bill?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5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10 days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9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three things can president do with a bill?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5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 Sign the bill</a:t>
            </a:r>
            <a:br>
              <a:rPr lang="en-US" dirty="0" smtClean="0"/>
            </a:br>
            <a:r>
              <a:rPr lang="en-US" dirty="0" smtClean="0"/>
              <a:t>2. Veto the bill</a:t>
            </a:r>
            <a:br>
              <a:rPr lang="en-US" dirty="0" smtClean="0"/>
            </a:br>
            <a:r>
              <a:rPr lang="en-US" dirty="0" smtClean="0"/>
              <a:t>3. Pocket veto- becomes law if Congress is session.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0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763</Words>
  <Application>Microsoft Office PowerPoint</Application>
  <PresentationFormat>On-screen Show (4:3)</PresentationFormat>
  <Paragraphs>111</Paragraphs>
  <Slides>103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4" baseType="lpstr">
      <vt:lpstr>Office Theme</vt:lpstr>
      <vt:lpstr>U.S. Constitution Flash Cards</vt:lpstr>
      <vt:lpstr>Who was the author of the Declaration of Independence?</vt:lpstr>
      <vt:lpstr>Thomas Jefferson</vt:lpstr>
      <vt:lpstr>Who was the President of the Constitutional Convention?</vt:lpstr>
      <vt:lpstr>George Washington</vt:lpstr>
      <vt:lpstr>What are the two symbols of the two major political parties?</vt:lpstr>
      <vt:lpstr>Democrats = Donkey Republicans = Elephant</vt:lpstr>
      <vt:lpstr>The Preamble</vt:lpstr>
      <vt:lpstr>Beginning of the Constitution and states the goals of document  (Remember “PRE” beginning)</vt:lpstr>
      <vt:lpstr>Six Goals of Preamble</vt:lpstr>
      <vt:lpstr>Goals</vt:lpstr>
      <vt:lpstr>What are the three branches of government?</vt:lpstr>
      <vt:lpstr>1. Legislative 2. Executive 3. Judicial</vt:lpstr>
      <vt:lpstr>How many articles are in the Constitution?</vt:lpstr>
      <vt:lpstr>Seven</vt:lpstr>
      <vt:lpstr>How many amendments are in the Constitution?</vt:lpstr>
      <vt:lpstr>27</vt:lpstr>
      <vt:lpstr>What is the job of the Legislative Branch?</vt:lpstr>
      <vt:lpstr>Make the laws</vt:lpstr>
      <vt:lpstr>What is the job of the Executive Branch?</vt:lpstr>
      <vt:lpstr>Enforce the Laws</vt:lpstr>
      <vt:lpstr>What is the job of the Judicial Branch?</vt:lpstr>
      <vt:lpstr>Interpret or Carry Out the Laws</vt:lpstr>
      <vt:lpstr>Who makes up the legislative branch?</vt:lpstr>
      <vt:lpstr>Congress: The House of Representatives and the Senate</vt:lpstr>
      <vt:lpstr>Who makes up the Executive Branch?</vt:lpstr>
      <vt:lpstr>The President, Vice President, and the Cabinet</vt:lpstr>
      <vt:lpstr>Who makes up the Judicial Branch?</vt:lpstr>
      <vt:lpstr>Supreme Court, U.S. Court of Appeals, and District Courts</vt:lpstr>
      <vt:lpstr>What type of government is the United States?</vt:lpstr>
      <vt:lpstr>Democratic Republic</vt:lpstr>
      <vt:lpstr>What is FEDERALISM?</vt:lpstr>
      <vt:lpstr>Sharing of power between national government and the states.</vt:lpstr>
      <vt:lpstr>Checks and Balances</vt:lpstr>
      <vt:lpstr>Distribution of powers among the three branches to prevent one from getting too much power. </vt:lpstr>
      <vt:lpstr>LEGISLATIVE BRANCH FLASH CARDS</vt:lpstr>
      <vt:lpstr>How many Senators are there from every state?</vt:lpstr>
      <vt:lpstr>Two</vt:lpstr>
      <vt:lpstr>How many representatives are there from every state?</vt:lpstr>
      <vt:lpstr>At least ONE *depends on population</vt:lpstr>
      <vt:lpstr>Who calls SPECIAL sessions of Congress?</vt:lpstr>
      <vt:lpstr>The President</vt:lpstr>
      <vt:lpstr>Where does Congress meet?</vt:lpstr>
      <vt:lpstr>The Capitol Building in Washington D.C.</vt:lpstr>
      <vt:lpstr>Where are the notes and bills from daily meetings in Congress kept?</vt:lpstr>
      <vt:lpstr>The Congressional Record</vt:lpstr>
      <vt:lpstr>PowerPoint Presentation</vt:lpstr>
      <vt:lpstr>How many Senators are there?</vt:lpstr>
      <vt:lpstr>100 *Two from each state</vt:lpstr>
      <vt:lpstr>Who are Illinois’s two Senators?</vt:lpstr>
      <vt:lpstr>Dick Durbin and Mark Kirk</vt:lpstr>
      <vt:lpstr>What are the the qualifications of a Senator?</vt:lpstr>
      <vt:lpstr>- Must be 30 years old -A U.S. citizen for at least 9 years -Live in state he/she represents in Senate</vt:lpstr>
      <vt:lpstr>Who is the PRESIDENT of the Senate (leader)?</vt:lpstr>
      <vt:lpstr>The Vice President  -Looks over Senate but does not vote or debate on issues</vt:lpstr>
      <vt:lpstr>What is a BILL?</vt:lpstr>
      <vt:lpstr>A proposed law by Congress</vt:lpstr>
      <vt:lpstr>What are important powers of the Senate?</vt:lpstr>
      <vt:lpstr>- Approve treaties made by president -Approves Selections of federal officers by president -Jury for impeachment trials</vt:lpstr>
      <vt:lpstr>How many representatives are there in the House of Representatives?</vt:lpstr>
      <vt:lpstr>435</vt:lpstr>
      <vt:lpstr>How many representatives are there from Illinois?</vt:lpstr>
      <vt:lpstr>19</vt:lpstr>
      <vt:lpstr>What are the qualifications for a Representative?</vt:lpstr>
      <vt:lpstr>-Must be 25 years old -A U.S. citizen for at least seven years -Live in the state he/she represents</vt:lpstr>
      <vt:lpstr>Who is the leader of the House of Representatives?</vt:lpstr>
      <vt:lpstr>The Speaker of the House</vt:lpstr>
      <vt:lpstr>Who is the Speaker of the House?</vt:lpstr>
      <vt:lpstr>John Boehner</vt:lpstr>
      <vt:lpstr>What are important powers of the House of Reps.?</vt:lpstr>
      <vt:lpstr>- Start all bills on revenue or concerning money -House has sole power of Impeachment against any federal officer (the Senate decides case).</vt:lpstr>
      <vt:lpstr>Where do all money BILLS begin?</vt:lpstr>
      <vt:lpstr>In the House of Representatives</vt:lpstr>
      <vt:lpstr>What is the census?</vt:lpstr>
      <vt:lpstr>A count of U.S. population to help determine government spending.</vt:lpstr>
      <vt:lpstr>How often is the census taken?</vt:lpstr>
      <vt:lpstr>Every 10 years</vt:lpstr>
      <vt:lpstr>What is impeachment?</vt:lpstr>
      <vt:lpstr>When a federal officer is ACCUSED of committing a crime</vt:lpstr>
      <vt:lpstr>Who has the sole power of IMPEACHMENT?</vt:lpstr>
      <vt:lpstr>Only the House of Representatives can impeach or accuse a federal officer of wrongdoing.</vt:lpstr>
      <vt:lpstr>Who is the jury for an impeachment trial?</vt:lpstr>
      <vt:lpstr>The Senate serves as the jury and must vote 2/3 guilty to convict.</vt:lpstr>
      <vt:lpstr>What happens if a federal officer is convicted of impeachment charges?</vt:lpstr>
      <vt:lpstr>They are removed from office and cannot serve another government job.</vt:lpstr>
      <vt:lpstr>Habeas Corpus</vt:lpstr>
      <vt:lpstr>A person cannot be denied a right to be brought to court for trial in front of a judge.   *Cannot lock someone up without telling their what he or she was charged with.</vt:lpstr>
      <vt:lpstr>Bill of Attainder</vt:lpstr>
      <vt:lpstr>Government cannot declare someone or a group guilty of a crime without trial *Example: German government saying Jews were enemies of the state.</vt:lpstr>
      <vt:lpstr>Ex Post Facto Law</vt:lpstr>
      <vt:lpstr>Can’t make a law illegal to have done something that was not illegal when it was done.  *Drink alcohol at the age of 18 when it was legal to drink alcohol.</vt:lpstr>
      <vt:lpstr>Where do all money bills start?</vt:lpstr>
      <vt:lpstr>The House of Representatives</vt:lpstr>
      <vt:lpstr>When a bill makes it to Congress, where does it get placed?</vt:lpstr>
      <vt:lpstr>The Hopper</vt:lpstr>
      <vt:lpstr>In order for a bill to make into Congress, what must happen?</vt:lpstr>
      <vt:lpstr>A member of Congress must sponsor the bill.</vt:lpstr>
      <vt:lpstr>Who must sign a bill before it gets placed on the president’s desk?</vt:lpstr>
      <vt:lpstr>The Vice President and Speaker of the House</vt:lpstr>
      <vt:lpstr>How long does the President have to make a decision on a bill?</vt:lpstr>
      <vt:lpstr>10 days</vt:lpstr>
      <vt:lpstr>What three things can president do with a bill?</vt:lpstr>
      <vt:lpstr>1. Sign the bill 2. Veto the bill 3. Pocket veto- becomes law if Congress is session.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U.S. Constitution Flash Cards</dc:title>
  <dc:creator>Michael Lopatka</dc:creator>
  <cp:lastModifiedBy>Michael Lopatka</cp:lastModifiedBy>
  <cp:revision>2</cp:revision>
  <dcterms:created xsi:type="dcterms:W3CDTF">2012-05-04T12:04:42Z</dcterms:created>
  <dcterms:modified xsi:type="dcterms:W3CDTF">2012-05-04T12:17:59Z</dcterms:modified>
</cp:coreProperties>
</file>