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1" r:id="rId7"/>
    <p:sldId id="262" r:id="rId8"/>
    <p:sldId id="260" r:id="rId9"/>
    <p:sldId id="263" r:id="rId10"/>
    <p:sldId id="271" r:id="rId11"/>
    <p:sldId id="272" r:id="rId12"/>
    <p:sldId id="273" r:id="rId13"/>
    <p:sldId id="274" r:id="rId14"/>
    <p:sldId id="267" r:id="rId15"/>
    <p:sldId id="268" r:id="rId16"/>
    <p:sldId id="269" r:id="rId17"/>
    <p:sldId id="270" r:id="rId18"/>
    <p:sldId id="264" r:id="rId19"/>
    <p:sldId id="265" r:id="rId20"/>
    <p:sldId id="278" r:id="rId21"/>
    <p:sldId id="275" r:id="rId22"/>
    <p:sldId id="276" r:id="rId23"/>
    <p:sldId id="279" r:id="rId24"/>
    <p:sldId id="280" r:id="rId25"/>
    <p:sldId id="281" r:id="rId26"/>
    <p:sldId id="282" r:id="rId27"/>
    <p:sldId id="277" r:id="rId28"/>
    <p:sldId id="287" r:id="rId29"/>
    <p:sldId id="283" r:id="rId30"/>
    <p:sldId id="284" r:id="rId31"/>
    <p:sldId id="285" r:id="rId32"/>
    <p:sldId id="286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5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7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18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8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68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6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54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0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42A80-73DB-467D-9901-DFB3CFBEC392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9E10C-8224-4E92-B6C7-5B081250F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6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m/url?q=http://flickrhivemind.net/Tags/shiftless/Interesting&amp;sa=U&amp;ei=iJNCU5bbGZGF0QGskoHgAw&amp;ved=0CDoQ9QEwBg&amp;usg=AFQjCNGDB5I8jP1jBJzzduBXmDr8lD_UIQ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q=http://www.brainline.org/content/2010/08/swallow-safely_pageall.html&amp;sa=U&amp;ei=SZRCU5nkF6KZ0AGN64GIAQ&amp;ved=0CDwQ9QEwBw&amp;usg=AFQjCNE_ehtOhqCFXVV9bx3LGaI6aRDB3A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com/url?q=http://latimesblogs.latimes.com/showtracker/scott_collins/page/2/&amp;sa=U&amp;ei=cpVCU-_5AdGW0gGn7YDwAw&amp;ved=0CDIQ9QEwAg&amp;usg=AFQjCNEo4ONwxi1z7CaSewdLR2gOBt2z2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easternpafootball.com/wordpress/wp-content/uploads/Matt4A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en.wikipedia.org/wiki/File:American_Football_1.sv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digitaltrends.com/wp-content/uploads/2013/08/huawei-china-pawn.jpg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m/url?q=http://cedarlounge.wordpress.com/category/irish-left-online-document-archive/militant/&amp;sa=U&amp;ei=j9JCU__gIqnj0QGRjIHQCg&amp;ved=0CDYQ9QEwBA&amp;usg=AFQjCNEroXUoz7Qt3eWby3MzPFn7SgDde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com/url?q=http://www.oviedowintersprings.org/getinvolved/committees-2/trustee-council/&amp;sa=U&amp;ei=0N5CU7LeH6mV0AWB84D4BQ&amp;ved=0CDYQ9QEwBA&amp;usg=AFQjCNEDL6jvb7E5CvcfP9V8Y_fijmpjig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q=http://www.spruethmagers.com/exhibitions/248%40%40viewq2&amp;sa=U&amp;ei=yN9CU5yxLtCo0AW51oDQDA&amp;ved=0CC4Q9QEwAA&amp;usg=AFQjCNE_0fYC65R6kBAzcXbhJObcYsNKqw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q=http://www.icollector.com/Art-Deco-Chifforobe-Marquetry-Cedar-Lined-Wardrobe_i5373235&amp;sa=U&amp;ei=Tt5CU_2ONorW0QXWyoDoBw&amp;ved=0CEAQ9QEwCTgU&amp;usg=AFQjCNH8CbAZ8M47ECNbdlAbEp5Y9b_fwQ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oogle.com/url?q=http://blogs.ocweekly.com/navelgazing/bootlicker_aka_gordon_dillow/&amp;sa=U&amp;ei=LdlCU-qcHOXj0QGPzoCYDw&amp;ved=0CD4Q9QEwCA&amp;usg=AFQjCNGb-fRTLs1KC0c9YTRbHJ4B8fiKfA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Gathering of Old Men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Vocabulary Flashcards</a:t>
            </a:r>
          </a:p>
          <a:p>
            <a:r>
              <a:rPr lang="en-US" dirty="0" smtClean="0"/>
              <a:t>Period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893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685800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Parish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295400" y="22860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“There’s not a black family in this </a:t>
            </a:r>
            <a:r>
              <a:rPr lang="en-US" altLang="en-US" u="sng" smtClean="0"/>
              <a:t>parish</a:t>
            </a:r>
            <a:r>
              <a:rPr lang="en-US" altLang="en-US" smtClean="0"/>
              <a:t> Fix and his crowd hasn’t hurt sometime or other.”</a:t>
            </a:r>
            <a:endParaRPr lang="en-US" altLang="en-US"/>
          </a:p>
        </p:txBody>
      </p:sp>
      <p:pic>
        <p:nvPicPr>
          <p:cNvPr id="8" name="Picture 5" descr="The First Parish in Lincol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0"/>
            <a:ext cx="3657600" cy="28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dirty="0" smtClean="0"/>
              <a:t>An ecclesiastical district having its own church and member of the clergy </a:t>
            </a:r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394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Trifling (trifle)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We thought they was too trifling never doing anything for themselves. </a:t>
            </a:r>
            <a:endParaRPr lang="en-US" altLang="en-US"/>
          </a:p>
        </p:txBody>
      </p:sp>
      <p:pic>
        <p:nvPicPr>
          <p:cNvPr id="4" name="Picture 5" descr="ANd9GcQDI4SCxLYZAwJmGj6DPMlsYljQ5LaoNXo7C2wRRyIswWQMuoF44scaid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637213"/>
            <a:ext cx="2057400" cy="122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24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Trifling (trifle)</a:t>
            </a:r>
            <a:endParaRPr lang="en-US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Shiftless, worthless</a:t>
            </a:r>
          </a:p>
        </p:txBody>
      </p:sp>
    </p:spTree>
    <p:extLst>
      <p:ext uri="{BB962C8B-B14F-4D97-AF65-F5344CB8AC3E}">
        <p14:creationId xmlns:p14="http://schemas.microsoft.com/office/powerpoint/2010/main" val="198324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Sallow</a:t>
            </a:r>
            <a:endParaRPr lang="en-US" altLang="en-US"/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I had another customer at the bar, a sallow, thoughtful- looking fellow, but he stayed quiet.</a:t>
            </a:r>
            <a:endParaRPr lang="en-US" altLang="en-US"/>
          </a:p>
        </p:txBody>
      </p:sp>
      <p:pic>
        <p:nvPicPr>
          <p:cNvPr id="4" name="Picture 7" descr="ANd9GcQtgHcpiWqxVEeDdEfAN-XDmUQcRR5-ujtYQ-NmbtxqJhAQkPvgrwgTZ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410200"/>
            <a:ext cx="1524000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284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/>
              <a:t>Sallow</a:t>
            </a:r>
            <a:endParaRPr lang="en-US" alt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 sickly, yellowish color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25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Cajun</a:t>
            </a:r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 Cajun dead over there at Marshall.</a:t>
            </a:r>
            <a:endParaRPr lang="en-US" altLang="en-US"/>
          </a:p>
        </p:txBody>
      </p:sp>
      <p:pic>
        <p:nvPicPr>
          <p:cNvPr id="6" name="Picture 5" descr="ANd9GcTxCIB_-ZjDjUaGOxq6Vt5NmeOBwcncC7EZGpkJIG7iq0AzQR5ApU3515kc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3200400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19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Cajun</a:t>
            </a:r>
            <a:endParaRPr lang="en-US" alt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a member of a group of people with an enduring cultural tradition whose French Catholic ancestors established permanent communities in Louisiana and Maine after being expelled from Acadia in the late 18th century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475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Fort Hood Soldiers Console Each O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53340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u="sng">
                <a:solidFill>
                  <a:srgbClr val="33CC33"/>
                </a:solidFill>
                <a:latin typeface="Algerian" pitchFamily="82" charset="0"/>
              </a:rPr>
              <a:t>Console</a:t>
            </a:r>
            <a:r>
              <a:rPr lang="en-US" altLang="en-US" u="sng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 u="sng">
                <a:latin typeface="Algerian" pitchFamily="82" charset="0"/>
              </a:rPr>
              <a:t>Sentence</a:t>
            </a:r>
            <a:r>
              <a:rPr lang="en-US" altLang="en-US" sz="2400">
                <a:latin typeface="Algerian" pitchFamily="82" charset="0"/>
              </a:rPr>
              <a:t>: I held on to one of his arms, and Cal was patting him on the back to console him. </a:t>
            </a:r>
          </a:p>
        </p:txBody>
      </p:sp>
    </p:spTree>
    <p:extLst>
      <p:ext uri="{BB962C8B-B14F-4D97-AF65-F5344CB8AC3E}">
        <p14:creationId xmlns:p14="http://schemas.microsoft.com/office/powerpoint/2010/main" val="2841083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33CC33"/>
                </a:solidFill>
                <a:latin typeface="Algerian" pitchFamily="82" charset="0"/>
              </a:rPr>
              <a:t>Console</a:t>
            </a:r>
            <a:r>
              <a:rPr lang="en-US" altLang="en-US" dirty="0" smtClean="0"/>
              <a:t> </a:t>
            </a:r>
            <a:endParaRPr lang="en-US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u="sng" dirty="0">
                <a:latin typeface="Algerian" pitchFamily="82" charset="0"/>
              </a:rPr>
              <a:t>Definition</a:t>
            </a:r>
            <a:r>
              <a:rPr lang="en-US" altLang="en-US" dirty="0">
                <a:latin typeface="Algerian" pitchFamily="82" charset="0"/>
              </a:rPr>
              <a:t>: To allay the sorrow or grief of. 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8671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Matt4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91000"/>
            <a:ext cx="36576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3CC33"/>
                </a:solidFill>
                <a:latin typeface="Algerian" pitchFamily="82" charset="0"/>
              </a:rPr>
              <a:t>Gridiron</a:t>
            </a:r>
            <a:r>
              <a:rPr lang="en-US" altLang="en-US">
                <a:solidFill>
                  <a:srgbClr val="33CC33"/>
                </a:solidFill>
              </a:rPr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>
              <a:solidFill>
                <a:srgbClr val="33CC33"/>
              </a:solidFill>
              <a:latin typeface="Algerian" pitchFamily="82" charset="0"/>
            </a:endParaRPr>
          </a:p>
          <a:p>
            <a:r>
              <a:rPr lang="en-US" altLang="en-US" b="1" u="sng">
                <a:latin typeface="Algerian" pitchFamily="82" charset="0"/>
              </a:rPr>
              <a:t>Sentence</a:t>
            </a:r>
            <a:r>
              <a:rPr lang="en-US" altLang="en-US">
                <a:latin typeface="Algerian" pitchFamily="82" charset="0"/>
              </a:rPr>
              <a:t>: On the gridiron they depended on each other on each other the way one hand must depend on the other to swing a baseball bat. </a:t>
            </a:r>
          </a:p>
        </p:txBody>
      </p:sp>
      <p:pic>
        <p:nvPicPr>
          <p:cNvPr id="3079" name="Picture 7" descr="220px-American_Football_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2667000" cy="19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9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33CC33"/>
                </a:solidFill>
                <a:latin typeface="Algerian" pitchFamily="82" charset="0"/>
              </a:rPr>
              <a:t>Gridiron </a:t>
            </a:r>
            <a:endParaRPr lang="en-US" altLang="en-US" dirty="0">
              <a:solidFill>
                <a:srgbClr val="33CC33"/>
              </a:solidFill>
              <a:latin typeface="Algerian" pitchFamily="82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u="sng" dirty="0">
                <a:latin typeface="Algerian" pitchFamily="82" charset="0"/>
              </a:rPr>
              <a:t>Definition</a:t>
            </a:r>
            <a:r>
              <a:rPr lang="en-US" altLang="en-US" dirty="0">
                <a:latin typeface="Algerian" pitchFamily="82" charset="0"/>
              </a:rPr>
              <a:t>: </a:t>
            </a:r>
            <a:r>
              <a:rPr lang="en-US" altLang="en-US" dirty="0" smtClean="0">
                <a:latin typeface="Algerian" pitchFamily="82" charset="0"/>
              </a:rPr>
              <a:t>the field of The </a:t>
            </a:r>
            <a:r>
              <a:rPr lang="en-US" altLang="en-US" dirty="0">
                <a:latin typeface="Algerian" pitchFamily="82" charset="0"/>
              </a:rPr>
              <a:t>game of football</a:t>
            </a:r>
          </a:p>
        </p:txBody>
      </p:sp>
    </p:spTree>
    <p:extLst>
      <p:ext uri="{BB962C8B-B14F-4D97-AF65-F5344CB8AC3E}">
        <p14:creationId xmlns:p14="http://schemas.microsoft.com/office/powerpoint/2010/main" val="319341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228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Conspirators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Pg. 125- “I supposed she felt that since we were all </a:t>
            </a:r>
            <a:r>
              <a:rPr lang="en-US" altLang="en-US" b="1" u="sng" dirty="0" smtClean="0"/>
              <a:t>conspirators</a:t>
            </a:r>
            <a:r>
              <a:rPr lang="en-US" altLang="en-US" dirty="0" smtClean="0"/>
              <a:t> together, one was no better than the others, so she just started dishing out the sandwiches to the first person she got to and fussing all the time.”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059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Conspirators 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People who take part in a plot.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888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Charade Sentence 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Pg. 128- “How long is this </a:t>
            </a:r>
            <a:r>
              <a:rPr lang="en-US" altLang="en-US" b="1" u="sng" smtClean="0"/>
              <a:t>charade</a:t>
            </a:r>
            <a:r>
              <a:rPr lang="en-US" altLang="en-US" smtClean="0"/>
              <a:t> going on?” Miss Merle snapped back at Mapes.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564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Charade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 deception.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301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Quintessence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Pg. 186- “He was the </a:t>
            </a:r>
            <a:r>
              <a:rPr lang="en-US" altLang="en-US" b="1" u="sng" smtClean="0"/>
              <a:t>quintessence</a:t>
            </a:r>
            <a:r>
              <a:rPr lang="en-US" altLang="en-US" smtClean="0"/>
              <a:t> of what you would picture as the super buck n*****.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7105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The most perfect example of something. 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Quintessence</a:t>
            </a:r>
          </a:p>
        </p:txBody>
      </p:sp>
    </p:spTree>
    <p:extLst>
      <p:ext uri="{BB962C8B-B14F-4D97-AF65-F5344CB8AC3E}">
        <p14:creationId xmlns:p14="http://schemas.microsoft.com/office/powerpoint/2010/main" val="2338949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38400" y="152400"/>
            <a:ext cx="4648200" cy="103663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i="1" u="sng" smtClean="0"/>
              <a:t>Pawn</a:t>
            </a:r>
            <a:endParaRPr lang="en-US" altLang="en-US" i="1" u="sng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2895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You’re just a pawn. Somebody they’re playing with. </a:t>
            </a:r>
            <a:endParaRPr lang="en-US" altLang="en-US"/>
          </a:p>
        </p:txBody>
      </p:sp>
      <p:pic>
        <p:nvPicPr>
          <p:cNvPr id="6" name="Picture 7" descr="huawei-china-paw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219200"/>
            <a:ext cx="4314825" cy="500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881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altLang="en-US" dirty="0"/>
              <a:t>Pawn - A piece small size use in a bigger plot.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Militant</a:t>
            </a:r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2514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Isn’t it a little bit to late to be getting militant around here.</a:t>
            </a:r>
            <a:endParaRPr lang="en-US" altLang="en-US"/>
          </a:p>
        </p:txBody>
      </p:sp>
      <p:pic>
        <p:nvPicPr>
          <p:cNvPr id="6" name="Picture 7" descr="ANd9GcQ9UhlH8qIKQ_j5pY7DCF5QRgRJeetfSyya-ctGyueFIzv5T7YWLmbdFN_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95400"/>
            <a:ext cx="46482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725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3105834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Aggressive in support of political or social causes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2489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Trustee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19812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Monk jack was a colored trustee</a:t>
            </a:r>
            <a:endParaRPr lang="en-US" altLang="en-US"/>
          </a:p>
        </p:txBody>
      </p:sp>
      <p:pic>
        <p:nvPicPr>
          <p:cNvPr id="4" name="Picture 5" descr="ANd9GcTm7xCOiZDu7PjHOZA-Qohnme38EdCcaYO73Px59htwFJns3dWCs7g7U9T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97038"/>
            <a:ext cx="6324600" cy="401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667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A prisoner who has earned privileges by good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30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decorate</a:t>
            </a:r>
            <a:endParaRPr lang="en-US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29718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We got decorated, kissing on the jaw and all that.</a:t>
            </a:r>
            <a:endParaRPr lang="en-US" altLang="en-US"/>
          </a:p>
        </p:txBody>
      </p:sp>
      <p:pic>
        <p:nvPicPr>
          <p:cNvPr id="4" name="Picture 5" descr="ANd9GcQg1tTI6XvK55tmRYD6XDzAnHexXnEyRf8XeLOQIPyTL8_V6Q_mXOZ-d-Eb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495800" cy="561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544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Awarded medals for military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713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chifforobe</a:t>
            </a:r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37338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I used to put on my old uniform and look at myself in the </a:t>
            </a:r>
            <a:r>
              <a:rPr lang="en-US" altLang="en-US" dirty="0" err="1" smtClean="0"/>
              <a:t>chifforobe</a:t>
            </a:r>
            <a:r>
              <a:rPr lang="en-US" altLang="en-US" dirty="0" smtClean="0"/>
              <a:t> glass</a:t>
            </a:r>
            <a:endParaRPr lang="en-US" altLang="en-US" dirty="0"/>
          </a:p>
        </p:txBody>
      </p:sp>
      <p:pic>
        <p:nvPicPr>
          <p:cNvPr id="6" name="Picture 5" descr="ANd9GcRwIs9LpeMScwJJvkoyBQSOhGXt6gvb9qdGRqFkn_9o02XLeNq5YXg1Jb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00200"/>
            <a:ext cx="396240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087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/>
              <a:t>A furniture having both drawers and a clothes rod for hanging clothing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40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blaspheme</a:t>
            </a:r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41148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Don’t blaspheme him at a time like this.</a:t>
            </a:r>
            <a:endParaRPr lang="en-US" altLang="en-US"/>
          </a:p>
        </p:txBody>
      </p:sp>
      <p:pic>
        <p:nvPicPr>
          <p:cNvPr id="6" name="Picture 5" descr="questionable blasphe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3733800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893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49555" y="3244334"/>
            <a:ext cx="4044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To speak impiously ( god &amp; scared things)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5154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mtClean="0"/>
              <a:t>bootlicker</a:t>
            </a:r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35052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Old bootlicker shut up.</a:t>
            </a:r>
            <a:endParaRPr lang="en-US" altLang="en-US"/>
          </a:p>
        </p:txBody>
      </p:sp>
      <p:pic>
        <p:nvPicPr>
          <p:cNvPr id="6" name="Picture 5" descr="ANd9GcTmrgGywA6MOPKLaMvJvNL_7j43XAjEKAbzd99Ywc3y_7CwAim6Yh5i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143000"/>
            <a:ext cx="4624388" cy="549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567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4275" y="3244334"/>
            <a:ext cx="4455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To seek the favor or good will in a servile way.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3796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412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228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532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7763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463</Words>
  <Application>Microsoft Office PowerPoint</Application>
  <PresentationFormat>On-screen Show (4:3)</PresentationFormat>
  <Paragraphs>61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A Gathering of Old Men</vt:lpstr>
      <vt:lpstr>PowerPoint Presentation</vt:lpstr>
      <vt:lpstr>Parish</vt:lpstr>
      <vt:lpstr>PowerPoint Presentation</vt:lpstr>
      <vt:lpstr>Trifling (trifle)</vt:lpstr>
      <vt:lpstr>PowerPoint Presentation</vt:lpstr>
      <vt:lpstr>PowerPoint Presentation</vt:lpstr>
      <vt:lpstr>PowerPoint Presentation</vt:lpstr>
      <vt:lpstr>PowerPoint Presentation</vt:lpstr>
      <vt:lpstr>Console </vt:lpstr>
      <vt:lpstr>Console </vt:lpstr>
      <vt:lpstr>Gridiron </vt:lpstr>
      <vt:lpstr>Gridiron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Quintessence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Central Dauphin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Gathering of Old Men</dc:title>
  <dc:creator>End User</dc:creator>
  <cp:lastModifiedBy>End User</cp:lastModifiedBy>
  <cp:revision>6</cp:revision>
  <dcterms:created xsi:type="dcterms:W3CDTF">2014-04-07T17:11:57Z</dcterms:created>
  <dcterms:modified xsi:type="dcterms:W3CDTF">2014-04-09T11:23:01Z</dcterms:modified>
</cp:coreProperties>
</file>