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8" r:id="rId5"/>
    <p:sldId id="267" r:id="rId6"/>
    <p:sldId id="259" r:id="rId7"/>
    <p:sldId id="260" r:id="rId8"/>
    <p:sldId id="261" r:id="rId9"/>
    <p:sldId id="269" r:id="rId10"/>
    <p:sldId id="271" r:id="rId11"/>
    <p:sldId id="270" r:id="rId12"/>
    <p:sldId id="272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4AA42AA-7F9D-4445-805E-5E090F82D01E}">
          <p14:sldIdLst>
            <p14:sldId id="256"/>
            <p14:sldId id="257"/>
            <p14:sldId id="258"/>
            <p14:sldId id="268"/>
            <p14:sldId id="267"/>
            <p14:sldId id="259"/>
            <p14:sldId id="260"/>
            <p14:sldId id="261"/>
            <p14:sldId id="269"/>
            <p14:sldId id="271"/>
            <p14:sldId id="270"/>
            <p14:sldId id="27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234" y="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C2D02-BEBB-4708-AA6A-4F23BEC815EA}" type="datetimeFigureOut">
              <a:rPr lang="en-US" smtClean="0"/>
              <a:t>4/11/2016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41875-2AC0-45FA-A72F-95559BC2524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C2D02-BEBB-4708-AA6A-4F23BEC815EA}" type="datetimeFigureOut">
              <a:rPr lang="en-US" smtClean="0"/>
              <a:t>4/11/2016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41875-2AC0-45FA-A72F-95559BC2524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C2D02-BEBB-4708-AA6A-4F23BEC815EA}" type="datetimeFigureOut">
              <a:rPr lang="en-US" smtClean="0"/>
              <a:t>4/11/2016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41875-2AC0-45FA-A72F-95559BC2524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C2D02-BEBB-4708-AA6A-4F23BEC815EA}" type="datetimeFigureOut">
              <a:rPr lang="en-US" smtClean="0"/>
              <a:t>4/11/2016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41875-2AC0-45FA-A72F-95559BC2524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C2D02-BEBB-4708-AA6A-4F23BEC815EA}" type="datetimeFigureOut">
              <a:rPr lang="en-US" smtClean="0"/>
              <a:t>4/11/2016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41875-2AC0-45FA-A72F-95559BC2524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C2D02-BEBB-4708-AA6A-4F23BEC815EA}" type="datetimeFigureOut">
              <a:rPr lang="en-US" smtClean="0"/>
              <a:t>4/11/2016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41875-2AC0-45FA-A72F-95559BC2524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C2D02-BEBB-4708-AA6A-4F23BEC815EA}" type="datetimeFigureOut">
              <a:rPr lang="en-US" smtClean="0"/>
              <a:t>4/11/2016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41875-2AC0-45FA-A72F-95559BC2524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C2D02-BEBB-4708-AA6A-4F23BEC815EA}" type="datetimeFigureOut">
              <a:rPr lang="en-US" smtClean="0"/>
              <a:t>4/11/2016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4841875-2AC0-45FA-A72F-95559BC2524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C2D02-BEBB-4708-AA6A-4F23BEC815EA}" type="datetimeFigureOut">
              <a:rPr lang="en-US" smtClean="0"/>
              <a:t>4/11/2016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41875-2AC0-45FA-A72F-95559BC2524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C2D02-BEBB-4708-AA6A-4F23BEC815EA}" type="datetimeFigureOut">
              <a:rPr lang="en-US" smtClean="0"/>
              <a:t>4/11/2016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41875-2AC0-45FA-A72F-95559BC2524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C2D02-BEBB-4708-AA6A-4F23BEC815EA}" type="datetimeFigureOut">
              <a:rPr lang="en-US" smtClean="0"/>
              <a:t>4/11/2016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41875-2AC0-45FA-A72F-95559BC2524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FCC2D02-BEBB-4708-AA6A-4F23BEC815EA}" type="datetimeFigureOut">
              <a:rPr lang="en-US" smtClean="0"/>
              <a:t>4/11/2016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64841875-2AC0-45FA-A72F-95559BC2524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sz="4800" b="1" dirty="0" smtClean="0"/>
              <a:t>Abiotic vs. Biotic Factors </a:t>
            </a:r>
            <a:endParaRPr lang="en-US" sz="4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dirty="0" smtClean="0"/>
              <a:t>Another relationship in Ecosystems</a:t>
            </a:r>
          </a:p>
          <a:p>
            <a:endParaRPr lang="en-US" dirty="0"/>
          </a:p>
          <a:p>
            <a:r>
              <a:rPr lang="en-US" dirty="0" smtClean="0"/>
              <a:t>What are the other relationships?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What is an Ecosystem?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The living and non-living components of an environment</a:t>
            </a:r>
          </a:p>
          <a:p>
            <a:endParaRPr lang="en-US" sz="3200" dirty="0"/>
          </a:p>
          <a:p>
            <a:endParaRPr lang="en-US" sz="3200" dirty="0" smtClean="0"/>
          </a:p>
          <a:p>
            <a:r>
              <a:rPr lang="en-US" sz="3200" dirty="0" smtClean="0"/>
              <a:t>But… What is living? What is non-living?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Biotic Factors 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The living or once-living components in an ecosystem.</a:t>
            </a:r>
          </a:p>
          <a:p>
            <a:endParaRPr lang="en-US" sz="3200" dirty="0"/>
          </a:p>
          <a:p>
            <a:r>
              <a:rPr lang="en-US" sz="3200" dirty="0" smtClean="0"/>
              <a:t>Examples: plants, animals, insects, bacteria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Still not sure????</a:t>
            </a:r>
            <a:endParaRPr lang="en-US" sz="48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Living things all have 7 things in common: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070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Characteristics of living things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330" y="920496"/>
            <a:ext cx="8458200" cy="4233372"/>
          </a:xfrm>
        </p:spPr>
        <p:txBody>
          <a:bodyPr>
            <a:noAutofit/>
          </a:bodyPr>
          <a:lstStyle/>
          <a:p>
            <a:endParaRPr lang="en-US" sz="2800" dirty="0" smtClean="0"/>
          </a:p>
          <a:p>
            <a:pPr>
              <a:buAutoNum type="arabicPeriod"/>
            </a:pPr>
            <a:r>
              <a:rPr lang="en-US" sz="2800" dirty="0" smtClean="0"/>
              <a:t>Growth</a:t>
            </a:r>
          </a:p>
          <a:p>
            <a:pPr>
              <a:buAutoNum type="arabicPeriod"/>
            </a:pPr>
            <a:r>
              <a:rPr lang="en-US" sz="2800" dirty="0" smtClean="0"/>
              <a:t>Movement</a:t>
            </a:r>
          </a:p>
          <a:p>
            <a:pPr>
              <a:buAutoNum type="arabicPeriod"/>
            </a:pPr>
            <a:r>
              <a:rPr lang="en-US" sz="2800" dirty="0" smtClean="0"/>
              <a:t>Sensitivity</a:t>
            </a:r>
          </a:p>
          <a:p>
            <a:pPr>
              <a:buAutoNum type="arabicPeriod"/>
            </a:pPr>
            <a:r>
              <a:rPr lang="en-US" sz="2800" dirty="0" smtClean="0"/>
              <a:t>Nutrition</a:t>
            </a:r>
          </a:p>
          <a:p>
            <a:pPr>
              <a:buAutoNum type="arabicPeriod"/>
            </a:pPr>
            <a:r>
              <a:rPr lang="en-US" sz="2800" dirty="0" smtClean="0"/>
              <a:t>Reproduction</a:t>
            </a:r>
          </a:p>
          <a:p>
            <a:pPr>
              <a:buAutoNum type="arabicPeriod"/>
            </a:pPr>
            <a:r>
              <a:rPr lang="en-US" sz="2800" dirty="0" smtClean="0"/>
              <a:t>Respiration</a:t>
            </a:r>
          </a:p>
          <a:p>
            <a:pPr>
              <a:buAutoNum type="arabicPeriod"/>
            </a:pPr>
            <a:r>
              <a:rPr lang="en-US" sz="2800" dirty="0" smtClean="0"/>
              <a:t>Excretion</a:t>
            </a:r>
          </a:p>
        </p:txBody>
      </p:sp>
    </p:spTree>
    <p:extLst>
      <p:ext uri="{BB962C8B-B14F-4D97-AF65-F5344CB8AC3E}">
        <p14:creationId xmlns:p14="http://schemas.microsoft.com/office/powerpoint/2010/main" val="1302251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Abiotic Factors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The non-living components in an ecosystem.</a:t>
            </a:r>
          </a:p>
          <a:p>
            <a:endParaRPr lang="en-US" sz="3200" dirty="0"/>
          </a:p>
          <a:p>
            <a:endParaRPr lang="en-US" sz="3200" dirty="0" smtClean="0"/>
          </a:p>
          <a:p>
            <a:r>
              <a:rPr lang="en-US" sz="3200" dirty="0" smtClean="0"/>
              <a:t>Examples: dirt, rocks, sand, air, rain, water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Why are </a:t>
            </a:r>
            <a:r>
              <a:rPr lang="en-US" sz="3200" dirty="0" err="1" smtClean="0"/>
              <a:t>abiotic</a:t>
            </a:r>
            <a:r>
              <a:rPr lang="en-US" sz="3200" dirty="0" smtClean="0"/>
              <a:t> factors important?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Because they help the biotic factors survive.</a:t>
            </a:r>
          </a:p>
          <a:p>
            <a:endParaRPr lang="en-US" sz="2800" dirty="0"/>
          </a:p>
          <a:p>
            <a:r>
              <a:rPr lang="en-US" sz="2800" dirty="0" smtClean="0"/>
              <a:t>Examples: oxygen allows animals to breathe</a:t>
            </a:r>
          </a:p>
          <a:p>
            <a:r>
              <a:rPr lang="en-US" sz="2800" dirty="0"/>
              <a:t> </a:t>
            </a:r>
            <a:r>
              <a:rPr lang="en-US" sz="2800" dirty="0" smtClean="0"/>
              <a:t>                 rocks help fish hide </a:t>
            </a:r>
          </a:p>
          <a:p>
            <a:r>
              <a:rPr lang="en-US" sz="2800" dirty="0"/>
              <a:t> </a:t>
            </a:r>
            <a:r>
              <a:rPr lang="en-US" sz="2800" dirty="0" smtClean="0"/>
              <a:t>                 water gives fish a home 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Practice</a:t>
            </a:r>
            <a:endParaRPr lang="en-US" dirty="0"/>
          </a:p>
        </p:txBody>
      </p:sp>
      <p:pic>
        <p:nvPicPr>
          <p:cNvPr id="4" name="Content Placeholder 3" descr="ecosystem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914400"/>
            <a:ext cx="8288503" cy="555329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Limiting factors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A factor that controls populations in its environment.</a:t>
            </a:r>
          </a:p>
          <a:p>
            <a:r>
              <a:rPr lang="en-US" sz="3200" dirty="0" smtClean="0"/>
              <a:t>~ can be living or non-living</a:t>
            </a:r>
          </a:p>
          <a:p>
            <a:r>
              <a:rPr lang="en-US" sz="3200" dirty="0" smtClean="0"/>
              <a:t>Examples: food, shelter, oxygen, sunlight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700729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http://rundle10.wikispaces.com/file/view/carrying_capacity_bucket.gif/34574473/carrying_capacity_bucket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393192"/>
            <a:ext cx="5514594" cy="6115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0751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Carrying capacity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The number of organisms an environment can support</a:t>
            </a:r>
          </a:p>
          <a:p>
            <a:endParaRPr lang="en-US" sz="3200" dirty="0"/>
          </a:p>
        </p:txBody>
      </p:sp>
      <p:pic>
        <p:nvPicPr>
          <p:cNvPr id="1026" name="Picture 2" descr="http://www.paulchefurka.ca/Overshoot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438400"/>
            <a:ext cx="5943600" cy="3967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8419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Practice….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 to Quizlet.com</a:t>
            </a:r>
          </a:p>
          <a:p>
            <a:r>
              <a:rPr lang="en-US" dirty="0" smtClean="0"/>
              <a:t>Search “</a:t>
            </a:r>
            <a:r>
              <a:rPr lang="en-US" dirty="0" err="1" smtClean="0"/>
              <a:t>srittmeyer</a:t>
            </a:r>
            <a:r>
              <a:rPr lang="en-US" smtClean="0"/>
              <a:t>”</a:t>
            </a:r>
            <a:endParaRPr lang="en-US" dirty="0" smtClean="0"/>
          </a:p>
          <a:p>
            <a:r>
              <a:rPr lang="en-US" dirty="0" smtClean="0"/>
              <a:t>Practice using the Abiotic/Biotic Factors flashcards and games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466075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Composite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1713</TotalTime>
  <Words>191</Words>
  <Application>Microsoft Office PowerPoint</Application>
  <PresentationFormat>On-screen Show (4:3)</PresentationFormat>
  <Paragraphs>46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Franklin Gothic Book</vt:lpstr>
      <vt:lpstr>Franklin Gothic Medium</vt:lpstr>
      <vt:lpstr>Tunga</vt:lpstr>
      <vt:lpstr>Wingdings</vt:lpstr>
      <vt:lpstr>Angles</vt:lpstr>
      <vt:lpstr>Abiotic vs. Biotic Factors </vt:lpstr>
      <vt:lpstr>What is an Ecosystem?</vt:lpstr>
      <vt:lpstr>Biotic Factors </vt:lpstr>
      <vt:lpstr>Still not sure????</vt:lpstr>
      <vt:lpstr>Characteristics of living things</vt:lpstr>
      <vt:lpstr>Abiotic Factors</vt:lpstr>
      <vt:lpstr>Why are abiotic factors important?</vt:lpstr>
      <vt:lpstr>Practice</vt:lpstr>
      <vt:lpstr>Limiting factors</vt:lpstr>
      <vt:lpstr>PowerPoint Presentation</vt:lpstr>
      <vt:lpstr>Carrying capacity</vt:lpstr>
      <vt:lpstr>More Practice….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Abiotic vs. Biotic Factors</dc:title>
  <dc:creator>Sara M. Kobella</dc:creator>
  <cp:lastModifiedBy>kobella1@gmail.com</cp:lastModifiedBy>
  <cp:revision>17</cp:revision>
  <dcterms:created xsi:type="dcterms:W3CDTF">2012-01-03T01:34:12Z</dcterms:created>
  <dcterms:modified xsi:type="dcterms:W3CDTF">2016-04-11T13:07:33Z</dcterms:modified>
</cp:coreProperties>
</file>