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2064" y="15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CEED-24B5-3942-8595-6A8E2E00FBE5}" type="datetimeFigureOut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679C9-60E6-AF44-990A-CAB8DA89A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102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CEED-24B5-3942-8595-6A8E2E00FBE5}" type="datetimeFigureOut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679C9-60E6-AF44-990A-CAB8DA89A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898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CEED-24B5-3942-8595-6A8E2E00FBE5}" type="datetimeFigureOut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679C9-60E6-AF44-990A-CAB8DA89A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00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CEED-24B5-3942-8595-6A8E2E00FBE5}" type="datetimeFigureOut">
              <a:rPr lang="en-US" smtClean="0"/>
              <a:t>11/21/16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679C9-60E6-AF44-990A-CAB8DA89A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923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CEED-24B5-3942-8595-6A8E2E00FBE5}" type="datetimeFigureOut">
              <a:rPr lang="en-US" smtClean="0"/>
              <a:t>11/21/16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679C9-60E6-AF44-990A-CAB8DA89A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570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CEED-24B5-3942-8595-6A8E2E00FBE5}" type="datetimeFigureOut">
              <a:rPr lang="en-US" smtClean="0"/>
              <a:t>11/21/16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679C9-60E6-AF44-990A-CAB8DA89A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031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CEED-24B5-3942-8595-6A8E2E00FBE5}" type="datetimeFigureOut">
              <a:rPr lang="en-US" smtClean="0"/>
              <a:t>11/21/16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679C9-60E6-AF44-990A-CAB8DA89A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671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CEED-24B5-3942-8595-6A8E2E00FBE5}" type="datetimeFigureOut">
              <a:rPr lang="en-US" smtClean="0"/>
              <a:t>11/21/16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679C9-60E6-AF44-990A-CAB8DA89A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12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CEED-24B5-3942-8595-6A8E2E00FBE5}" type="datetimeFigureOut">
              <a:rPr lang="en-US" smtClean="0"/>
              <a:t>11/21/16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679C9-60E6-AF44-990A-CAB8DA89A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279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CEED-24B5-3942-8595-6A8E2E00FBE5}" type="datetimeFigureOut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679C9-60E6-AF44-990A-CAB8DA89A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152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CEED-24B5-3942-8595-6A8E2E00FBE5}" type="datetimeFigureOut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679C9-60E6-AF44-990A-CAB8DA89A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253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7CEED-24B5-3942-8595-6A8E2E00FBE5}" type="datetimeFigureOut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679C9-60E6-AF44-990A-CAB8DA89A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087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025883" y="699594"/>
            <a:ext cx="4330566" cy="63647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Apple Casual"/>
              <a:cs typeface="Apple Casual"/>
            </a:endParaRPr>
          </a:p>
          <a:p>
            <a:pPr algn="ctr"/>
            <a:r>
              <a:rPr lang="en-US" dirty="0" smtClean="0">
                <a:latin typeface="Apple Casual"/>
                <a:cs typeface="Apple Casual"/>
              </a:rPr>
              <a:t>2</a:t>
            </a:r>
            <a:r>
              <a:rPr lang="en-US" baseline="30000" dirty="0" smtClean="0">
                <a:latin typeface="Apple Casual"/>
                <a:cs typeface="Apple Casual"/>
              </a:rPr>
              <a:t>nd</a:t>
            </a:r>
            <a:r>
              <a:rPr lang="en-US" dirty="0" smtClean="0">
                <a:latin typeface="Apple Casual"/>
                <a:cs typeface="Apple Casual"/>
              </a:rPr>
              <a:t> Grade Newsletter </a:t>
            </a:r>
          </a:p>
          <a:p>
            <a:pPr algn="ctr"/>
            <a:r>
              <a:rPr lang="en-US" dirty="0" smtClean="0">
                <a:latin typeface="Apple Casual"/>
                <a:cs typeface="Apple Casual"/>
              </a:rPr>
              <a:t>Nov.28</a:t>
            </a:r>
            <a:r>
              <a:rPr lang="en-US" baseline="30000" dirty="0" smtClean="0">
                <a:latin typeface="Apple Casual"/>
                <a:cs typeface="Apple Casual"/>
              </a:rPr>
              <a:t>th</a:t>
            </a:r>
            <a:r>
              <a:rPr lang="en-US" dirty="0" smtClean="0">
                <a:latin typeface="Apple Casual"/>
                <a:cs typeface="Apple Casual"/>
              </a:rPr>
              <a:t>- Dec.2nd</a:t>
            </a:r>
            <a:endParaRPr lang="en-US" sz="1600" dirty="0" smtClean="0">
              <a:latin typeface="Apple Casual"/>
              <a:cs typeface="Apple Casual"/>
            </a:endParaRPr>
          </a:p>
          <a:p>
            <a:r>
              <a:rPr lang="en-US" sz="1400" dirty="0" smtClean="0">
                <a:latin typeface="Apple Casual"/>
                <a:cs typeface="Apple Casual"/>
              </a:rPr>
              <a:t>2</a:t>
            </a:r>
            <a:r>
              <a:rPr lang="en-US" sz="1400" baseline="30000" dirty="0" smtClean="0">
                <a:latin typeface="Apple Casual"/>
                <a:cs typeface="Apple Casual"/>
              </a:rPr>
              <a:t>nd</a:t>
            </a:r>
            <a:r>
              <a:rPr lang="en-US" sz="1400" dirty="0" smtClean="0">
                <a:latin typeface="Apple Casual"/>
                <a:cs typeface="Apple Casual"/>
              </a:rPr>
              <a:t> grade lunch: 11-11:25 Plan time:12:45-1:35</a:t>
            </a:r>
            <a:endParaRPr lang="en-US" sz="1400" dirty="0">
              <a:latin typeface="Apple Casual"/>
              <a:cs typeface="Apple Casual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52400" y="1600200"/>
            <a:ext cx="6553200" cy="1739903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>
                <a:latin typeface="Apple Casual"/>
                <a:cs typeface="Apple Casual"/>
              </a:rPr>
              <a:t>ELA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>
                <a:latin typeface="Apple Casual"/>
                <a:cs typeface="Apple Casual"/>
              </a:rPr>
              <a:t>I can write </a:t>
            </a:r>
            <a:r>
              <a:rPr lang="en-US" sz="1400" dirty="0" smtClean="0">
                <a:latin typeface="Apple Casual"/>
                <a:cs typeface="Apple Casual"/>
              </a:rPr>
              <a:t>an original fairy tale that includes a setting, characters, problem and solution.</a:t>
            </a:r>
            <a:endParaRPr lang="en-US" sz="1400" dirty="0">
              <a:latin typeface="Apple Casual"/>
              <a:cs typeface="Apple Casual"/>
            </a:endParaRPr>
          </a:p>
          <a:p>
            <a:pPr marL="285750" indent="-285750">
              <a:buFont typeface="Arial"/>
              <a:buChar char="•"/>
            </a:pPr>
            <a:r>
              <a:rPr lang="en-US" sz="1400" dirty="0" smtClean="0">
                <a:latin typeface="Apple Casual"/>
                <a:cs typeface="Apple Casual"/>
              </a:rPr>
              <a:t>I </a:t>
            </a:r>
            <a:r>
              <a:rPr lang="en-US" sz="1400" dirty="0">
                <a:latin typeface="Apple Casual"/>
                <a:cs typeface="Apple Casual"/>
              </a:rPr>
              <a:t>can choose a just right book. (On my reading level) 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>
                <a:latin typeface="Apple Casual"/>
                <a:cs typeface="Apple Casual"/>
              </a:rPr>
              <a:t>I can describe characters, setting, and beginning, middle, end of a text. I can </a:t>
            </a:r>
            <a:r>
              <a:rPr lang="en-US" sz="1400" dirty="0" smtClean="0">
                <a:latin typeface="Apple Casual"/>
                <a:cs typeface="Apple Casual"/>
              </a:rPr>
              <a:t>compare and contrast two versions of a fairy tale.</a:t>
            </a:r>
            <a:endParaRPr lang="en-US" sz="1400" dirty="0">
              <a:latin typeface="Apple Casual"/>
              <a:cs typeface="Apple Casual"/>
            </a:endParaRPr>
          </a:p>
          <a:p>
            <a:pPr marL="285750" indent="-285750">
              <a:buFont typeface="Arial"/>
              <a:buChar char="•"/>
            </a:pPr>
            <a:r>
              <a:rPr lang="en-US" sz="1400" dirty="0">
                <a:latin typeface="Apple Casual"/>
                <a:cs typeface="Apple Casual"/>
              </a:rPr>
              <a:t>I can identify a word as a noun, adjective, or verb</a:t>
            </a:r>
            <a:r>
              <a:rPr lang="en-US" sz="1400" dirty="0" smtClean="0">
                <a:latin typeface="Apple Casual"/>
                <a:cs typeface="Apple Casual"/>
              </a:rPr>
              <a:t>.</a:t>
            </a:r>
          </a:p>
          <a:p>
            <a:endParaRPr lang="en-US" sz="1400" dirty="0">
              <a:latin typeface="Apple Casual"/>
              <a:cs typeface="Apple Casu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52400" y="3505206"/>
            <a:ext cx="3124200" cy="2819401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pple Casual"/>
                <a:cs typeface="Apple Casual"/>
              </a:rPr>
              <a:t>Math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Apple Casual"/>
                <a:cs typeface="Apple Casual"/>
              </a:rPr>
              <a:t>I can use different strategies to solve subtraction problems.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latin typeface="Apple Casual"/>
                <a:cs typeface="Apple Casual"/>
              </a:rPr>
              <a:t>I can subtract two, two digit numbers without </a:t>
            </a:r>
            <a:r>
              <a:rPr lang="en-US" sz="1600" dirty="0" smtClean="0">
                <a:latin typeface="Apple Casual"/>
                <a:cs typeface="Apple Casual"/>
              </a:rPr>
              <a:t>regrouping.</a:t>
            </a:r>
            <a:endParaRPr lang="en-US" sz="1600" dirty="0">
              <a:latin typeface="Apple Casual"/>
              <a:cs typeface="Apple Casual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505200" y="3505206"/>
            <a:ext cx="3124200" cy="2819401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Apple Casual"/>
                <a:cs typeface="Apple Casual"/>
              </a:rPr>
              <a:t>Spelling</a:t>
            </a:r>
          </a:p>
          <a:p>
            <a:pPr marL="342900" indent="-342900">
              <a:buAutoNum type="arabicPeriod"/>
            </a:pPr>
            <a:r>
              <a:rPr lang="en-US" sz="1600" dirty="0" smtClean="0">
                <a:latin typeface="Apple Casual"/>
                <a:cs typeface="Apple Casual"/>
              </a:rPr>
              <a:t>first		11.	way</a:t>
            </a:r>
          </a:p>
          <a:p>
            <a:pPr marL="342900" indent="-342900">
              <a:buAutoNum type="arabicPeriod"/>
            </a:pPr>
            <a:r>
              <a:rPr lang="en-US" sz="1600" dirty="0" smtClean="0">
                <a:latin typeface="Apple Casual"/>
                <a:cs typeface="Apple Casual"/>
              </a:rPr>
              <a:t>birds		12.	find</a:t>
            </a:r>
          </a:p>
          <a:p>
            <a:pPr marL="342900" indent="-342900">
              <a:buAutoNum type="arabicPeriod"/>
            </a:pPr>
            <a:r>
              <a:rPr lang="en-US" sz="1600" dirty="0" smtClean="0">
                <a:latin typeface="Apple Casual"/>
                <a:cs typeface="Apple Casual"/>
              </a:rPr>
              <a:t>turn	    13.	use</a:t>
            </a:r>
          </a:p>
          <a:p>
            <a:pPr marL="342900" indent="-342900">
              <a:buAutoNum type="arabicPeriod"/>
            </a:pPr>
            <a:r>
              <a:rPr lang="en-US" sz="1600" dirty="0" smtClean="0">
                <a:latin typeface="Apple Casual"/>
                <a:cs typeface="Apple Casual"/>
              </a:rPr>
              <a:t>start		14.	may</a:t>
            </a:r>
          </a:p>
          <a:p>
            <a:pPr marL="342900" indent="-342900">
              <a:buAutoNum type="arabicPeriod"/>
            </a:pPr>
            <a:r>
              <a:rPr lang="en-US" sz="1600" dirty="0" smtClean="0">
                <a:latin typeface="Apple Casual"/>
                <a:cs typeface="Apple Casual"/>
              </a:rPr>
              <a:t>short		15.	water</a:t>
            </a:r>
            <a:endParaRPr lang="en-US" sz="1600" b="1" u="sng" dirty="0" smtClean="0">
              <a:latin typeface="Apple Casual"/>
              <a:cs typeface="Apple Casual"/>
            </a:endParaRPr>
          </a:p>
          <a:p>
            <a:pPr marL="342900" indent="-342900">
              <a:buAutoNum type="arabicPeriod"/>
            </a:pPr>
            <a:r>
              <a:rPr lang="en-US" sz="1600" dirty="0" smtClean="0">
                <a:latin typeface="Apple Casual"/>
                <a:cs typeface="Apple Casual"/>
              </a:rPr>
              <a:t>north		</a:t>
            </a:r>
            <a:r>
              <a:rPr lang="en-US" sz="1600" b="1" u="sng" dirty="0" smtClean="0">
                <a:latin typeface="Apple Casual"/>
                <a:cs typeface="Apple Casual"/>
              </a:rPr>
              <a:t>Test Friday</a:t>
            </a:r>
          </a:p>
          <a:p>
            <a:pPr marL="342900" indent="-342900">
              <a:buAutoNum type="arabicPeriod"/>
            </a:pPr>
            <a:r>
              <a:rPr lang="en-US" sz="1600" dirty="0" smtClean="0">
                <a:latin typeface="Apple Casual"/>
                <a:cs typeface="Apple Casual"/>
              </a:rPr>
              <a:t>are   	</a:t>
            </a:r>
            <a:r>
              <a:rPr lang="en-US" sz="1600" b="1" u="sng" dirty="0" smtClean="0">
                <a:latin typeface="Apple Casual"/>
                <a:cs typeface="Apple Casual"/>
              </a:rPr>
              <a:t>Dec. 2</a:t>
            </a:r>
            <a:r>
              <a:rPr lang="en-US" sz="1600" b="1" u="sng" baseline="30000" dirty="0" smtClean="0">
                <a:latin typeface="Apple Casual"/>
                <a:cs typeface="Apple Casual"/>
              </a:rPr>
              <a:t>nd</a:t>
            </a:r>
            <a:r>
              <a:rPr lang="en-US" sz="1600" b="1" u="sng" dirty="0" smtClean="0">
                <a:latin typeface="Apple Casual"/>
                <a:cs typeface="Apple Casual"/>
              </a:rPr>
              <a:t> </a:t>
            </a:r>
            <a:endParaRPr lang="en-US" sz="1600" dirty="0" smtClean="0">
              <a:latin typeface="Apple Casual"/>
              <a:cs typeface="Apple Casual"/>
            </a:endParaRPr>
          </a:p>
          <a:p>
            <a:r>
              <a:rPr lang="en-US" sz="1600" dirty="0" smtClean="0">
                <a:latin typeface="Apple Casual"/>
                <a:cs typeface="Apple Casual"/>
              </a:rPr>
              <a:t>8. </a:t>
            </a:r>
            <a:r>
              <a:rPr lang="en-US" sz="1600" dirty="0">
                <a:latin typeface="Apple Casual"/>
                <a:cs typeface="Apple Casual"/>
              </a:rPr>
              <a:t> </a:t>
            </a:r>
            <a:r>
              <a:rPr lang="en-US" sz="1600" dirty="0" smtClean="0">
                <a:latin typeface="Apple Casual"/>
                <a:cs typeface="Apple Casual"/>
              </a:rPr>
              <a:t>were</a:t>
            </a:r>
          </a:p>
          <a:p>
            <a:r>
              <a:rPr lang="en-US" sz="1600" dirty="0" smtClean="0">
                <a:latin typeface="Apple Casual"/>
                <a:cs typeface="Apple Casual"/>
              </a:rPr>
              <a:t>9.  word</a:t>
            </a:r>
          </a:p>
          <a:p>
            <a:r>
              <a:rPr lang="en-US" sz="1600" dirty="0" smtClean="0">
                <a:latin typeface="Apple Casual"/>
                <a:cs typeface="Apple Casual"/>
              </a:rPr>
              <a:t>10. world</a:t>
            </a:r>
            <a:endParaRPr lang="en-US" sz="1600" dirty="0">
              <a:latin typeface="Apple Casual"/>
              <a:cs typeface="Apple Casual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52406" y="6324607"/>
            <a:ext cx="6477000" cy="113029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/>
            <a:endParaRPr lang="en-US" sz="1600" b="1" dirty="0" smtClean="0">
              <a:solidFill>
                <a:prstClr val="black"/>
              </a:solidFill>
              <a:latin typeface="Apple Casual"/>
              <a:cs typeface="Apple Casual"/>
            </a:endParaRPr>
          </a:p>
          <a:p>
            <a:pPr defTabSz="914400"/>
            <a:endParaRPr lang="en-US" sz="1400" b="1" dirty="0" smtClean="0">
              <a:solidFill>
                <a:prstClr val="black"/>
              </a:solidFill>
              <a:latin typeface="Apple Casual"/>
              <a:cs typeface="Apple Casual"/>
            </a:endParaRPr>
          </a:p>
          <a:p>
            <a:pPr defTabSz="914400"/>
            <a:r>
              <a:rPr lang="en-US" sz="1400" b="1" dirty="0" smtClean="0">
                <a:solidFill>
                  <a:prstClr val="black"/>
                </a:solidFill>
                <a:latin typeface="Apple Casual"/>
                <a:cs typeface="Apple Casual"/>
              </a:rPr>
              <a:t>Social Studies</a:t>
            </a:r>
          </a:p>
          <a:p>
            <a:pPr marL="285750" indent="-285750" defTabSz="914400">
              <a:buFont typeface="Arial"/>
              <a:buChar char="•"/>
            </a:pPr>
            <a:r>
              <a:rPr lang="en-US" dirty="0" smtClean="0">
                <a:solidFill>
                  <a:prstClr val="black"/>
                </a:solidFill>
                <a:latin typeface="Apple Casual"/>
                <a:cs typeface="Apple Casual"/>
              </a:rPr>
              <a:t>I can identify and locate the seven continents and four oceans.</a:t>
            </a:r>
            <a:endParaRPr lang="en-US" dirty="0">
              <a:solidFill>
                <a:prstClr val="black"/>
              </a:solidFill>
              <a:latin typeface="Apple Casual"/>
              <a:cs typeface="Apple Casual"/>
            </a:endParaRPr>
          </a:p>
          <a:p>
            <a:pPr defTabSz="914400"/>
            <a:endParaRPr lang="en-US" dirty="0">
              <a:solidFill>
                <a:prstClr val="black"/>
              </a:solidFill>
              <a:latin typeface="Pea Katrina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55603" y="7950200"/>
            <a:ext cx="6273803" cy="1117602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/>
            <a:r>
              <a:rPr lang="en-US" sz="1400" b="1" dirty="0" smtClean="0">
                <a:solidFill>
                  <a:prstClr val="black"/>
                </a:solidFill>
                <a:latin typeface="Apple Casual"/>
                <a:cs typeface="Apple Casual"/>
              </a:rPr>
              <a:t>Important </a:t>
            </a:r>
            <a:r>
              <a:rPr lang="en-US" sz="1400" b="1" dirty="0">
                <a:solidFill>
                  <a:prstClr val="black"/>
                </a:solidFill>
                <a:latin typeface="Apple Casual"/>
                <a:cs typeface="Apple Casual"/>
              </a:rPr>
              <a:t>Dates</a:t>
            </a:r>
          </a:p>
          <a:p>
            <a:pPr defTabSz="914400"/>
            <a:r>
              <a:rPr lang="en-US" sz="1400" b="1" dirty="0" smtClean="0">
                <a:solidFill>
                  <a:prstClr val="black"/>
                </a:solidFill>
                <a:latin typeface="Apple Casual"/>
                <a:cs typeface="Apple Casual"/>
              </a:rPr>
              <a:t>--Practice spelling and math flashcards EVERY night as homework.</a:t>
            </a:r>
          </a:p>
          <a:p>
            <a:pPr defTabSz="914400"/>
            <a:endParaRPr lang="en-US" sz="1200" b="1" dirty="0">
              <a:solidFill>
                <a:prstClr val="black"/>
              </a:solidFill>
              <a:latin typeface="Pea Katrina" pitchFamily="2" charset="0"/>
            </a:endParaRPr>
          </a:p>
        </p:txBody>
      </p:sp>
      <p:pic>
        <p:nvPicPr>
          <p:cNvPr id="12" name="Picture 6" descr="Pilgrims on the Mayflow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7" y="649626"/>
            <a:ext cx="990796" cy="92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Turkey Pilgrim and Autumn Leav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900" y="65837"/>
            <a:ext cx="1333500" cy="153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Indian Boy and Pilgrim Bo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1" y="5359400"/>
            <a:ext cx="914400" cy="1205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055352" y="65837"/>
            <a:ext cx="2442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Pea Katrina" pitchFamily="2" charset="0"/>
              </a:rPr>
              <a:t>November</a:t>
            </a:r>
            <a:endParaRPr lang="en-US" sz="3600" b="1" dirty="0">
              <a:latin typeface="Pea Katrin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363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158</Words>
  <Application>Microsoft Macintosh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JCPS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Ashley Emmons</dc:creator>
  <cp:lastModifiedBy>Ashley Emmons</cp:lastModifiedBy>
  <cp:revision>3</cp:revision>
  <dcterms:created xsi:type="dcterms:W3CDTF">2016-11-18T18:57:32Z</dcterms:created>
  <dcterms:modified xsi:type="dcterms:W3CDTF">2016-11-21T22:05:24Z</dcterms:modified>
</cp:coreProperties>
</file>