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9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59" autoAdjust="0"/>
    <p:restoredTop sz="94660"/>
  </p:normalViewPr>
  <p:slideViewPr>
    <p:cSldViewPr snapToGrid="0">
      <p:cViewPr varScale="1">
        <p:scale>
          <a:sx n="46" d="100"/>
          <a:sy n="46" d="100"/>
        </p:scale>
        <p:origin x="66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48198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01649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83858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50506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78538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86064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8420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49084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35090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64307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885181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57639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161001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0533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12441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39127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2/1/2016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98273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5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Factory Act of 1833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Close Read/Marking the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5323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246408"/>
            <a:ext cx="8534400" cy="1507067"/>
          </a:xfrm>
        </p:spPr>
        <p:txBody>
          <a:bodyPr/>
          <a:lstStyle/>
          <a:p>
            <a:r>
              <a:rPr lang="en-US" dirty="0" err="1" smtClean="0"/>
              <a:t>Bellwork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0164" y="1236518"/>
            <a:ext cx="11710553" cy="5434446"/>
          </a:xfrm>
        </p:spPr>
        <p:txBody>
          <a:bodyPr>
            <a:normAutofit fontScale="92500" lnSpcReduction="10000"/>
          </a:bodyPr>
          <a:lstStyle/>
          <a:p>
            <a:r>
              <a:rPr lang="en-US" sz="4000" dirty="0" smtClean="0"/>
              <a:t>Please </a:t>
            </a:r>
            <a:r>
              <a:rPr lang="en-US" sz="4000" dirty="0" smtClean="0"/>
              <a:t>grab a copy of the Modern Scientific Revolutions Gallery Walk if you don’t already have one.</a:t>
            </a:r>
          </a:p>
          <a:p>
            <a:r>
              <a:rPr lang="en-US" sz="4000" dirty="0" smtClean="0"/>
              <a:t>Anyone interested in doing the current event?</a:t>
            </a:r>
          </a:p>
          <a:p>
            <a:pPr lvl="1"/>
            <a:r>
              <a:rPr lang="en-US" sz="3800" dirty="0" smtClean="0"/>
              <a:t>TODAY’S AGENDA:</a:t>
            </a:r>
          </a:p>
          <a:p>
            <a:pPr lvl="2"/>
            <a:r>
              <a:rPr lang="en-US" sz="3600" dirty="0" smtClean="0"/>
              <a:t>1) Complete Gallery Walk and wrap up Scientific Revolution</a:t>
            </a:r>
          </a:p>
          <a:p>
            <a:pPr lvl="2"/>
            <a:r>
              <a:rPr lang="en-US" sz="3600" dirty="0" smtClean="0"/>
              <a:t>2) Intro to Industrial Revolution (Printed Notes)</a:t>
            </a:r>
          </a:p>
          <a:p>
            <a:pPr lvl="2"/>
            <a:r>
              <a:rPr lang="en-US" sz="3600" dirty="0" smtClean="0"/>
              <a:t>3) Factory Act PUHSD required reading and MTT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444334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25235"/>
            <a:ext cx="8534400" cy="1507067"/>
          </a:xfrm>
        </p:spPr>
        <p:txBody>
          <a:bodyPr/>
          <a:lstStyle/>
          <a:p>
            <a:r>
              <a:rPr lang="en-US" dirty="0" smtClean="0"/>
              <a:t>Step 1: Marking the Text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4570" y="1631731"/>
            <a:ext cx="11397429" cy="5037083"/>
          </a:xfrm>
        </p:spPr>
        <p:txBody>
          <a:bodyPr>
            <a:normAutofit fontScale="92500"/>
          </a:bodyPr>
          <a:lstStyle/>
          <a:p>
            <a:r>
              <a:rPr lang="en-US" sz="3000" dirty="0" smtClean="0"/>
              <a:t>Number the paragraphs</a:t>
            </a:r>
          </a:p>
          <a:p>
            <a:r>
              <a:rPr lang="en-US" sz="3000" dirty="0" smtClean="0"/>
              <a:t>Circle </a:t>
            </a:r>
            <a:r>
              <a:rPr lang="en-US" sz="3000" dirty="0"/>
              <a:t>key terms, names of people and places.</a:t>
            </a:r>
          </a:p>
          <a:p>
            <a:r>
              <a:rPr lang="en-US" sz="3000" dirty="0"/>
              <a:t>Highlight or box any unfamiliar words.</a:t>
            </a:r>
          </a:p>
          <a:p>
            <a:r>
              <a:rPr lang="en-US" sz="3000" dirty="0"/>
              <a:t>Underline the author’s claims, points, and relevant information.</a:t>
            </a:r>
          </a:p>
          <a:p>
            <a:r>
              <a:rPr lang="en-US" sz="3000" dirty="0" smtClean="0"/>
              <a:t>Write a brief summary next to each paragraph (there are only four)</a:t>
            </a:r>
          </a:p>
          <a:p>
            <a:r>
              <a:rPr lang="en-US" sz="3000" dirty="0" smtClean="0"/>
              <a:t>On the chart, agree or disagree with each of the laws (there are five) and briefly explain why.</a:t>
            </a:r>
            <a:endParaRPr lang="en-US" sz="3000" dirty="0"/>
          </a:p>
          <a:p>
            <a:r>
              <a:rPr lang="en-US" sz="3000" dirty="0"/>
              <a:t>At the end of your text, write your final impression on the impact of this historical text.  Why does it matter?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893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530188"/>
            <a:ext cx="8534400" cy="1507067"/>
          </a:xfrm>
        </p:spPr>
        <p:txBody>
          <a:bodyPr/>
          <a:lstStyle/>
          <a:p>
            <a:r>
              <a:rPr lang="en-US" dirty="0" smtClean="0"/>
              <a:t>STEP 2: Complete the Main Idea/Supporting Detail Chart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2037255"/>
            <a:ext cx="8534400" cy="3615267"/>
          </a:xfrm>
        </p:spPr>
        <p:txBody>
          <a:bodyPr>
            <a:normAutofit/>
          </a:bodyPr>
          <a:lstStyle/>
          <a:p>
            <a:r>
              <a:rPr lang="en-US" sz="2800" dirty="0" smtClean="0"/>
              <a:t>Using the text as your guide, complete the Main Idea/Supporting Detail Chart.</a:t>
            </a:r>
          </a:p>
          <a:p>
            <a:endParaRPr lang="en-US" sz="2800" dirty="0"/>
          </a:p>
          <a:p>
            <a:r>
              <a:rPr lang="en-US" sz="2800" dirty="0" smtClean="0"/>
              <a:t>As you complete your chart, </a:t>
            </a:r>
            <a:r>
              <a:rPr lang="en-US" sz="2800" dirty="0" smtClean="0"/>
              <a:t>staple it to your mark the text and turn it in to me.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844271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415</TotalTime>
  <Words>207</Words>
  <Application>Microsoft Office PowerPoint</Application>
  <PresentationFormat>Widescreen</PresentationFormat>
  <Paragraphs>21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Trebuchet MS</vt:lpstr>
      <vt:lpstr>Wingdings 3</vt:lpstr>
      <vt:lpstr>Facet</vt:lpstr>
      <vt:lpstr>Factory Act of 1833</vt:lpstr>
      <vt:lpstr>Bellwork</vt:lpstr>
      <vt:lpstr>Step 1: Marking the Text</vt:lpstr>
      <vt:lpstr>STEP 2: Complete the Main Idea/Supporting Detail Chart</vt:lpstr>
    </vt:vector>
  </TitlesOfParts>
  <Company>Phoenix Union High School District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Factory Act of 1833</dc:title>
  <dc:creator>Fitzpatrick, Colleen</dc:creator>
  <cp:lastModifiedBy>Fitzpatrick, Colleen</cp:lastModifiedBy>
  <cp:revision>3</cp:revision>
  <dcterms:created xsi:type="dcterms:W3CDTF">2015-02-02T14:37:31Z</dcterms:created>
  <dcterms:modified xsi:type="dcterms:W3CDTF">2016-02-01T21:29:57Z</dcterms:modified>
</cp:coreProperties>
</file>