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71" r:id="rId3"/>
    <p:sldId id="257" r:id="rId4"/>
    <p:sldId id="272" r:id="rId5"/>
    <p:sldId id="273" r:id="rId6"/>
    <p:sldId id="274" r:id="rId7"/>
    <p:sldId id="275" r:id="rId8"/>
    <p:sldId id="258" r:id="rId9"/>
    <p:sldId id="259" r:id="rId10"/>
    <p:sldId id="276" r:id="rId11"/>
    <p:sldId id="277" r:id="rId12"/>
    <p:sldId id="260" r:id="rId13"/>
    <p:sldId id="278" r:id="rId14"/>
    <p:sldId id="262" r:id="rId15"/>
    <p:sldId id="279" r:id="rId16"/>
    <p:sldId id="280" r:id="rId17"/>
    <p:sldId id="281" r:id="rId18"/>
    <p:sldId id="282" r:id="rId19"/>
    <p:sldId id="263" r:id="rId20"/>
    <p:sldId id="268" r:id="rId21"/>
    <p:sldId id="264" r:id="rId22"/>
    <p:sldId id="283" r:id="rId23"/>
    <p:sldId id="265" r:id="rId24"/>
    <p:sldId id="269" r:id="rId25"/>
    <p:sldId id="266" r:id="rId26"/>
    <p:sldId id="27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449F5B-CC09-499D-B83F-5AF7297A2D42}" v="778" dt="2022-08-01T21:54:26.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080" autoAdjust="0"/>
    <p:restoredTop sz="94660"/>
  </p:normalViewPr>
  <p:slideViewPr>
    <p:cSldViewPr snapToGrid="0">
      <p:cViewPr varScale="1">
        <p:scale>
          <a:sx n="86" d="100"/>
          <a:sy n="86" d="100"/>
        </p:scale>
        <p:origin x="9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y Jared" userId="07c26c78-b2d4-4652-a5c5-3f2ed7c3b38b" providerId="ADAL" clId="{0B92ACD1-58BD-44E6-846A-F09CA34EAC30}"/>
    <pc:docChg chg="modSld">
      <pc:chgData name="Tracy Jared" userId="07c26c78-b2d4-4652-a5c5-3f2ed7c3b38b" providerId="ADAL" clId="{0B92ACD1-58BD-44E6-846A-F09CA34EAC30}" dt="2021-08-18T20:35:53.641" v="49" actId="20577"/>
      <pc:docMkLst>
        <pc:docMk/>
      </pc:docMkLst>
      <pc:sldChg chg="modSp modAnim">
        <pc:chgData name="Tracy Jared" userId="07c26c78-b2d4-4652-a5c5-3f2ed7c3b38b" providerId="ADAL" clId="{0B92ACD1-58BD-44E6-846A-F09CA34EAC30}" dt="2021-08-18T20:35:53.641" v="49" actId="20577"/>
        <pc:sldMkLst>
          <pc:docMk/>
          <pc:sldMk cId="3976685660" sldId="265"/>
        </pc:sldMkLst>
        <pc:spChg chg="mod">
          <ac:chgData name="Tracy Jared" userId="07c26c78-b2d4-4652-a5c5-3f2ed7c3b38b" providerId="ADAL" clId="{0B92ACD1-58BD-44E6-846A-F09CA34EAC30}" dt="2021-08-18T20:35:53.641" v="49" actId="20577"/>
          <ac:spMkLst>
            <pc:docMk/>
            <pc:sldMk cId="3976685660" sldId="265"/>
            <ac:spMk id="3" creationId="{00000000-0000-0000-0000-000000000000}"/>
          </ac:spMkLst>
        </pc:spChg>
      </pc:sldChg>
    </pc:docChg>
  </pc:docChgLst>
  <pc:docChgLst>
    <pc:chgData name="Tracy Jared" userId="07c26c78-b2d4-4652-a5c5-3f2ed7c3b38b" providerId="ADAL" clId="{2F449F5B-CC09-499D-B83F-5AF7297A2D42}"/>
    <pc:docChg chg="undo custSel addSld delSld modSld sldOrd">
      <pc:chgData name="Tracy Jared" userId="07c26c78-b2d4-4652-a5c5-3f2ed7c3b38b" providerId="ADAL" clId="{2F449F5B-CC09-499D-B83F-5AF7297A2D42}" dt="2022-08-01T21:54:26.268" v="5361"/>
      <pc:docMkLst>
        <pc:docMk/>
      </pc:docMkLst>
      <pc:sldChg chg="addSp delSp modSp mod modTransition setBg delAnim modAnim delDesignElem">
        <pc:chgData name="Tracy Jared" userId="07c26c78-b2d4-4652-a5c5-3f2ed7c3b38b" providerId="ADAL" clId="{2F449F5B-CC09-499D-B83F-5AF7297A2D42}" dt="2022-08-01T21:45:01.574" v="5338"/>
        <pc:sldMkLst>
          <pc:docMk/>
          <pc:sldMk cId="2066432470" sldId="256"/>
        </pc:sldMkLst>
        <pc:spChg chg="mod">
          <ac:chgData name="Tracy Jared" userId="07c26c78-b2d4-4652-a5c5-3f2ed7c3b38b" providerId="ADAL" clId="{2F449F5B-CC09-499D-B83F-5AF7297A2D42}" dt="2022-06-14T23:27:43.339" v="5186"/>
          <ac:spMkLst>
            <pc:docMk/>
            <pc:sldMk cId="2066432470" sldId="256"/>
            <ac:spMk id="2" creationId="{00000000-0000-0000-0000-000000000000}"/>
          </ac:spMkLst>
        </pc:spChg>
        <pc:spChg chg="mod ord">
          <ac:chgData name="Tracy Jared" userId="07c26c78-b2d4-4652-a5c5-3f2ed7c3b38b" providerId="ADAL" clId="{2F449F5B-CC09-499D-B83F-5AF7297A2D42}" dt="2022-06-12T22:06:38.913" v="2405" actId="1076"/>
          <ac:spMkLst>
            <pc:docMk/>
            <pc:sldMk cId="2066432470" sldId="256"/>
            <ac:spMk id="3" creationId="{00000000-0000-0000-0000-000000000000}"/>
          </ac:spMkLst>
        </pc:spChg>
        <pc:spChg chg="add del mod">
          <ac:chgData name="Tracy Jared" userId="07c26c78-b2d4-4652-a5c5-3f2ed7c3b38b" providerId="ADAL" clId="{2F449F5B-CC09-499D-B83F-5AF7297A2D42}" dt="2022-06-11T16:02:01.768" v="1904" actId="21"/>
          <ac:spMkLst>
            <pc:docMk/>
            <pc:sldMk cId="2066432470" sldId="256"/>
            <ac:spMk id="6" creationId="{5354550F-9B92-0668-2D81-6C56678F5471}"/>
          </ac:spMkLst>
        </pc:spChg>
        <pc:spChg chg="add del">
          <ac:chgData name="Tracy Jared" userId="07c26c78-b2d4-4652-a5c5-3f2ed7c3b38b" providerId="ADAL" clId="{2F449F5B-CC09-499D-B83F-5AF7297A2D42}" dt="2022-06-11T16:03:53.359" v="1909" actId="26606"/>
          <ac:spMkLst>
            <pc:docMk/>
            <pc:sldMk cId="2066432470" sldId="256"/>
            <ac:spMk id="13" creationId="{EA50189A-2FD4-4608-A527-341A1811A64B}"/>
          </ac:spMkLst>
        </pc:spChg>
        <pc:spChg chg="add del">
          <ac:chgData name="Tracy Jared" userId="07c26c78-b2d4-4652-a5c5-3f2ed7c3b38b" providerId="ADAL" clId="{2F449F5B-CC09-499D-B83F-5AF7297A2D42}" dt="2022-06-11T16:03:53.359" v="1909" actId="26606"/>
          <ac:spMkLst>
            <pc:docMk/>
            <pc:sldMk cId="2066432470" sldId="256"/>
            <ac:spMk id="15" creationId="{95ECFC88-1E40-4C47-960F-87C500F10959}"/>
          </ac:spMkLst>
        </pc:spChg>
        <pc:spChg chg="add del">
          <ac:chgData name="Tracy Jared" userId="07c26c78-b2d4-4652-a5c5-3f2ed7c3b38b" providerId="ADAL" clId="{2F449F5B-CC09-499D-B83F-5AF7297A2D42}" dt="2022-06-14T23:28:56.078" v="5222"/>
          <ac:spMkLst>
            <pc:docMk/>
            <pc:sldMk cId="2066432470" sldId="256"/>
            <ac:spMk id="16" creationId="{ED2D7C63-562A-41C7-892E-0C73F5D59870}"/>
          </ac:spMkLst>
        </pc:spChg>
        <pc:spChg chg="add del">
          <ac:chgData name="Tracy Jared" userId="07c26c78-b2d4-4652-a5c5-3f2ed7c3b38b" providerId="ADAL" clId="{2F449F5B-CC09-499D-B83F-5AF7297A2D42}" dt="2022-06-11T16:03:53.359" v="1909" actId="26606"/>
          <ac:spMkLst>
            <pc:docMk/>
            <pc:sldMk cId="2066432470" sldId="256"/>
            <ac:spMk id="17" creationId="{3B61BD80-022D-4577-9D14-EAD5DFD135CF}"/>
          </ac:spMkLst>
        </pc:spChg>
        <pc:spChg chg="add del">
          <ac:chgData name="Tracy Jared" userId="07c26c78-b2d4-4652-a5c5-3f2ed7c3b38b" providerId="ADAL" clId="{2F449F5B-CC09-499D-B83F-5AF7297A2D42}" dt="2022-06-11T16:12:09.181" v="1918" actId="26606"/>
          <ac:spMkLst>
            <pc:docMk/>
            <pc:sldMk cId="2066432470" sldId="256"/>
            <ac:spMk id="22" creationId="{A65BDAB9-42B9-4804-8008-D12F332BA19F}"/>
          </ac:spMkLst>
        </pc:spChg>
        <pc:spChg chg="add del">
          <ac:chgData name="Tracy Jared" userId="07c26c78-b2d4-4652-a5c5-3f2ed7c3b38b" providerId="ADAL" clId="{2F449F5B-CC09-499D-B83F-5AF7297A2D42}" dt="2022-06-11T16:12:09.181" v="1918" actId="26606"/>
          <ac:spMkLst>
            <pc:docMk/>
            <pc:sldMk cId="2066432470" sldId="256"/>
            <ac:spMk id="24" creationId="{28AB646C-DDAF-4266-A8C5-84777B9D23B0}"/>
          </ac:spMkLst>
        </pc:spChg>
        <pc:spChg chg="add del">
          <ac:chgData name="Tracy Jared" userId="07c26c78-b2d4-4652-a5c5-3f2ed7c3b38b" providerId="ADAL" clId="{2F449F5B-CC09-499D-B83F-5AF7297A2D42}" dt="2022-06-11T16:12:09.181" v="1918" actId="26606"/>
          <ac:spMkLst>
            <pc:docMk/>
            <pc:sldMk cId="2066432470" sldId="256"/>
            <ac:spMk id="26" creationId="{FD806A9B-2314-4181-A38D-D5B6445B80D5}"/>
          </ac:spMkLst>
        </pc:spChg>
        <pc:spChg chg="add del">
          <ac:chgData name="Tracy Jared" userId="07c26c78-b2d4-4652-a5c5-3f2ed7c3b38b" providerId="ADAL" clId="{2F449F5B-CC09-499D-B83F-5AF7297A2D42}" dt="2022-06-11T16:15:51.798" v="1981"/>
          <ac:spMkLst>
            <pc:docMk/>
            <pc:sldMk cId="2066432470" sldId="256"/>
            <ac:spMk id="31" creationId="{A65BDAB9-42B9-4804-8008-D12F332BA19F}"/>
          </ac:spMkLst>
        </pc:spChg>
        <pc:spChg chg="add del">
          <ac:chgData name="Tracy Jared" userId="07c26c78-b2d4-4652-a5c5-3f2ed7c3b38b" providerId="ADAL" clId="{2F449F5B-CC09-499D-B83F-5AF7297A2D42}" dt="2022-06-11T16:15:51.798" v="1981"/>
          <ac:spMkLst>
            <pc:docMk/>
            <pc:sldMk cId="2066432470" sldId="256"/>
            <ac:spMk id="33" creationId="{28AB646C-DDAF-4266-A8C5-84777B9D23B0}"/>
          </ac:spMkLst>
        </pc:spChg>
        <pc:spChg chg="add del">
          <ac:chgData name="Tracy Jared" userId="07c26c78-b2d4-4652-a5c5-3f2ed7c3b38b" providerId="ADAL" clId="{2F449F5B-CC09-499D-B83F-5AF7297A2D42}" dt="2022-06-11T16:15:51.798" v="1981"/>
          <ac:spMkLst>
            <pc:docMk/>
            <pc:sldMk cId="2066432470" sldId="256"/>
            <ac:spMk id="35" creationId="{FD806A9B-2314-4181-A38D-D5B6445B80D5}"/>
          </ac:spMkLst>
        </pc:spChg>
        <pc:grpChg chg="add del">
          <ac:chgData name="Tracy Jared" userId="07c26c78-b2d4-4652-a5c5-3f2ed7c3b38b" providerId="ADAL" clId="{2F449F5B-CC09-499D-B83F-5AF7297A2D42}" dt="2022-06-14T23:28:56.078" v="5222"/>
          <ac:grpSpMkLst>
            <pc:docMk/>
            <pc:sldMk cId="2066432470" sldId="256"/>
            <ac:grpSpMk id="18" creationId="{6DF25E23-BE15-4E36-A700-59F0CE8C54A8}"/>
          </ac:grpSpMkLst>
        </pc:grpChg>
        <pc:picChg chg="add mod">
          <ac:chgData name="Tracy Jared" userId="07c26c78-b2d4-4652-a5c5-3f2ed7c3b38b" providerId="ADAL" clId="{2F449F5B-CC09-499D-B83F-5AF7297A2D42}" dt="2022-08-01T21:44:30.618" v="5333" actId="1076"/>
          <ac:picMkLst>
            <pc:docMk/>
            <pc:sldMk cId="2066432470" sldId="256"/>
            <ac:picMk id="4" creationId="{EBF44990-CDA1-5F90-591A-6607BCB4102A}"/>
          </ac:picMkLst>
        </pc:picChg>
        <pc:picChg chg="add mod">
          <ac:chgData name="Tracy Jared" userId="07c26c78-b2d4-4652-a5c5-3f2ed7c3b38b" providerId="ADAL" clId="{2F449F5B-CC09-499D-B83F-5AF7297A2D42}" dt="2022-06-12T22:05:41.152" v="2400" actId="1076"/>
          <ac:picMkLst>
            <pc:docMk/>
            <pc:sldMk cId="2066432470" sldId="256"/>
            <ac:picMk id="5" creationId="{835E2817-E718-2031-72E9-E1F2EB28C0AE}"/>
          </ac:picMkLst>
        </pc:picChg>
        <pc:picChg chg="add del mod">
          <ac:chgData name="Tracy Jared" userId="07c26c78-b2d4-4652-a5c5-3f2ed7c3b38b" providerId="ADAL" clId="{2F449F5B-CC09-499D-B83F-5AF7297A2D42}" dt="2022-06-11T16:02:01.768" v="1904" actId="21"/>
          <ac:picMkLst>
            <pc:docMk/>
            <pc:sldMk cId="2066432470" sldId="256"/>
            <ac:picMk id="5" creationId="{B96F7EBF-3E38-12E1-8BA7-DA4F7CE44446}"/>
          </ac:picMkLst>
        </pc:picChg>
        <pc:picChg chg="add del mod">
          <ac:chgData name="Tracy Jared" userId="07c26c78-b2d4-4652-a5c5-3f2ed7c3b38b" providerId="ADAL" clId="{2F449F5B-CC09-499D-B83F-5AF7297A2D42}" dt="2022-06-11T16:04:53.040" v="1910" actId="478"/>
          <ac:picMkLst>
            <pc:docMk/>
            <pc:sldMk cId="2066432470" sldId="256"/>
            <ac:picMk id="7" creationId="{1E3ACFE5-40A5-8531-73F4-E8B28C246DC6}"/>
          </ac:picMkLst>
        </pc:picChg>
        <pc:picChg chg="del mod">
          <ac:chgData name="Tracy Jared" userId="07c26c78-b2d4-4652-a5c5-3f2ed7c3b38b" providerId="ADAL" clId="{2F449F5B-CC09-499D-B83F-5AF7297A2D42}" dt="2022-06-11T16:03:25.943" v="1905" actId="21"/>
          <ac:picMkLst>
            <pc:docMk/>
            <pc:sldMk cId="2066432470" sldId="256"/>
            <ac:picMk id="8" creationId="{00000000-0000-0000-0000-000000000000}"/>
          </ac:picMkLst>
        </pc:picChg>
        <pc:picChg chg="add del mod">
          <ac:chgData name="Tracy Jared" userId="07c26c78-b2d4-4652-a5c5-3f2ed7c3b38b" providerId="ADAL" clId="{2F449F5B-CC09-499D-B83F-5AF7297A2D42}" dt="2022-06-11T16:05:40.111" v="1913" actId="21"/>
          <ac:picMkLst>
            <pc:docMk/>
            <pc:sldMk cId="2066432470" sldId="256"/>
            <ac:picMk id="9" creationId="{8F9B9C4C-7FDB-50B1-587B-1F49F4FBAA75}"/>
          </ac:picMkLst>
        </pc:picChg>
        <pc:picChg chg="add del">
          <ac:chgData name="Tracy Jared" userId="07c26c78-b2d4-4652-a5c5-3f2ed7c3b38b" providerId="ADAL" clId="{2F449F5B-CC09-499D-B83F-5AF7297A2D42}" dt="2022-06-11T16:07:18.527" v="1915" actId="21"/>
          <ac:picMkLst>
            <pc:docMk/>
            <pc:sldMk cId="2066432470" sldId="256"/>
            <ac:picMk id="10" creationId="{6DB72541-C9C9-9028-08FC-9457223D2047}"/>
          </ac:picMkLst>
        </pc:picChg>
        <pc:picChg chg="add mod">
          <ac:chgData name="Tracy Jared" userId="07c26c78-b2d4-4652-a5c5-3f2ed7c3b38b" providerId="ADAL" clId="{2F449F5B-CC09-499D-B83F-5AF7297A2D42}" dt="2022-06-11T16:16:01.449" v="1985" actId="26606"/>
          <ac:picMkLst>
            <pc:docMk/>
            <pc:sldMk cId="2066432470" sldId="256"/>
            <ac:picMk id="11" creationId="{DF2D2B68-406B-163A-C34F-9A9CAF742DDE}"/>
          </ac:picMkLst>
        </pc:picChg>
      </pc:sldChg>
      <pc:sldChg chg="addSp delSp modSp mod setBg delAnim modAnim setClrOvrMap delDesignElem">
        <pc:chgData name="Tracy Jared" userId="07c26c78-b2d4-4652-a5c5-3f2ed7c3b38b" providerId="ADAL" clId="{2F449F5B-CC09-499D-B83F-5AF7297A2D42}" dt="2022-08-01T21:53:38.290" v="5357" actId="1076"/>
        <pc:sldMkLst>
          <pc:docMk/>
          <pc:sldMk cId="619953838" sldId="257"/>
        </pc:sldMkLst>
        <pc:spChg chg="mod ord">
          <ac:chgData name="Tracy Jared" userId="07c26c78-b2d4-4652-a5c5-3f2ed7c3b38b" providerId="ADAL" clId="{2F449F5B-CC09-499D-B83F-5AF7297A2D42}" dt="2022-06-11T16:44:53.304" v="2364" actId="26606"/>
          <ac:spMkLst>
            <pc:docMk/>
            <pc:sldMk cId="619953838" sldId="257"/>
            <ac:spMk id="2" creationId="{00000000-0000-0000-0000-000000000000}"/>
          </ac:spMkLst>
        </pc:spChg>
        <pc:spChg chg="del mod">
          <ac:chgData name="Tracy Jared" userId="07c26c78-b2d4-4652-a5c5-3f2ed7c3b38b" providerId="ADAL" clId="{2F449F5B-CC09-499D-B83F-5AF7297A2D42}" dt="2022-06-11T16:19:59.747" v="2029" actId="21"/>
          <ac:spMkLst>
            <pc:docMk/>
            <pc:sldMk cId="619953838" sldId="257"/>
            <ac:spMk id="3" creationId="{00000000-0000-0000-0000-000000000000}"/>
          </ac:spMkLst>
        </pc:spChg>
        <pc:spChg chg="add del mod">
          <ac:chgData name="Tracy Jared" userId="07c26c78-b2d4-4652-a5c5-3f2ed7c3b38b" providerId="ADAL" clId="{2F449F5B-CC09-499D-B83F-5AF7297A2D42}" dt="2022-06-11T16:20:19.421" v="2032" actId="21"/>
          <ac:spMkLst>
            <pc:docMk/>
            <pc:sldMk cId="619953838" sldId="257"/>
            <ac:spMk id="5" creationId="{DFC66BBE-1044-5721-AC1B-8D28FEE575DC}"/>
          </ac:spMkLst>
        </pc:spChg>
        <pc:spChg chg="add del mod">
          <ac:chgData name="Tracy Jared" userId="07c26c78-b2d4-4652-a5c5-3f2ed7c3b38b" providerId="ADAL" clId="{2F449F5B-CC09-499D-B83F-5AF7297A2D42}" dt="2022-06-11T16:44:17.698" v="2360" actId="478"/>
          <ac:spMkLst>
            <pc:docMk/>
            <pc:sldMk cId="619953838" sldId="257"/>
            <ac:spMk id="6" creationId="{687FE0B3-5E86-8376-C88D-12FE0B62A99E}"/>
          </ac:spMkLst>
        </pc:spChg>
        <pc:spChg chg="add del">
          <ac:chgData name="Tracy Jared" userId="07c26c78-b2d4-4652-a5c5-3f2ed7c3b38b" providerId="ADAL" clId="{2F449F5B-CC09-499D-B83F-5AF7297A2D42}" dt="2022-06-11T16:15:51.798" v="1981"/>
          <ac:spMkLst>
            <pc:docMk/>
            <pc:sldMk cId="619953838" sldId="257"/>
            <ac:spMk id="8" creationId="{5BE0789E-91A7-4246-978E-A17FE1BF952A}"/>
          </ac:spMkLst>
        </pc:spChg>
        <pc:spChg chg="add del">
          <ac:chgData name="Tracy Jared" userId="07c26c78-b2d4-4652-a5c5-3f2ed7c3b38b" providerId="ADAL" clId="{2F449F5B-CC09-499D-B83F-5AF7297A2D42}" dt="2022-06-11T16:15:51.798" v="1981"/>
          <ac:spMkLst>
            <pc:docMk/>
            <pc:sldMk cId="619953838" sldId="257"/>
            <ac:spMk id="24" creationId="{15EDA122-4530-45D2-A70A-B1A967AAE566}"/>
          </ac:spMkLst>
        </pc:spChg>
        <pc:spChg chg="add del">
          <ac:chgData name="Tracy Jared" userId="07c26c78-b2d4-4652-a5c5-3f2ed7c3b38b" providerId="ADAL" clId="{2F449F5B-CC09-499D-B83F-5AF7297A2D42}" dt="2022-06-11T16:15:51.798" v="1981"/>
          <ac:spMkLst>
            <pc:docMk/>
            <pc:sldMk cId="619953838" sldId="257"/>
            <ac:spMk id="26" creationId="{9782F52E-0F94-4BFC-9F89-B054DDEAB9EF}"/>
          </ac:spMkLst>
        </pc:spChg>
        <pc:spChg chg="add del">
          <ac:chgData name="Tracy Jared" userId="07c26c78-b2d4-4652-a5c5-3f2ed7c3b38b" providerId="ADAL" clId="{2F449F5B-CC09-499D-B83F-5AF7297A2D42}" dt="2022-06-11T16:44:53.304" v="2364" actId="26606"/>
          <ac:spMkLst>
            <pc:docMk/>
            <pc:sldMk cId="619953838" sldId="257"/>
            <ac:spMk id="40" creationId="{7A675F33-98AF-4B83-A3BB-0780A23145E6}"/>
          </ac:spMkLst>
        </pc:spChg>
        <pc:grpChg chg="add del">
          <ac:chgData name="Tracy Jared" userId="07c26c78-b2d4-4652-a5c5-3f2ed7c3b38b" providerId="ADAL" clId="{2F449F5B-CC09-499D-B83F-5AF7297A2D42}" dt="2022-06-11T16:15:51.798" v="1981"/>
          <ac:grpSpMkLst>
            <pc:docMk/>
            <pc:sldMk cId="619953838" sldId="257"/>
            <ac:grpSpMk id="10" creationId="{3C6C0BD2-8B3C-4042-B4EE-5DB7665A3736}"/>
          </ac:grpSpMkLst>
        </pc:grpChg>
        <pc:picChg chg="add del mod">
          <ac:chgData name="Tracy Jared" userId="07c26c78-b2d4-4652-a5c5-3f2ed7c3b38b" providerId="ADAL" clId="{2F449F5B-CC09-499D-B83F-5AF7297A2D42}" dt="2022-08-01T21:53:06.411" v="5353" actId="21"/>
          <ac:picMkLst>
            <pc:docMk/>
            <pc:sldMk cId="619953838" sldId="257"/>
            <ac:picMk id="3" creationId="{475168A2-90CE-0DA2-3F1D-4AFB7325ADC2}"/>
          </ac:picMkLst>
        </pc:picChg>
        <pc:picChg chg="add mod">
          <ac:chgData name="Tracy Jared" userId="07c26c78-b2d4-4652-a5c5-3f2ed7c3b38b" providerId="ADAL" clId="{2F449F5B-CC09-499D-B83F-5AF7297A2D42}" dt="2022-08-01T21:53:38.290" v="5357" actId="1076"/>
          <ac:picMkLst>
            <pc:docMk/>
            <pc:sldMk cId="619953838" sldId="257"/>
            <ac:picMk id="4" creationId="{795CC49B-90FC-A783-2F74-D65F2AB435C1}"/>
          </ac:picMkLst>
        </pc:picChg>
        <pc:picChg chg="del">
          <ac:chgData name="Tracy Jared" userId="07c26c78-b2d4-4652-a5c5-3f2ed7c3b38b" providerId="ADAL" clId="{2F449F5B-CC09-499D-B83F-5AF7297A2D42}" dt="2022-06-11T16:22:30.907" v="2081"/>
          <ac:picMkLst>
            <pc:docMk/>
            <pc:sldMk cId="619953838" sldId="257"/>
            <ac:picMk id="7" creationId="{0B6C5537-AF5C-2801-4625-E08B0E4DDF6C}"/>
          </ac:picMkLst>
        </pc:picChg>
        <pc:picChg chg="add del mod">
          <ac:chgData name="Tracy Jared" userId="07c26c78-b2d4-4652-a5c5-3f2ed7c3b38b" providerId="ADAL" clId="{2F449F5B-CC09-499D-B83F-5AF7297A2D42}" dt="2022-06-11T16:44:10.938" v="2357" actId="478"/>
          <ac:picMkLst>
            <pc:docMk/>
            <pc:sldMk cId="619953838" sldId="257"/>
            <ac:picMk id="9" creationId="{AF7F85FD-9945-DA44-37D2-C95210E44BE9}"/>
          </ac:picMkLst>
        </pc:picChg>
        <pc:picChg chg="add mod">
          <ac:chgData name="Tracy Jared" userId="07c26c78-b2d4-4652-a5c5-3f2ed7c3b38b" providerId="ADAL" clId="{2F449F5B-CC09-499D-B83F-5AF7297A2D42}" dt="2022-06-11T16:45:08.768" v="2367" actId="14100"/>
          <ac:picMkLst>
            <pc:docMk/>
            <pc:sldMk cId="619953838" sldId="257"/>
            <ac:picMk id="25" creationId="{54F7C76C-7015-9B42-0A54-71464FCAE8FB}"/>
          </ac:picMkLst>
        </pc:picChg>
        <pc:cxnChg chg="add del">
          <ac:chgData name="Tracy Jared" userId="07c26c78-b2d4-4652-a5c5-3f2ed7c3b38b" providerId="ADAL" clId="{2F449F5B-CC09-499D-B83F-5AF7297A2D42}" dt="2022-06-11T16:44:53.304" v="2364" actId="26606"/>
          <ac:cxnSpMkLst>
            <pc:docMk/>
            <pc:sldMk cId="619953838" sldId="257"/>
            <ac:cxnSpMk id="30" creationId="{8FD48FB1-66D8-4676-B0AA-C139A1DB78D1}"/>
          </ac:cxnSpMkLst>
        </pc:cxnChg>
        <pc:cxnChg chg="add del">
          <ac:chgData name="Tracy Jared" userId="07c26c78-b2d4-4652-a5c5-3f2ed7c3b38b" providerId="ADAL" clId="{2F449F5B-CC09-499D-B83F-5AF7297A2D42}" dt="2022-06-11T16:44:53.304" v="2364" actId="26606"/>
          <ac:cxnSpMkLst>
            <pc:docMk/>
            <pc:sldMk cId="619953838" sldId="257"/>
            <ac:cxnSpMk id="32" creationId="{F033F5AE-6728-4F19-8DED-658E674B31B9}"/>
          </ac:cxnSpMkLst>
        </pc:cxnChg>
        <pc:cxnChg chg="add del">
          <ac:chgData name="Tracy Jared" userId="07c26c78-b2d4-4652-a5c5-3f2ed7c3b38b" providerId="ADAL" clId="{2F449F5B-CC09-499D-B83F-5AF7297A2D42}" dt="2022-06-11T16:44:53.304" v="2364" actId="26606"/>
          <ac:cxnSpMkLst>
            <pc:docMk/>
            <pc:sldMk cId="619953838" sldId="257"/>
            <ac:cxnSpMk id="34" creationId="{82C7D74A-18BA-4709-A808-44E8815C4430}"/>
          </ac:cxnSpMkLst>
        </pc:cxnChg>
        <pc:cxnChg chg="add del">
          <ac:chgData name="Tracy Jared" userId="07c26c78-b2d4-4652-a5c5-3f2ed7c3b38b" providerId="ADAL" clId="{2F449F5B-CC09-499D-B83F-5AF7297A2D42}" dt="2022-06-11T16:44:53.304" v="2364" actId="26606"/>
          <ac:cxnSpMkLst>
            <pc:docMk/>
            <pc:sldMk cId="619953838" sldId="257"/>
            <ac:cxnSpMk id="36" creationId="{B5164A3F-1561-4039-8185-AB0EEB713EA7}"/>
          </ac:cxnSpMkLst>
        </pc:cxnChg>
        <pc:cxnChg chg="add del">
          <ac:chgData name="Tracy Jared" userId="07c26c78-b2d4-4652-a5c5-3f2ed7c3b38b" providerId="ADAL" clId="{2F449F5B-CC09-499D-B83F-5AF7297A2D42}" dt="2022-06-11T16:44:53.304" v="2364" actId="26606"/>
          <ac:cxnSpMkLst>
            <pc:docMk/>
            <pc:sldMk cId="619953838" sldId="257"/>
            <ac:cxnSpMk id="38" creationId="{2A35DB53-42BE-460E-9CA1-1294C98463CB}"/>
          </ac:cxnSpMkLst>
        </pc:cxnChg>
      </pc:sldChg>
      <pc:sldChg chg="addSp delSp modSp mod modTransition setBg delDesignElem">
        <pc:chgData name="Tracy Jared" userId="07c26c78-b2d4-4652-a5c5-3f2ed7c3b38b" providerId="ADAL" clId="{2F449F5B-CC09-499D-B83F-5AF7297A2D42}" dt="2022-06-14T23:28:56.078" v="5222"/>
        <pc:sldMkLst>
          <pc:docMk/>
          <pc:sldMk cId="2581650725" sldId="258"/>
        </pc:sldMkLst>
        <pc:spChg chg="mod">
          <ac:chgData name="Tracy Jared" userId="07c26c78-b2d4-4652-a5c5-3f2ed7c3b38b" providerId="ADAL" clId="{2F449F5B-CC09-499D-B83F-5AF7297A2D42}" dt="2022-06-14T23:28:56.078" v="5222"/>
          <ac:spMkLst>
            <pc:docMk/>
            <pc:sldMk cId="2581650725" sldId="258"/>
            <ac:spMk id="2" creationId="{00000000-0000-0000-0000-000000000000}"/>
          </ac:spMkLst>
        </pc:spChg>
        <pc:spChg chg="mod ord">
          <ac:chgData name="Tracy Jared" userId="07c26c78-b2d4-4652-a5c5-3f2ed7c3b38b" providerId="ADAL" clId="{2F449F5B-CC09-499D-B83F-5AF7297A2D42}" dt="2022-06-14T23:28:56.078" v="5222"/>
          <ac:spMkLst>
            <pc:docMk/>
            <pc:sldMk cId="2581650725" sldId="258"/>
            <ac:spMk id="3" creationId="{00000000-0000-0000-0000-000000000000}"/>
          </ac:spMkLst>
        </pc:spChg>
        <pc:spChg chg="add del mod">
          <ac:chgData name="Tracy Jared" userId="07c26c78-b2d4-4652-a5c5-3f2ed7c3b38b" providerId="ADAL" clId="{2F449F5B-CC09-499D-B83F-5AF7297A2D42}" dt="2022-06-11T16:27:28.680" v="2232" actId="478"/>
          <ac:spMkLst>
            <pc:docMk/>
            <pc:sldMk cId="2581650725" sldId="258"/>
            <ac:spMk id="6" creationId="{DD9D6058-B943-530E-4AD9-029188BA3C03}"/>
          </ac:spMkLst>
        </pc:spChg>
        <pc:spChg chg="add del">
          <ac:chgData name="Tracy Jared" userId="07c26c78-b2d4-4652-a5c5-3f2ed7c3b38b" providerId="ADAL" clId="{2F449F5B-CC09-499D-B83F-5AF7297A2D42}" dt="2022-06-11T16:27:49.515" v="2239" actId="26606"/>
          <ac:spMkLst>
            <pc:docMk/>
            <pc:sldMk cId="2581650725" sldId="258"/>
            <ac:spMk id="7" creationId="{8F4E830A-06F9-4EAA-9E65-110CF2421798}"/>
          </ac:spMkLst>
        </pc:spChg>
        <pc:spChg chg="add del">
          <ac:chgData name="Tracy Jared" userId="07c26c78-b2d4-4652-a5c5-3f2ed7c3b38b" providerId="ADAL" clId="{2F449F5B-CC09-499D-B83F-5AF7297A2D42}" dt="2022-06-11T16:15:51.798" v="1981"/>
          <ac:spMkLst>
            <pc:docMk/>
            <pc:sldMk cId="2581650725" sldId="258"/>
            <ac:spMk id="8" creationId="{CD306B45-25EE-434D-ABA9-A27B79320CFF}"/>
          </ac:spMkLst>
        </pc:spChg>
        <pc:spChg chg="add del">
          <ac:chgData name="Tracy Jared" userId="07c26c78-b2d4-4652-a5c5-3f2ed7c3b38b" providerId="ADAL" clId="{2F449F5B-CC09-499D-B83F-5AF7297A2D42}" dt="2022-06-14T23:28:56.078" v="5222"/>
          <ac:spMkLst>
            <pc:docMk/>
            <pc:sldMk cId="2581650725" sldId="258"/>
            <ac:spMk id="9" creationId="{B9403C7F-76AE-4587-92A2-D4E41EBE68BD}"/>
          </ac:spMkLst>
        </pc:spChg>
        <pc:spChg chg="add del">
          <ac:chgData name="Tracy Jared" userId="07c26c78-b2d4-4652-a5c5-3f2ed7c3b38b" providerId="ADAL" clId="{2F449F5B-CC09-499D-B83F-5AF7297A2D42}" dt="2022-06-11T16:15:51.798" v="1981"/>
          <ac:spMkLst>
            <pc:docMk/>
            <pc:sldMk cId="2581650725" sldId="258"/>
            <ac:spMk id="10" creationId="{0A42F85E-4939-431E-8B4A-EC07C8E0AB65}"/>
          </ac:spMkLst>
        </pc:spChg>
        <pc:grpChg chg="add del">
          <ac:chgData name="Tracy Jared" userId="07c26c78-b2d4-4652-a5c5-3f2ed7c3b38b" providerId="ADAL" clId="{2F449F5B-CC09-499D-B83F-5AF7297A2D42}" dt="2022-06-14T23:28:56.078" v="5222"/>
          <ac:grpSpMkLst>
            <pc:docMk/>
            <pc:sldMk cId="2581650725" sldId="258"/>
            <ac:grpSpMk id="11" creationId="{D6C71778-3DDA-4748-AEBB-2A4B75016325}"/>
          </ac:grpSpMkLst>
        </pc:grpChg>
        <pc:grpChg chg="add del">
          <ac:chgData name="Tracy Jared" userId="07c26c78-b2d4-4652-a5c5-3f2ed7c3b38b" providerId="ADAL" clId="{2F449F5B-CC09-499D-B83F-5AF7297A2D42}" dt="2022-06-11T16:15:51.798" v="1981"/>
          <ac:grpSpMkLst>
            <pc:docMk/>
            <pc:sldMk cId="2581650725" sldId="258"/>
            <ac:grpSpMk id="14" creationId="{5D2B17EF-74EB-4C33-B2E2-8E727B2E7D68}"/>
          </ac:grpSpMkLst>
        </pc:grpChg>
        <pc:picChg chg="add mod ord">
          <ac:chgData name="Tracy Jared" userId="07c26c78-b2d4-4652-a5c5-3f2ed7c3b38b" providerId="ADAL" clId="{2F449F5B-CC09-499D-B83F-5AF7297A2D42}" dt="2022-06-11T16:28:33.018" v="2243" actId="26606"/>
          <ac:picMkLst>
            <pc:docMk/>
            <pc:sldMk cId="2581650725" sldId="258"/>
            <ac:picMk id="5" creationId="{2D4DCA16-E441-ED3D-4475-93EB1C683AED}"/>
          </ac:picMkLst>
        </pc:picChg>
        <pc:cxnChg chg="add del">
          <ac:chgData name="Tracy Jared" userId="07c26c78-b2d4-4652-a5c5-3f2ed7c3b38b" providerId="ADAL" clId="{2F449F5B-CC09-499D-B83F-5AF7297A2D42}" dt="2022-06-11T16:15:51.798" v="1981"/>
          <ac:cxnSpMkLst>
            <pc:docMk/>
            <pc:sldMk cId="2581650725" sldId="258"/>
            <ac:cxnSpMk id="12" creationId="{27EBB3F9-D6F7-4F6A-8843-9FEBA15E4969}"/>
          </ac:cxnSpMkLst>
        </pc:cxnChg>
      </pc:sldChg>
      <pc:sldChg chg="addSp delSp modSp mod setBg delDesignElem">
        <pc:chgData name="Tracy Jared" userId="07c26c78-b2d4-4652-a5c5-3f2ed7c3b38b" providerId="ADAL" clId="{2F449F5B-CC09-499D-B83F-5AF7297A2D42}" dt="2022-06-14T23:28:56.078" v="5222"/>
        <pc:sldMkLst>
          <pc:docMk/>
          <pc:sldMk cId="2430340883" sldId="259"/>
        </pc:sldMkLst>
        <pc:spChg chg="mod">
          <ac:chgData name="Tracy Jared" userId="07c26c78-b2d4-4652-a5c5-3f2ed7c3b38b" providerId="ADAL" clId="{2F449F5B-CC09-499D-B83F-5AF7297A2D42}" dt="2022-06-11T16:30:38.288" v="2262" actId="27636"/>
          <ac:spMkLst>
            <pc:docMk/>
            <pc:sldMk cId="2430340883" sldId="259"/>
            <ac:spMk id="2" creationId="{00000000-0000-0000-0000-000000000000}"/>
          </ac:spMkLst>
        </pc:spChg>
        <pc:spChg chg="mod">
          <ac:chgData name="Tracy Jared" userId="07c26c78-b2d4-4652-a5c5-3f2ed7c3b38b" providerId="ADAL" clId="{2F449F5B-CC09-499D-B83F-5AF7297A2D42}" dt="2022-06-11T16:31:00.870" v="2266" actId="27636"/>
          <ac:spMkLst>
            <pc:docMk/>
            <pc:sldMk cId="2430340883" sldId="259"/>
            <ac:spMk id="3" creationId="{00000000-0000-0000-0000-000000000000}"/>
          </ac:spMkLst>
        </pc:spChg>
        <pc:spChg chg="add del">
          <ac:chgData name="Tracy Jared" userId="07c26c78-b2d4-4652-a5c5-3f2ed7c3b38b" providerId="ADAL" clId="{2F449F5B-CC09-499D-B83F-5AF7297A2D42}" dt="2022-06-11T16:15:51.798" v="1981"/>
          <ac:spMkLst>
            <pc:docMk/>
            <pc:sldMk cId="2430340883" sldId="259"/>
            <ac:spMk id="6" creationId="{1DEF7FFE-4D64-436F-AD94-4A93A062A8C0}"/>
          </ac:spMkLst>
        </pc:spChg>
        <pc:spChg chg="add del">
          <ac:chgData name="Tracy Jared" userId="07c26c78-b2d4-4652-a5c5-3f2ed7c3b38b" providerId="ADAL" clId="{2F449F5B-CC09-499D-B83F-5AF7297A2D42}" dt="2022-06-11T16:15:51.798" v="1981"/>
          <ac:spMkLst>
            <pc:docMk/>
            <pc:sldMk cId="2430340883" sldId="259"/>
            <ac:spMk id="7" creationId="{D4D9CC87-0E0B-4C62-BF07-D7891B462814}"/>
          </ac:spMkLst>
        </pc:spChg>
        <pc:spChg chg="add del">
          <ac:chgData name="Tracy Jared" userId="07c26c78-b2d4-4652-a5c5-3f2ed7c3b38b" providerId="ADAL" clId="{2F449F5B-CC09-499D-B83F-5AF7297A2D42}" dt="2022-06-10T19:10:40.268" v="1894" actId="26606"/>
          <ac:spMkLst>
            <pc:docMk/>
            <pc:sldMk cId="2430340883" sldId="259"/>
            <ac:spMk id="9" creationId="{DCC583FC-3774-47D1-9A8B-E0DBA89CBF6F}"/>
          </ac:spMkLst>
        </pc:spChg>
        <pc:spChg chg="add del">
          <ac:chgData name="Tracy Jared" userId="07c26c78-b2d4-4652-a5c5-3f2ed7c3b38b" providerId="ADAL" clId="{2F449F5B-CC09-499D-B83F-5AF7297A2D42}" dt="2022-06-14T23:28:56.078" v="5222"/>
          <ac:spMkLst>
            <pc:docMk/>
            <pc:sldMk cId="2430340883" sldId="259"/>
            <ac:spMk id="10" creationId="{8F4E830A-06F9-4EAA-9E65-110CF2421798}"/>
          </ac:spMkLst>
        </pc:spChg>
        <pc:spChg chg="add del">
          <ac:chgData name="Tracy Jared" userId="07c26c78-b2d4-4652-a5c5-3f2ed7c3b38b" providerId="ADAL" clId="{2F449F5B-CC09-499D-B83F-5AF7297A2D42}" dt="2022-06-11T16:15:51.798" v="1981"/>
          <ac:spMkLst>
            <pc:docMk/>
            <pc:sldMk cId="2430340883" sldId="259"/>
            <ac:spMk id="13" creationId="{B7D7AEBC-DEC4-4C87-9581-41DA4DBEE6FD}"/>
          </ac:spMkLst>
        </pc:spChg>
        <pc:spChg chg="add del">
          <ac:chgData name="Tracy Jared" userId="07c26c78-b2d4-4652-a5c5-3f2ed7c3b38b" providerId="ADAL" clId="{2F449F5B-CC09-499D-B83F-5AF7297A2D42}" dt="2022-06-10T19:10:40.268" v="1894" actId="26606"/>
          <ac:spMkLst>
            <pc:docMk/>
            <pc:sldMk cId="2430340883" sldId="259"/>
            <ac:spMk id="39" creationId="{AECDF498-6F66-4565-9FB7-10767033377B}"/>
          </ac:spMkLst>
        </pc:spChg>
        <pc:spChg chg="add del">
          <ac:chgData name="Tracy Jared" userId="07c26c78-b2d4-4652-a5c5-3f2ed7c3b38b" providerId="ADAL" clId="{2F449F5B-CC09-499D-B83F-5AF7297A2D42}" dt="2022-06-10T19:10:40.268" v="1894" actId="26606"/>
          <ac:spMkLst>
            <pc:docMk/>
            <pc:sldMk cId="2430340883" sldId="259"/>
            <ac:spMk id="41" creationId="{E0779346-49CA-41C2-BD0A-62F2E1903A7B}"/>
          </ac:spMkLst>
        </pc:spChg>
        <pc:grpChg chg="add del">
          <ac:chgData name="Tracy Jared" userId="07c26c78-b2d4-4652-a5c5-3f2ed7c3b38b" providerId="ADAL" clId="{2F449F5B-CC09-499D-B83F-5AF7297A2D42}" dt="2022-06-10T19:10:40.268" v="1894" actId="26606"/>
          <ac:grpSpMkLst>
            <pc:docMk/>
            <pc:sldMk cId="2430340883" sldId="259"/>
            <ac:grpSpMk id="11" creationId="{E8DDDC38-A59D-4C57-BEAA-01E57BDEF44B}"/>
          </ac:grpSpMkLst>
        </pc:grpChg>
        <pc:grpChg chg="add del">
          <ac:chgData name="Tracy Jared" userId="07c26c78-b2d4-4652-a5c5-3f2ed7c3b38b" providerId="ADAL" clId="{2F449F5B-CC09-499D-B83F-5AF7297A2D42}" dt="2022-06-10T19:10:40.268" v="1894" actId="26606"/>
          <ac:grpSpMkLst>
            <pc:docMk/>
            <pc:sldMk cId="2430340883" sldId="259"/>
            <ac:grpSpMk id="25" creationId="{44251A81-4530-41B5-B8FB-DC124AC02C24}"/>
          </ac:grpSpMkLst>
        </pc:grpChg>
        <pc:picChg chg="add del">
          <ac:chgData name="Tracy Jared" userId="07c26c78-b2d4-4652-a5c5-3f2ed7c3b38b" providerId="ADAL" clId="{2F449F5B-CC09-499D-B83F-5AF7297A2D42}" dt="2022-06-10T19:10:40.268" v="1894" actId="26606"/>
          <ac:picMkLst>
            <pc:docMk/>
            <pc:sldMk cId="2430340883" sldId="259"/>
            <ac:picMk id="5" creationId="{0A206C5F-3922-AECD-3E00-C4D35B25FD35}"/>
          </ac:picMkLst>
        </pc:picChg>
        <pc:picChg chg="add mod">
          <ac:chgData name="Tracy Jared" userId="07c26c78-b2d4-4652-a5c5-3f2ed7c3b38b" providerId="ADAL" clId="{2F449F5B-CC09-499D-B83F-5AF7297A2D42}" dt="2022-06-11T16:30:14.257" v="2257" actId="26606"/>
          <ac:picMkLst>
            <pc:docMk/>
            <pc:sldMk cId="2430340883" sldId="259"/>
            <ac:picMk id="8" creationId="{8912E7AD-26C1-084F-12F3-ECCF85AEFF3D}"/>
          </ac:picMkLst>
        </pc:picChg>
      </pc:sldChg>
      <pc:sldChg chg="addSp delSp modSp mod modTransition setBg delAnim modAnim">
        <pc:chgData name="Tracy Jared" userId="07c26c78-b2d4-4652-a5c5-3f2ed7c3b38b" providerId="ADAL" clId="{2F449F5B-CC09-499D-B83F-5AF7297A2D42}" dt="2022-06-14T16:52:39.555" v="3878"/>
        <pc:sldMkLst>
          <pc:docMk/>
          <pc:sldMk cId="1124636441" sldId="260"/>
        </pc:sldMkLst>
        <pc:spChg chg="del mod">
          <ac:chgData name="Tracy Jared" userId="07c26c78-b2d4-4652-a5c5-3f2ed7c3b38b" providerId="ADAL" clId="{2F449F5B-CC09-499D-B83F-5AF7297A2D42}" dt="2022-06-14T15:28:26.371" v="2462" actId="478"/>
          <ac:spMkLst>
            <pc:docMk/>
            <pc:sldMk cId="1124636441" sldId="260"/>
            <ac:spMk id="2" creationId="{00000000-0000-0000-0000-000000000000}"/>
          </ac:spMkLst>
        </pc:spChg>
        <pc:spChg chg="mod ord">
          <ac:chgData name="Tracy Jared" userId="07c26c78-b2d4-4652-a5c5-3f2ed7c3b38b" providerId="ADAL" clId="{2F449F5B-CC09-499D-B83F-5AF7297A2D42}" dt="2022-06-14T16:08:06.339" v="3295" actId="14100"/>
          <ac:spMkLst>
            <pc:docMk/>
            <pc:sldMk cId="1124636441" sldId="260"/>
            <ac:spMk id="3" creationId="{00000000-0000-0000-0000-000000000000}"/>
          </ac:spMkLst>
        </pc:spChg>
        <pc:spChg chg="add del mod">
          <ac:chgData name="Tracy Jared" userId="07c26c78-b2d4-4652-a5c5-3f2ed7c3b38b" providerId="ADAL" clId="{2F449F5B-CC09-499D-B83F-5AF7297A2D42}" dt="2022-06-14T15:28:32.890" v="2463" actId="478"/>
          <ac:spMkLst>
            <pc:docMk/>
            <pc:sldMk cId="1124636441" sldId="260"/>
            <ac:spMk id="5" creationId="{62BCDB5B-1E4B-8D1F-610E-CAA17D1579B0}"/>
          </ac:spMkLst>
        </pc:spChg>
        <pc:spChg chg="add mod ord">
          <ac:chgData name="Tracy Jared" userId="07c26c78-b2d4-4652-a5c5-3f2ed7c3b38b" providerId="ADAL" clId="{2F449F5B-CC09-499D-B83F-5AF7297A2D42}" dt="2022-06-14T16:07:11.866" v="3229" actId="20577"/>
          <ac:spMkLst>
            <pc:docMk/>
            <pc:sldMk cId="1124636441" sldId="260"/>
            <ac:spMk id="6" creationId="{7ECB699E-5395-6BD5-E95D-CC402DE8E82C}"/>
          </ac:spMkLst>
        </pc:spChg>
        <pc:spChg chg="add del">
          <ac:chgData name="Tracy Jared" userId="07c26c78-b2d4-4652-a5c5-3f2ed7c3b38b" providerId="ADAL" clId="{2F449F5B-CC09-499D-B83F-5AF7297A2D42}" dt="2022-06-14T16:05:50.757" v="3190" actId="26606"/>
          <ac:spMkLst>
            <pc:docMk/>
            <pc:sldMk cId="1124636441" sldId="260"/>
            <ac:spMk id="12" creationId="{8F4E830A-06F9-4EAA-9E65-110CF2421798}"/>
          </ac:spMkLst>
        </pc:spChg>
        <pc:picChg chg="add mod">
          <ac:chgData name="Tracy Jared" userId="07c26c78-b2d4-4652-a5c5-3f2ed7c3b38b" providerId="ADAL" clId="{2F449F5B-CC09-499D-B83F-5AF7297A2D42}" dt="2022-06-14T16:05:50.757" v="3190" actId="26606"/>
          <ac:picMkLst>
            <pc:docMk/>
            <pc:sldMk cId="1124636441" sldId="260"/>
            <ac:picMk id="7" creationId="{3AE6E0C3-8D2D-E198-9FF4-85ECE634A39E}"/>
          </ac:picMkLst>
        </pc:picChg>
      </pc:sldChg>
      <pc:sldChg chg="delSp modSp del mod delAnim modAnim">
        <pc:chgData name="Tracy Jared" userId="07c26c78-b2d4-4652-a5c5-3f2ed7c3b38b" providerId="ADAL" clId="{2F449F5B-CC09-499D-B83F-5AF7297A2D42}" dt="2022-06-14T16:41:13.818" v="3830" actId="2696"/>
        <pc:sldMkLst>
          <pc:docMk/>
          <pc:sldMk cId="4294823225" sldId="261"/>
        </pc:sldMkLst>
        <pc:spChg chg="del mod">
          <ac:chgData name="Tracy Jared" userId="07c26c78-b2d4-4652-a5c5-3f2ed7c3b38b" providerId="ADAL" clId="{2F449F5B-CC09-499D-B83F-5AF7297A2D42}" dt="2022-06-14T16:41:06.340" v="3829" actId="478"/>
          <ac:spMkLst>
            <pc:docMk/>
            <pc:sldMk cId="4294823225" sldId="261"/>
            <ac:spMk id="3" creationId="{00000000-0000-0000-0000-000000000000}"/>
          </ac:spMkLst>
        </pc:spChg>
        <pc:graphicFrameChg chg="del mod modGraphic">
          <ac:chgData name="Tracy Jared" userId="07c26c78-b2d4-4652-a5c5-3f2ed7c3b38b" providerId="ADAL" clId="{2F449F5B-CC09-499D-B83F-5AF7297A2D42}" dt="2021-07-27T15:09:38.624" v="1294" actId="21"/>
          <ac:graphicFrameMkLst>
            <pc:docMk/>
            <pc:sldMk cId="4294823225" sldId="261"/>
            <ac:graphicFrameMk id="8" creationId="{00000000-0000-0000-0000-000000000000}"/>
          </ac:graphicFrameMkLst>
        </pc:graphicFrameChg>
        <pc:picChg chg="del mod">
          <ac:chgData name="Tracy Jared" userId="07c26c78-b2d4-4652-a5c5-3f2ed7c3b38b" providerId="ADAL" clId="{2F449F5B-CC09-499D-B83F-5AF7297A2D42}" dt="2022-06-14T16:41:02.692" v="3828" actId="478"/>
          <ac:picMkLst>
            <pc:docMk/>
            <pc:sldMk cId="4294823225" sldId="261"/>
            <ac:picMk id="10" creationId="{00000000-0000-0000-0000-000000000000}"/>
          </ac:picMkLst>
        </pc:picChg>
      </pc:sldChg>
      <pc:sldChg chg="addSp delSp modSp mod ord addAnim delAnim modAnim">
        <pc:chgData name="Tracy Jared" userId="07c26c78-b2d4-4652-a5c5-3f2ed7c3b38b" providerId="ADAL" clId="{2F449F5B-CC09-499D-B83F-5AF7297A2D42}" dt="2022-06-14T22:40:39.066" v="5060"/>
        <pc:sldMkLst>
          <pc:docMk/>
          <pc:sldMk cId="2513789515" sldId="262"/>
        </pc:sldMkLst>
        <pc:spChg chg="mod">
          <ac:chgData name="Tracy Jared" userId="07c26c78-b2d4-4652-a5c5-3f2ed7c3b38b" providerId="ADAL" clId="{2F449F5B-CC09-499D-B83F-5AF7297A2D42}" dt="2022-06-14T17:08:26.740" v="4123" actId="6549"/>
          <ac:spMkLst>
            <pc:docMk/>
            <pc:sldMk cId="2513789515" sldId="262"/>
            <ac:spMk id="3" creationId="{00000000-0000-0000-0000-000000000000}"/>
          </ac:spMkLst>
        </pc:spChg>
        <pc:spChg chg="add mod">
          <ac:chgData name="Tracy Jared" userId="07c26c78-b2d4-4652-a5c5-3f2ed7c3b38b" providerId="ADAL" clId="{2F449F5B-CC09-499D-B83F-5AF7297A2D42}" dt="2022-06-14T17:09:06.899" v="4129" actId="1076"/>
          <ac:spMkLst>
            <pc:docMk/>
            <pc:sldMk cId="2513789515" sldId="262"/>
            <ac:spMk id="4" creationId="{3452EFF8-EDA4-F9D7-3FFA-027EEF7BD6C9}"/>
          </ac:spMkLst>
        </pc:spChg>
        <pc:spChg chg="add del mod">
          <ac:chgData name="Tracy Jared" userId="07c26c78-b2d4-4652-a5c5-3f2ed7c3b38b" providerId="ADAL" clId="{2F449F5B-CC09-499D-B83F-5AF7297A2D42}" dt="2022-06-14T17:13:45.012" v="4171" actId="26606"/>
          <ac:spMkLst>
            <pc:docMk/>
            <pc:sldMk cId="2513789515" sldId="262"/>
            <ac:spMk id="6" creationId="{AE1CD809-AF6F-011B-31A0-46C8A6A2F423}"/>
          </ac:spMkLst>
        </pc:spChg>
        <pc:spChg chg="add del mod">
          <ac:chgData name="Tracy Jared" userId="07c26c78-b2d4-4652-a5c5-3f2ed7c3b38b" providerId="ADAL" clId="{2F449F5B-CC09-499D-B83F-5AF7297A2D42}" dt="2022-06-14T17:16:25.093" v="4189" actId="478"/>
          <ac:spMkLst>
            <pc:docMk/>
            <pc:sldMk cId="2513789515" sldId="262"/>
            <ac:spMk id="16" creationId="{DA608CA8-0A15-CF8A-C942-9D69AC959902}"/>
          </ac:spMkLst>
        </pc:spChg>
        <pc:spChg chg="add mod">
          <ac:chgData name="Tracy Jared" userId="07c26c78-b2d4-4652-a5c5-3f2ed7c3b38b" providerId="ADAL" clId="{2F449F5B-CC09-499D-B83F-5AF7297A2D42}" dt="2022-06-14T17:21:12.255" v="4220" actId="113"/>
          <ac:spMkLst>
            <pc:docMk/>
            <pc:sldMk cId="2513789515" sldId="262"/>
            <ac:spMk id="18" creationId="{8FCCAF81-B747-6DCD-FFEC-B3B7EFE38E6B}"/>
          </ac:spMkLst>
        </pc:spChg>
        <pc:graphicFrameChg chg="add mod modGraphic">
          <ac:chgData name="Tracy Jared" userId="07c26c78-b2d4-4652-a5c5-3f2ed7c3b38b" providerId="ADAL" clId="{2F449F5B-CC09-499D-B83F-5AF7297A2D42}" dt="2022-06-14T17:19:35.086" v="4209" actId="113"/>
          <ac:graphicFrameMkLst>
            <pc:docMk/>
            <pc:sldMk cId="2513789515" sldId="262"/>
            <ac:graphicFrameMk id="12" creationId="{A802F331-0DAB-29C3-F294-6D5885ECBBAB}"/>
          </ac:graphicFrameMkLst>
        </pc:graphicFrameChg>
        <pc:picChg chg="add del mod">
          <ac:chgData name="Tracy Jared" userId="07c26c78-b2d4-4652-a5c5-3f2ed7c3b38b" providerId="ADAL" clId="{2F449F5B-CC09-499D-B83F-5AF7297A2D42}" dt="2022-06-14T17:14:40.058" v="4175" actId="478"/>
          <ac:picMkLst>
            <pc:docMk/>
            <pc:sldMk cId="2513789515" sldId="262"/>
            <ac:picMk id="8" creationId="{C8021274-7A20-30E3-9667-E74DCE9BBB33}"/>
          </ac:picMkLst>
        </pc:picChg>
        <pc:picChg chg="add del mod">
          <ac:chgData name="Tracy Jared" userId="07c26c78-b2d4-4652-a5c5-3f2ed7c3b38b" providerId="ADAL" clId="{2F449F5B-CC09-499D-B83F-5AF7297A2D42}" dt="2022-06-14T17:15:10.995" v="4178" actId="21"/>
          <ac:picMkLst>
            <pc:docMk/>
            <pc:sldMk cId="2513789515" sldId="262"/>
            <ac:picMk id="10" creationId="{ECC83419-25CE-FB24-C3F9-95818DD898CF}"/>
          </ac:picMkLst>
        </pc:picChg>
        <pc:picChg chg="add del mod">
          <ac:chgData name="Tracy Jared" userId="07c26c78-b2d4-4652-a5c5-3f2ed7c3b38b" providerId="ADAL" clId="{2F449F5B-CC09-499D-B83F-5AF7297A2D42}" dt="2022-06-14T17:15:50.767" v="4185" actId="478"/>
          <ac:picMkLst>
            <pc:docMk/>
            <pc:sldMk cId="2513789515" sldId="262"/>
            <ac:picMk id="13" creationId="{710A6491-8B22-2251-D8D9-BEBD0DD0F93C}"/>
          </ac:picMkLst>
        </pc:picChg>
        <pc:picChg chg="add del mod modCrop">
          <ac:chgData name="Tracy Jared" userId="07c26c78-b2d4-4652-a5c5-3f2ed7c3b38b" providerId="ADAL" clId="{2F449F5B-CC09-499D-B83F-5AF7297A2D42}" dt="2022-06-14T17:16:55.558" v="4195" actId="478"/>
          <ac:picMkLst>
            <pc:docMk/>
            <pc:sldMk cId="2513789515" sldId="262"/>
            <ac:picMk id="15" creationId="{03A01BBB-2813-283A-4041-D532A484677A}"/>
          </ac:picMkLst>
        </pc:picChg>
      </pc:sldChg>
      <pc:sldChg chg="addSp modSp mod modTransition modAnim">
        <pc:chgData name="Tracy Jared" userId="07c26c78-b2d4-4652-a5c5-3f2ed7c3b38b" providerId="ADAL" clId="{2F449F5B-CC09-499D-B83F-5AF7297A2D42}" dt="2022-06-14T23:27:43.339" v="5186"/>
        <pc:sldMkLst>
          <pc:docMk/>
          <pc:sldMk cId="4137589884" sldId="263"/>
        </pc:sldMkLst>
        <pc:spChg chg="add mod">
          <ac:chgData name="Tracy Jared" userId="07c26c78-b2d4-4652-a5c5-3f2ed7c3b38b" providerId="ADAL" clId="{2F449F5B-CC09-499D-B83F-5AF7297A2D42}" dt="2022-06-14T17:29:14.814" v="4327" actId="1076"/>
          <ac:spMkLst>
            <pc:docMk/>
            <pc:sldMk cId="4137589884" sldId="263"/>
            <ac:spMk id="2" creationId="{A19EE7EC-CD8C-B4BF-1C92-202138FB171B}"/>
          </ac:spMkLst>
        </pc:spChg>
        <pc:spChg chg="mod">
          <ac:chgData name="Tracy Jared" userId="07c26c78-b2d4-4652-a5c5-3f2ed7c3b38b" providerId="ADAL" clId="{2F449F5B-CC09-499D-B83F-5AF7297A2D42}" dt="2022-06-14T23:27:43.339" v="5186"/>
          <ac:spMkLst>
            <pc:docMk/>
            <pc:sldMk cId="4137589884" sldId="263"/>
            <ac:spMk id="3" creationId="{00000000-0000-0000-0000-000000000000}"/>
          </ac:spMkLst>
        </pc:spChg>
        <pc:spChg chg="add mod">
          <ac:chgData name="Tracy Jared" userId="07c26c78-b2d4-4652-a5c5-3f2ed7c3b38b" providerId="ADAL" clId="{2F449F5B-CC09-499D-B83F-5AF7297A2D42}" dt="2022-06-14T17:31:01.079" v="4344" actId="1076"/>
          <ac:spMkLst>
            <pc:docMk/>
            <pc:sldMk cId="4137589884" sldId="263"/>
            <ac:spMk id="5" creationId="{C5A319B1-6A54-DEC9-14A5-F075AC2A4461}"/>
          </ac:spMkLst>
        </pc:spChg>
        <pc:spChg chg="add mod">
          <ac:chgData name="Tracy Jared" userId="07c26c78-b2d4-4652-a5c5-3f2ed7c3b38b" providerId="ADAL" clId="{2F449F5B-CC09-499D-B83F-5AF7297A2D42}" dt="2022-06-14T22:49:05.251" v="5104" actId="207"/>
          <ac:spMkLst>
            <pc:docMk/>
            <pc:sldMk cId="4137589884" sldId="263"/>
            <ac:spMk id="7" creationId="{54968C65-E523-E54D-ADCD-FE10F110AC4D}"/>
          </ac:spMkLst>
        </pc:spChg>
      </pc:sldChg>
      <pc:sldChg chg="addSp delSp modSp mod modTransition setBg modAnim delDesignElem">
        <pc:chgData name="Tracy Jared" userId="07c26c78-b2d4-4652-a5c5-3f2ed7c3b38b" providerId="ADAL" clId="{2F449F5B-CC09-499D-B83F-5AF7297A2D42}" dt="2022-06-14T23:28:56.078" v="5222"/>
        <pc:sldMkLst>
          <pc:docMk/>
          <pc:sldMk cId="4026088172" sldId="264"/>
        </pc:sldMkLst>
        <pc:spChg chg="del mod">
          <ac:chgData name="Tracy Jared" userId="07c26c78-b2d4-4652-a5c5-3f2ed7c3b38b" providerId="ADAL" clId="{2F449F5B-CC09-499D-B83F-5AF7297A2D42}" dt="2022-06-14T17:41:35.025" v="4394" actId="478"/>
          <ac:spMkLst>
            <pc:docMk/>
            <pc:sldMk cId="4026088172" sldId="264"/>
            <ac:spMk id="3" creationId="{00000000-0000-0000-0000-000000000000}"/>
          </ac:spMkLst>
        </pc:spChg>
        <pc:spChg chg="add del mod">
          <ac:chgData name="Tracy Jared" userId="07c26c78-b2d4-4652-a5c5-3f2ed7c3b38b" providerId="ADAL" clId="{2F449F5B-CC09-499D-B83F-5AF7297A2D42}" dt="2022-06-14T17:41:37.761" v="4395" actId="478"/>
          <ac:spMkLst>
            <pc:docMk/>
            <pc:sldMk cId="4026088172" sldId="264"/>
            <ac:spMk id="5" creationId="{6D25D0CF-3330-A148-B9E7-161D03A2AD18}"/>
          </ac:spMkLst>
        </pc:spChg>
        <pc:spChg chg="add mod">
          <ac:chgData name="Tracy Jared" userId="07c26c78-b2d4-4652-a5c5-3f2ed7c3b38b" providerId="ADAL" clId="{2F449F5B-CC09-499D-B83F-5AF7297A2D42}" dt="2022-06-14T17:52:42.829" v="4710" actId="122"/>
          <ac:spMkLst>
            <pc:docMk/>
            <pc:sldMk cId="4026088172" sldId="264"/>
            <ac:spMk id="6" creationId="{A4B3530E-3E18-DC23-97CF-5FFB7481DB94}"/>
          </ac:spMkLst>
        </pc:spChg>
        <pc:spChg chg="add mod">
          <ac:chgData name="Tracy Jared" userId="07c26c78-b2d4-4652-a5c5-3f2ed7c3b38b" providerId="ADAL" clId="{2F449F5B-CC09-499D-B83F-5AF7297A2D42}" dt="2022-06-14T17:52:56.884" v="4714" actId="1076"/>
          <ac:spMkLst>
            <pc:docMk/>
            <pc:sldMk cId="4026088172" sldId="264"/>
            <ac:spMk id="7" creationId="{82EABFF1-B79E-4829-23BB-9D735421A5FC}"/>
          </ac:spMkLst>
        </pc:spChg>
        <pc:grpChg chg="add del">
          <ac:chgData name="Tracy Jared" userId="07c26c78-b2d4-4652-a5c5-3f2ed7c3b38b" providerId="ADAL" clId="{2F449F5B-CC09-499D-B83F-5AF7297A2D42}" dt="2022-06-14T23:28:56.078" v="5222"/>
          <ac:grpSpMkLst>
            <pc:docMk/>
            <pc:sldMk cId="4026088172" sldId="264"/>
            <ac:grpSpMk id="18" creationId="{2028193E-3468-4CCC-926A-5295B4D86280}"/>
          </ac:grpSpMkLst>
        </pc:grpChg>
        <pc:picChg chg="add del mod">
          <ac:chgData name="Tracy Jared" userId="07c26c78-b2d4-4652-a5c5-3f2ed7c3b38b" providerId="ADAL" clId="{2F449F5B-CC09-499D-B83F-5AF7297A2D42}" dt="2022-06-14T17:47:09.281" v="4690" actId="478"/>
          <ac:picMkLst>
            <pc:docMk/>
            <pc:sldMk cId="4026088172" sldId="264"/>
            <ac:picMk id="2" creationId="{14275BE1-9526-8131-4A20-9FD2650D8D5F}"/>
          </ac:picMkLst>
        </pc:picChg>
        <pc:picChg chg="add mod">
          <ac:chgData name="Tracy Jared" userId="07c26c78-b2d4-4652-a5c5-3f2ed7c3b38b" providerId="ADAL" clId="{2F449F5B-CC09-499D-B83F-5AF7297A2D42}" dt="2022-06-14T17:52:19.550" v="4707" actId="26606"/>
          <ac:picMkLst>
            <pc:docMk/>
            <pc:sldMk cId="4026088172" sldId="264"/>
            <ac:picMk id="9" creationId="{B9AEEE9E-1C75-7492-4A94-DAE2B0C08191}"/>
          </ac:picMkLst>
        </pc:picChg>
        <pc:picChg chg="add mod">
          <ac:chgData name="Tracy Jared" userId="07c26c78-b2d4-4652-a5c5-3f2ed7c3b38b" providerId="ADAL" clId="{2F449F5B-CC09-499D-B83F-5AF7297A2D42}" dt="2022-06-14T17:52:19.550" v="4707" actId="26606"/>
          <ac:picMkLst>
            <pc:docMk/>
            <pc:sldMk cId="4026088172" sldId="264"/>
            <ac:picMk id="11" creationId="{B96BE44E-8CE6-BA01-23B1-60B4A8F08F57}"/>
          </ac:picMkLst>
        </pc:picChg>
        <pc:picChg chg="add mod">
          <ac:chgData name="Tracy Jared" userId="07c26c78-b2d4-4652-a5c5-3f2ed7c3b38b" providerId="ADAL" clId="{2F449F5B-CC09-499D-B83F-5AF7297A2D42}" dt="2022-06-14T17:52:19.550" v="4707" actId="26606"/>
          <ac:picMkLst>
            <pc:docMk/>
            <pc:sldMk cId="4026088172" sldId="264"/>
            <ac:picMk id="13" creationId="{D1528A3B-6C35-3E56-2A5B-E6D0D2FDEA11}"/>
          </ac:picMkLst>
        </pc:picChg>
      </pc:sldChg>
      <pc:sldChg chg="addSp delSp modSp mod modAnim">
        <pc:chgData name="Tracy Jared" userId="07c26c78-b2d4-4652-a5c5-3f2ed7c3b38b" providerId="ADAL" clId="{2F449F5B-CC09-499D-B83F-5AF7297A2D42}" dt="2022-06-14T21:57:12.818" v="5008"/>
        <pc:sldMkLst>
          <pc:docMk/>
          <pc:sldMk cId="3976685660" sldId="265"/>
        </pc:sldMkLst>
        <pc:spChg chg="del mod">
          <ac:chgData name="Tracy Jared" userId="07c26c78-b2d4-4652-a5c5-3f2ed7c3b38b" providerId="ADAL" clId="{2F449F5B-CC09-499D-B83F-5AF7297A2D42}" dt="2022-06-14T21:33:47.140" v="4773" actId="478"/>
          <ac:spMkLst>
            <pc:docMk/>
            <pc:sldMk cId="3976685660" sldId="265"/>
            <ac:spMk id="3" creationId="{00000000-0000-0000-0000-000000000000}"/>
          </ac:spMkLst>
        </pc:spChg>
        <pc:spChg chg="add mod">
          <ac:chgData name="Tracy Jared" userId="07c26c78-b2d4-4652-a5c5-3f2ed7c3b38b" providerId="ADAL" clId="{2F449F5B-CC09-499D-B83F-5AF7297A2D42}" dt="2022-06-14T21:38:10.744" v="4836" actId="113"/>
          <ac:spMkLst>
            <pc:docMk/>
            <pc:sldMk cId="3976685660" sldId="265"/>
            <ac:spMk id="4" creationId="{E5E17881-7E0D-EFB1-B826-1AC186F04DCC}"/>
          </ac:spMkLst>
        </pc:spChg>
        <pc:spChg chg="add mod">
          <ac:chgData name="Tracy Jared" userId="07c26c78-b2d4-4652-a5c5-3f2ed7c3b38b" providerId="ADAL" clId="{2F449F5B-CC09-499D-B83F-5AF7297A2D42}" dt="2022-06-14T21:39:18.854" v="4848" actId="1076"/>
          <ac:spMkLst>
            <pc:docMk/>
            <pc:sldMk cId="3976685660" sldId="265"/>
            <ac:spMk id="6" creationId="{B0A5DAF4-D903-34F4-BD28-CD7C16449090}"/>
          </ac:spMkLst>
        </pc:spChg>
        <pc:spChg chg="add del mod">
          <ac:chgData name="Tracy Jared" userId="07c26c78-b2d4-4652-a5c5-3f2ed7c3b38b" providerId="ADAL" clId="{2F449F5B-CC09-499D-B83F-5AF7297A2D42}" dt="2022-06-14T21:33:49.591" v="4774" actId="478"/>
          <ac:spMkLst>
            <pc:docMk/>
            <pc:sldMk cId="3976685660" sldId="265"/>
            <ac:spMk id="8" creationId="{0A618E86-0F95-FC81-6E0F-0F6F6D22A531}"/>
          </ac:spMkLst>
        </pc:spChg>
        <pc:spChg chg="add mod">
          <ac:chgData name="Tracy Jared" userId="07c26c78-b2d4-4652-a5c5-3f2ed7c3b38b" providerId="ADAL" clId="{2F449F5B-CC09-499D-B83F-5AF7297A2D42}" dt="2022-06-14T21:38:28.758" v="4840" actId="1076"/>
          <ac:spMkLst>
            <pc:docMk/>
            <pc:sldMk cId="3976685660" sldId="265"/>
            <ac:spMk id="9" creationId="{4A0282E1-9792-6C3A-8464-7B15236DB8D7}"/>
          </ac:spMkLst>
        </pc:spChg>
        <pc:spChg chg="add del mod">
          <ac:chgData name="Tracy Jared" userId="07c26c78-b2d4-4652-a5c5-3f2ed7c3b38b" providerId="ADAL" clId="{2F449F5B-CC09-499D-B83F-5AF7297A2D42}" dt="2022-06-14T21:34:55.470" v="4798" actId="478"/>
          <ac:spMkLst>
            <pc:docMk/>
            <pc:sldMk cId="3976685660" sldId="265"/>
            <ac:spMk id="12" creationId="{ACC60907-EB40-593F-7D9B-33E75EC8463F}"/>
          </ac:spMkLst>
        </pc:spChg>
        <pc:spChg chg="add del mod">
          <ac:chgData name="Tracy Jared" userId="07c26c78-b2d4-4652-a5c5-3f2ed7c3b38b" providerId="ADAL" clId="{2F449F5B-CC09-499D-B83F-5AF7297A2D42}" dt="2022-06-14T21:36:53.488" v="4825" actId="478"/>
          <ac:spMkLst>
            <pc:docMk/>
            <pc:sldMk cId="3976685660" sldId="265"/>
            <ac:spMk id="17" creationId="{7F0B85DD-0AB4-C9F2-7D7F-A9853F7B54B1}"/>
          </ac:spMkLst>
        </pc:spChg>
        <pc:spChg chg="add del mod">
          <ac:chgData name="Tracy Jared" userId="07c26c78-b2d4-4652-a5c5-3f2ed7c3b38b" providerId="ADAL" clId="{2F449F5B-CC09-499D-B83F-5AF7297A2D42}" dt="2022-06-14T21:37:57.251" v="4835" actId="478"/>
          <ac:spMkLst>
            <pc:docMk/>
            <pc:sldMk cId="3976685660" sldId="265"/>
            <ac:spMk id="20" creationId="{EC6F31B6-B474-0B83-965D-010A445C7691}"/>
          </ac:spMkLst>
        </pc:spChg>
        <pc:picChg chg="add mod">
          <ac:chgData name="Tracy Jared" userId="07c26c78-b2d4-4652-a5c5-3f2ed7c3b38b" providerId="ADAL" clId="{2F449F5B-CC09-499D-B83F-5AF7297A2D42}" dt="2022-06-14T21:38:52.690" v="4844" actId="1076"/>
          <ac:picMkLst>
            <pc:docMk/>
            <pc:sldMk cId="3976685660" sldId="265"/>
            <ac:picMk id="11" creationId="{DD387950-8567-68B7-A6BE-111EDA4B5E12}"/>
          </ac:picMkLst>
        </pc:picChg>
        <pc:picChg chg="add mod">
          <ac:chgData name="Tracy Jared" userId="07c26c78-b2d4-4652-a5c5-3f2ed7c3b38b" providerId="ADAL" clId="{2F449F5B-CC09-499D-B83F-5AF7297A2D42}" dt="2022-06-14T21:35:36.469" v="4804" actId="1076"/>
          <ac:picMkLst>
            <pc:docMk/>
            <pc:sldMk cId="3976685660" sldId="265"/>
            <ac:picMk id="14" creationId="{893BB8B8-C595-C1B9-E387-E706E2C0DB70}"/>
          </ac:picMkLst>
        </pc:picChg>
        <pc:picChg chg="add del mod">
          <ac:chgData name="Tracy Jared" userId="07c26c78-b2d4-4652-a5c5-3f2ed7c3b38b" providerId="ADAL" clId="{2F449F5B-CC09-499D-B83F-5AF7297A2D42}" dt="2022-06-14T21:38:44.443" v="4843" actId="1076"/>
          <ac:picMkLst>
            <pc:docMk/>
            <pc:sldMk cId="3976685660" sldId="265"/>
            <ac:picMk id="16" creationId="{E6B00E26-6E0F-D337-7C34-B6E51B71BA54}"/>
          </ac:picMkLst>
        </pc:picChg>
        <pc:picChg chg="add mod">
          <ac:chgData name="Tracy Jared" userId="07c26c78-b2d4-4652-a5c5-3f2ed7c3b38b" providerId="ADAL" clId="{2F449F5B-CC09-499D-B83F-5AF7297A2D42}" dt="2022-06-14T21:38:56.660" v="4846" actId="1076"/>
          <ac:picMkLst>
            <pc:docMk/>
            <pc:sldMk cId="3976685660" sldId="265"/>
            <ac:picMk id="19" creationId="{09644FC8-9F18-C0AD-55A6-4284265AB7A2}"/>
          </ac:picMkLst>
        </pc:picChg>
      </pc:sldChg>
      <pc:sldChg chg="addSp delSp modSp mod ord setBg modAnim delDesignElem">
        <pc:chgData name="Tracy Jared" userId="07c26c78-b2d4-4652-a5c5-3f2ed7c3b38b" providerId="ADAL" clId="{2F449F5B-CC09-499D-B83F-5AF7297A2D42}" dt="2022-06-14T23:28:56.078" v="5222"/>
        <pc:sldMkLst>
          <pc:docMk/>
          <pc:sldMk cId="214546702" sldId="266"/>
        </pc:sldMkLst>
        <pc:spChg chg="mod ord">
          <ac:chgData name="Tracy Jared" userId="07c26c78-b2d4-4652-a5c5-3f2ed7c3b38b" providerId="ADAL" clId="{2F449F5B-CC09-499D-B83F-5AF7297A2D42}" dt="2022-06-14T23:28:56.078" v="5222"/>
          <ac:spMkLst>
            <pc:docMk/>
            <pc:sldMk cId="214546702" sldId="266"/>
            <ac:spMk id="3" creationId="{00000000-0000-0000-0000-000000000000}"/>
          </ac:spMkLst>
        </pc:spChg>
        <pc:spChg chg="add mod">
          <ac:chgData name="Tracy Jared" userId="07c26c78-b2d4-4652-a5c5-3f2ed7c3b38b" providerId="ADAL" clId="{2F449F5B-CC09-499D-B83F-5AF7297A2D42}" dt="2022-06-14T21:45:01.432" v="4945" actId="122"/>
          <ac:spMkLst>
            <pc:docMk/>
            <pc:sldMk cId="214546702" sldId="266"/>
            <ac:spMk id="4" creationId="{606F0F1C-3513-38F3-AAC0-8027EBC1BC97}"/>
          </ac:spMkLst>
        </pc:spChg>
        <pc:spChg chg="add del">
          <ac:chgData name="Tracy Jared" userId="07c26c78-b2d4-4652-a5c5-3f2ed7c3b38b" providerId="ADAL" clId="{2F449F5B-CC09-499D-B83F-5AF7297A2D42}" dt="2022-06-14T23:28:56.078" v="5222"/>
          <ac:spMkLst>
            <pc:docMk/>
            <pc:sldMk cId="214546702" sldId="266"/>
            <ac:spMk id="9" creationId="{7509B08A-C1EC-478C-86AF-60ADE06D9BBB}"/>
          </ac:spMkLst>
        </pc:spChg>
        <pc:spChg chg="add del">
          <ac:chgData name="Tracy Jared" userId="07c26c78-b2d4-4652-a5c5-3f2ed7c3b38b" providerId="ADAL" clId="{2F449F5B-CC09-499D-B83F-5AF7297A2D42}" dt="2022-06-14T23:28:56.078" v="5222"/>
          <ac:spMkLst>
            <pc:docMk/>
            <pc:sldMk cId="214546702" sldId="266"/>
            <ac:spMk id="11" creationId="{221CC330-4259-4C32-BF8B-5FE13FFABB3A}"/>
          </ac:spMkLst>
        </pc:spChg>
      </pc:sldChg>
      <pc:sldChg chg="addSp delSp modSp new del mod modAnim">
        <pc:chgData name="Tracy Jared" userId="07c26c78-b2d4-4652-a5c5-3f2ed7c3b38b" providerId="ADAL" clId="{2F449F5B-CC09-499D-B83F-5AF7297A2D42}" dt="2022-06-14T16:41:29.939" v="3831" actId="2696"/>
        <pc:sldMkLst>
          <pc:docMk/>
          <pc:sldMk cId="1689817050" sldId="267"/>
        </pc:sldMkLst>
        <pc:spChg chg="del">
          <ac:chgData name="Tracy Jared" userId="07c26c78-b2d4-4652-a5c5-3f2ed7c3b38b" providerId="ADAL" clId="{2F449F5B-CC09-499D-B83F-5AF7297A2D42}" dt="2021-07-27T15:07:41.156" v="1253" actId="21"/>
          <ac:spMkLst>
            <pc:docMk/>
            <pc:sldMk cId="1689817050" sldId="267"/>
            <ac:spMk id="2" creationId="{B832428F-E2E3-4E4C-80C0-2B42E929D507}"/>
          </ac:spMkLst>
        </pc:spChg>
        <pc:spChg chg="mod">
          <ac:chgData name="Tracy Jared" userId="07c26c78-b2d4-4652-a5c5-3f2ed7c3b38b" providerId="ADAL" clId="{2F449F5B-CC09-499D-B83F-5AF7297A2D42}" dt="2021-07-27T15:10:50.646" v="1305" actId="255"/>
          <ac:spMkLst>
            <pc:docMk/>
            <pc:sldMk cId="1689817050" sldId="267"/>
            <ac:spMk id="3" creationId="{DBB8252B-933E-4095-9965-D49B9D2E3C07}"/>
          </ac:spMkLst>
        </pc:spChg>
        <pc:graphicFrameChg chg="add del mod">
          <ac:chgData name="Tracy Jared" userId="07c26c78-b2d4-4652-a5c5-3f2ed7c3b38b" providerId="ADAL" clId="{2F449F5B-CC09-499D-B83F-5AF7297A2D42}" dt="2022-06-14T16:38:16.804" v="3790"/>
          <ac:graphicFrameMkLst>
            <pc:docMk/>
            <pc:sldMk cId="1689817050" sldId="267"/>
            <ac:graphicFrameMk id="2" creationId="{0DF66FE2-6351-7A49-8D87-1367120D7E07}"/>
          </ac:graphicFrameMkLst>
        </pc:graphicFrameChg>
        <pc:graphicFrameChg chg="add mod modGraphic">
          <ac:chgData name="Tracy Jared" userId="07c26c78-b2d4-4652-a5c5-3f2ed7c3b38b" providerId="ADAL" clId="{2F449F5B-CC09-499D-B83F-5AF7297A2D42}" dt="2022-06-14T16:39:00.582" v="3812" actId="20577"/>
          <ac:graphicFrameMkLst>
            <pc:docMk/>
            <pc:sldMk cId="1689817050" sldId="267"/>
            <ac:graphicFrameMk id="4" creationId="{93463D76-F5D7-45D8-9792-EA2AB8E0728D}"/>
          </ac:graphicFrameMkLst>
        </pc:graphicFrameChg>
      </pc:sldChg>
      <pc:sldChg chg="addSp delSp modSp new mod modTransition delAnim modAnim">
        <pc:chgData name="Tracy Jared" userId="07c26c78-b2d4-4652-a5c5-3f2ed7c3b38b" providerId="ADAL" clId="{2F449F5B-CC09-499D-B83F-5AF7297A2D42}" dt="2022-06-14T22:00:30.306" v="5033"/>
        <pc:sldMkLst>
          <pc:docMk/>
          <pc:sldMk cId="1642941802" sldId="268"/>
        </pc:sldMkLst>
        <pc:spChg chg="del">
          <ac:chgData name="Tracy Jared" userId="07c26c78-b2d4-4652-a5c5-3f2ed7c3b38b" providerId="ADAL" clId="{2F449F5B-CC09-499D-B83F-5AF7297A2D42}" dt="2021-07-27T15:17:38.087" v="1571" actId="21"/>
          <ac:spMkLst>
            <pc:docMk/>
            <pc:sldMk cId="1642941802" sldId="268"/>
            <ac:spMk id="2" creationId="{BC88932E-1B96-4C46-9752-C907AB606B39}"/>
          </ac:spMkLst>
        </pc:spChg>
        <pc:spChg chg="del mod ord">
          <ac:chgData name="Tracy Jared" userId="07c26c78-b2d4-4652-a5c5-3f2ed7c3b38b" providerId="ADAL" clId="{2F449F5B-CC09-499D-B83F-5AF7297A2D42}" dt="2022-06-14T17:41:45.984" v="4397" actId="478"/>
          <ac:spMkLst>
            <pc:docMk/>
            <pc:sldMk cId="1642941802" sldId="268"/>
            <ac:spMk id="3" creationId="{C12E9AFD-6A94-4CA6-A7F8-766636229912}"/>
          </ac:spMkLst>
        </pc:spChg>
        <pc:spChg chg="add mod">
          <ac:chgData name="Tracy Jared" userId="07c26c78-b2d4-4652-a5c5-3f2ed7c3b38b" providerId="ADAL" clId="{2F449F5B-CC09-499D-B83F-5AF7297A2D42}" dt="2022-06-14T17:42:05.293" v="4400" actId="1076"/>
          <ac:spMkLst>
            <pc:docMk/>
            <pc:sldMk cId="1642941802" sldId="268"/>
            <ac:spMk id="4" creationId="{61ECDA2E-DE71-4683-BDF8-AC2241B6BABC}"/>
          </ac:spMkLst>
        </pc:spChg>
        <pc:spChg chg="add mod">
          <ac:chgData name="Tracy Jared" userId="07c26c78-b2d4-4652-a5c5-3f2ed7c3b38b" providerId="ADAL" clId="{2F449F5B-CC09-499D-B83F-5AF7297A2D42}" dt="2022-06-14T17:41:59.834" v="4399" actId="1076"/>
          <ac:spMkLst>
            <pc:docMk/>
            <pc:sldMk cId="1642941802" sldId="268"/>
            <ac:spMk id="6" creationId="{49F72F00-F807-00D6-4C7E-0A0D940367F0}"/>
          </ac:spMkLst>
        </pc:spChg>
        <pc:spChg chg="add del mod">
          <ac:chgData name="Tracy Jared" userId="07c26c78-b2d4-4652-a5c5-3f2ed7c3b38b" providerId="ADAL" clId="{2F449F5B-CC09-499D-B83F-5AF7297A2D42}" dt="2022-06-14T17:41:52.653" v="4398" actId="478"/>
          <ac:spMkLst>
            <pc:docMk/>
            <pc:sldMk cId="1642941802" sldId="268"/>
            <ac:spMk id="8" creationId="{97C43990-5F06-6049-AD0A-06562F864167}"/>
          </ac:spMkLst>
        </pc:spChg>
        <pc:picChg chg="add mod">
          <ac:chgData name="Tracy Jared" userId="07c26c78-b2d4-4652-a5c5-3f2ed7c3b38b" providerId="ADAL" clId="{2F449F5B-CC09-499D-B83F-5AF7297A2D42}" dt="2022-06-14T17:42:53.575" v="4405" actId="1076"/>
          <ac:picMkLst>
            <pc:docMk/>
            <pc:sldMk cId="1642941802" sldId="268"/>
            <ac:picMk id="10" creationId="{D0E13E3C-D989-F231-8211-428EC401BE33}"/>
          </ac:picMkLst>
        </pc:picChg>
        <pc:picChg chg="add mod">
          <ac:chgData name="Tracy Jared" userId="07c26c78-b2d4-4652-a5c5-3f2ed7c3b38b" providerId="ADAL" clId="{2F449F5B-CC09-499D-B83F-5AF7297A2D42}" dt="2022-06-14T17:43:40.757" v="4410" actId="1076"/>
          <ac:picMkLst>
            <pc:docMk/>
            <pc:sldMk cId="1642941802" sldId="268"/>
            <ac:picMk id="12" creationId="{EED9D75D-341B-AFEE-B0A1-A27D639B3A0E}"/>
          </ac:picMkLst>
        </pc:picChg>
      </pc:sldChg>
      <pc:sldChg chg="addSp delSp modSp new mod modTransition setBg modAnim delDesignElem">
        <pc:chgData name="Tracy Jared" userId="07c26c78-b2d4-4652-a5c5-3f2ed7c3b38b" providerId="ADAL" clId="{2F449F5B-CC09-499D-B83F-5AF7297A2D42}" dt="2022-06-14T23:28:56.078" v="5222"/>
        <pc:sldMkLst>
          <pc:docMk/>
          <pc:sldMk cId="1268712263" sldId="269"/>
        </pc:sldMkLst>
        <pc:spChg chg="mod">
          <ac:chgData name="Tracy Jared" userId="07c26c78-b2d4-4652-a5c5-3f2ed7c3b38b" providerId="ADAL" clId="{2F449F5B-CC09-499D-B83F-5AF7297A2D42}" dt="2022-06-14T21:41:20.682" v="4914" actId="122"/>
          <ac:spMkLst>
            <pc:docMk/>
            <pc:sldMk cId="1268712263" sldId="269"/>
            <ac:spMk id="2" creationId="{226BEA02-3D52-41DB-82AF-F3887F94C02C}"/>
          </ac:spMkLst>
        </pc:spChg>
        <pc:spChg chg="mod">
          <ac:chgData name="Tracy Jared" userId="07c26c78-b2d4-4652-a5c5-3f2ed7c3b38b" providerId="ADAL" clId="{2F449F5B-CC09-499D-B83F-5AF7297A2D42}" dt="2022-06-14T23:27:43.339" v="5186"/>
          <ac:spMkLst>
            <pc:docMk/>
            <pc:sldMk cId="1268712263" sldId="269"/>
            <ac:spMk id="3" creationId="{6B667B53-B8B5-4E43-A522-7BB0860AD770}"/>
          </ac:spMkLst>
        </pc:spChg>
        <pc:spChg chg="add del">
          <ac:chgData name="Tracy Jared" userId="07c26c78-b2d4-4652-a5c5-3f2ed7c3b38b" providerId="ADAL" clId="{2F449F5B-CC09-499D-B83F-5AF7297A2D42}" dt="2022-06-14T23:28:56.078" v="5222"/>
          <ac:spMkLst>
            <pc:docMk/>
            <pc:sldMk cId="1268712263" sldId="269"/>
            <ac:spMk id="5" creationId="{7509B08A-C1EC-478C-86AF-60ADE06D9BBB}"/>
          </ac:spMkLst>
        </pc:spChg>
        <pc:spChg chg="add del">
          <ac:chgData name="Tracy Jared" userId="07c26c78-b2d4-4652-a5c5-3f2ed7c3b38b" providerId="ADAL" clId="{2F449F5B-CC09-499D-B83F-5AF7297A2D42}" dt="2022-06-14T23:28:56.078" v="5222"/>
          <ac:spMkLst>
            <pc:docMk/>
            <pc:sldMk cId="1268712263" sldId="269"/>
            <ac:spMk id="6" creationId="{221CC330-4259-4C32-BF8B-5FE13FFABB3A}"/>
          </ac:spMkLst>
        </pc:spChg>
        <pc:spChg chg="add del">
          <ac:chgData name="Tracy Jared" userId="07c26c78-b2d4-4652-a5c5-3f2ed7c3b38b" providerId="ADAL" clId="{2F449F5B-CC09-499D-B83F-5AF7297A2D42}" dt="2022-06-14T21:40:47.461" v="4909" actId="26606"/>
          <ac:spMkLst>
            <pc:docMk/>
            <pc:sldMk cId="1268712263" sldId="269"/>
            <ac:spMk id="8" creationId="{781BBDC9-2DC6-4959-AC3D-49A5DCB05DA7}"/>
          </ac:spMkLst>
        </pc:spChg>
        <pc:spChg chg="add del">
          <ac:chgData name="Tracy Jared" userId="07c26c78-b2d4-4652-a5c5-3f2ed7c3b38b" providerId="ADAL" clId="{2F449F5B-CC09-499D-B83F-5AF7297A2D42}" dt="2022-06-14T21:40:47.461" v="4909" actId="26606"/>
          <ac:spMkLst>
            <pc:docMk/>
            <pc:sldMk cId="1268712263" sldId="269"/>
            <ac:spMk id="10" creationId="{4B74BB55-8517-4CFE-9389-81D0E6F81F00}"/>
          </ac:spMkLst>
        </pc:spChg>
        <pc:spChg chg="add del">
          <ac:chgData name="Tracy Jared" userId="07c26c78-b2d4-4652-a5c5-3f2ed7c3b38b" providerId="ADAL" clId="{2F449F5B-CC09-499D-B83F-5AF7297A2D42}" dt="2022-06-14T21:40:47.461" v="4909" actId="26606"/>
          <ac:spMkLst>
            <pc:docMk/>
            <pc:sldMk cId="1268712263" sldId="269"/>
            <ac:spMk id="19" creationId="{08452CCF-4A27-488A-AAF4-424933CFC925}"/>
          </ac:spMkLst>
        </pc:spChg>
        <pc:grpChg chg="add del">
          <ac:chgData name="Tracy Jared" userId="07c26c78-b2d4-4652-a5c5-3f2ed7c3b38b" providerId="ADAL" clId="{2F449F5B-CC09-499D-B83F-5AF7297A2D42}" dt="2022-06-14T21:40:47.461" v="4909" actId="26606"/>
          <ac:grpSpMkLst>
            <pc:docMk/>
            <pc:sldMk cId="1268712263" sldId="269"/>
            <ac:grpSpMk id="12" creationId="{A3F7C935-E41E-4E8D-91DF-D3BAB9521DF0}"/>
          </ac:grpSpMkLst>
        </pc:grpChg>
      </pc:sldChg>
      <pc:sldChg chg="addSp delSp modSp new mod modTransition setBg delAnim modAnim delDesignElem">
        <pc:chgData name="Tracy Jared" userId="07c26c78-b2d4-4652-a5c5-3f2ed7c3b38b" providerId="ADAL" clId="{2F449F5B-CC09-499D-B83F-5AF7297A2D42}" dt="2022-06-14T23:28:56.078" v="5222"/>
        <pc:sldMkLst>
          <pc:docMk/>
          <pc:sldMk cId="80440460" sldId="270"/>
        </pc:sldMkLst>
        <pc:spChg chg="mod">
          <ac:chgData name="Tracy Jared" userId="07c26c78-b2d4-4652-a5c5-3f2ed7c3b38b" providerId="ADAL" clId="{2F449F5B-CC09-499D-B83F-5AF7297A2D42}" dt="2022-06-14T22:53:12.984" v="5118" actId="1076"/>
          <ac:spMkLst>
            <pc:docMk/>
            <pc:sldMk cId="80440460" sldId="270"/>
            <ac:spMk id="2" creationId="{72159505-48D9-4307-B1C5-60E5E9A5CB49}"/>
          </ac:spMkLst>
        </pc:spChg>
        <pc:spChg chg="del">
          <ac:chgData name="Tracy Jared" userId="07c26c78-b2d4-4652-a5c5-3f2ed7c3b38b" providerId="ADAL" clId="{2F449F5B-CC09-499D-B83F-5AF7297A2D42}" dt="2021-07-27T15:25:32.199" v="1706" actId="21"/>
          <ac:spMkLst>
            <pc:docMk/>
            <pc:sldMk cId="80440460" sldId="270"/>
            <ac:spMk id="3" creationId="{F4115E18-7CF8-4F02-BF3B-12DD5796F13B}"/>
          </ac:spMkLst>
        </pc:spChg>
        <pc:spChg chg="add del mod">
          <ac:chgData name="Tracy Jared" userId="07c26c78-b2d4-4652-a5c5-3f2ed7c3b38b" providerId="ADAL" clId="{2F449F5B-CC09-499D-B83F-5AF7297A2D42}" dt="2021-07-27T15:26:44.717" v="1710" actId="21"/>
          <ac:spMkLst>
            <pc:docMk/>
            <pc:sldMk cId="80440460" sldId="270"/>
            <ac:spMk id="6" creationId="{8959BC1B-E1D0-48B0-9B20-00E2B946C86D}"/>
          </ac:spMkLst>
        </pc:spChg>
        <pc:spChg chg="add del mod">
          <ac:chgData name="Tracy Jared" userId="07c26c78-b2d4-4652-a5c5-3f2ed7c3b38b" providerId="ADAL" clId="{2F449F5B-CC09-499D-B83F-5AF7297A2D42}" dt="2022-06-14T22:54:20.266" v="5131" actId="478"/>
          <ac:spMkLst>
            <pc:docMk/>
            <pc:sldMk cId="80440460" sldId="270"/>
            <ac:spMk id="10" creationId="{A849E73C-A155-BD2C-ECBF-C31878F061BA}"/>
          </ac:spMkLst>
        </pc:spChg>
        <pc:spChg chg="add del">
          <ac:chgData name="Tracy Jared" userId="07c26c78-b2d4-4652-a5c5-3f2ed7c3b38b" providerId="ADAL" clId="{2F449F5B-CC09-499D-B83F-5AF7297A2D42}" dt="2022-06-14T22:53:00.189" v="5114" actId="26606"/>
          <ac:spMkLst>
            <pc:docMk/>
            <pc:sldMk cId="80440460" sldId="270"/>
            <ac:spMk id="19" creationId="{762362DE-7747-4D8B-99FA-8E36F0B15FF7}"/>
          </ac:spMkLst>
        </pc:spChg>
        <pc:spChg chg="add del">
          <ac:chgData name="Tracy Jared" userId="07c26c78-b2d4-4652-a5c5-3f2ed7c3b38b" providerId="ADAL" clId="{2F449F5B-CC09-499D-B83F-5AF7297A2D42}" dt="2022-06-14T23:28:56.078" v="5222"/>
          <ac:spMkLst>
            <pc:docMk/>
            <pc:sldMk cId="80440460" sldId="270"/>
            <ac:spMk id="41" creationId="{BDA3A76A-4B4C-456C-9E11-7C85352E418B}"/>
          </ac:spMkLst>
        </pc:spChg>
        <pc:spChg chg="add del">
          <ac:chgData name="Tracy Jared" userId="07c26c78-b2d4-4652-a5c5-3f2ed7c3b38b" providerId="ADAL" clId="{2F449F5B-CC09-499D-B83F-5AF7297A2D42}" dt="2021-07-27T15:30:49.530" v="1723" actId="26606"/>
          <ac:spMkLst>
            <pc:docMk/>
            <pc:sldMk cId="80440460" sldId="270"/>
            <ac:spMk id="99" creationId="{AE2F7D72-C98C-4C79-88A4-1DD7AAE7BF3D}"/>
          </ac:spMkLst>
        </pc:spChg>
        <pc:spChg chg="add del">
          <ac:chgData name="Tracy Jared" userId="07c26c78-b2d4-4652-a5c5-3f2ed7c3b38b" providerId="ADAL" clId="{2F449F5B-CC09-499D-B83F-5AF7297A2D42}" dt="2021-07-27T15:30:49.530" v="1723" actId="26606"/>
          <ac:spMkLst>
            <pc:docMk/>
            <pc:sldMk cId="80440460" sldId="270"/>
            <ac:spMk id="101" creationId="{C03B0394-07A3-4767-BDD5-04B2F3E6BD4B}"/>
          </ac:spMkLst>
        </pc:spChg>
        <pc:spChg chg="add del">
          <ac:chgData name="Tracy Jared" userId="07c26c78-b2d4-4652-a5c5-3f2ed7c3b38b" providerId="ADAL" clId="{2F449F5B-CC09-499D-B83F-5AF7297A2D42}" dt="2021-07-27T15:30:49.530" v="1723" actId="26606"/>
          <ac:spMkLst>
            <pc:docMk/>
            <pc:sldMk cId="80440460" sldId="270"/>
            <ac:spMk id="103" creationId="{EA50189A-2FD4-4608-A527-341A1811A64B}"/>
          </ac:spMkLst>
        </pc:spChg>
        <pc:spChg chg="add del">
          <ac:chgData name="Tracy Jared" userId="07c26c78-b2d4-4652-a5c5-3f2ed7c3b38b" providerId="ADAL" clId="{2F449F5B-CC09-499D-B83F-5AF7297A2D42}" dt="2021-07-27T15:30:49.530" v="1723" actId="26606"/>
          <ac:spMkLst>
            <pc:docMk/>
            <pc:sldMk cId="80440460" sldId="270"/>
            <ac:spMk id="105" creationId="{95ECFC88-1E40-4C47-960F-87C500F10959}"/>
          </ac:spMkLst>
        </pc:spChg>
        <pc:spChg chg="add del">
          <ac:chgData name="Tracy Jared" userId="07c26c78-b2d4-4652-a5c5-3f2ed7c3b38b" providerId="ADAL" clId="{2F449F5B-CC09-499D-B83F-5AF7297A2D42}" dt="2021-07-27T15:30:49.530" v="1723" actId="26606"/>
          <ac:spMkLst>
            <pc:docMk/>
            <pc:sldMk cId="80440460" sldId="270"/>
            <ac:spMk id="107" creationId="{3B61BD80-022D-4577-9D14-EAD5DFD135CF}"/>
          </ac:spMkLst>
        </pc:spChg>
        <pc:spChg chg="add del">
          <ac:chgData name="Tracy Jared" userId="07c26c78-b2d4-4652-a5c5-3f2ed7c3b38b" providerId="ADAL" clId="{2F449F5B-CC09-499D-B83F-5AF7297A2D42}" dt="2022-06-11T16:15:51.798" v="1981"/>
          <ac:spMkLst>
            <pc:docMk/>
            <pc:sldMk cId="80440460" sldId="270"/>
            <ac:spMk id="165" creationId="{AE2F7D72-C98C-4C79-88A4-1DD7AAE7BF3D}"/>
          </ac:spMkLst>
        </pc:spChg>
        <pc:spChg chg="add del">
          <ac:chgData name="Tracy Jared" userId="07c26c78-b2d4-4652-a5c5-3f2ed7c3b38b" providerId="ADAL" clId="{2F449F5B-CC09-499D-B83F-5AF7297A2D42}" dt="2022-06-11T16:15:51.798" v="1981"/>
          <ac:spMkLst>
            <pc:docMk/>
            <pc:sldMk cId="80440460" sldId="270"/>
            <ac:spMk id="167" creationId="{C03B0394-07A3-4767-BDD5-04B2F3E6BD4B}"/>
          </ac:spMkLst>
        </pc:spChg>
        <pc:spChg chg="add del">
          <ac:chgData name="Tracy Jared" userId="07c26c78-b2d4-4652-a5c5-3f2ed7c3b38b" providerId="ADAL" clId="{2F449F5B-CC09-499D-B83F-5AF7297A2D42}" dt="2022-06-11T16:15:51.798" v="1981"/>
          <ac:spMkLst>
            <pc:docMk/>
            <pc:sldMk cId="80440460" sldId="270"/>
            <ac:spMk id="169" creationId="{0B8CC013-B961-4488-B78C-A13810C9B7E2}"/>
          </ac:spMkLst>
        </pc:spChg>
        <pc:spChg chg="add del">
          <ac:chgData name="Tracy Jared" userId="07c26c78-b2d4-4652-a5c5-3f2ed7c3b38b" providerId="ADAL" clId="{2F449F5B-CC09-499D-B83F-5AF7297A2D42}" dt="2022-06-11T16:15:51.798" v="1981"/>
          <ac:spMkLst>
            <pc:docMk/>
            <pc:sldMk cId="80440460" sldId="270"/>
            <ac:spMk id="171" creationId="{70A209F0-70C9-4B01-A80D-8C5FD144AB2B}"/>
          </ac:spMkLst>
        </pc:spChg>
        <pc:spChg chg="add del">
          <ac:chgData name="Tracy Jared" userId="07c26c78-b2d4-4652-a5c5-3f2ed7c3b38b" providerId="ADAL" clId="{2F449F5B-CC09-499D-B83F-5AF7297A2D42}" dt="2022-06-11T16:15:51.798" v="1981"/>
          <ac:spMkLst>
            <pc:docMk/>
            <pc:sldMk cId="80440460" sldId="270"/>
            <ac:spMk id="173" creationId="{19B43B94-4C22-4B26-B9FD-985AEA992427}"/>
          </ac:spMkLst>
        </pc:spChg>
        <pc:grpChg chg="add del">
          <ac:chgData name="Tracy Jared" userId="07c26c78-b2d4-4652-a5c5-3f2ed7c3b38b" providerId="ADAL" clId="{2F449F5B-CC09-499D-B83F-5AF7297A2D42}" dt="2022-06-14T22:53:00.189" v="5114" actId="26606"/>
          <ac:grpSpMkLst>
            <pc:docMk/>
            <pc:sldMk cId="80440460" sldId="270"/>
            <ac:grpSpMk id="21" creationId="{25123E6E-F713-4254-A6BF-358CC8EC6C95}"/>
          </ac:grpSpMkLst>
        </pc:grpChg>
        <pc:grpChg chg="add del">
          <ac:chgData name="Tracy Jared" userId="07c26c78-b2d4-4652-a5c5-3f2ed7c3b38b" providerId="ADAL" clId="{2F449F5B-CC09-499D-B83F-5AF7297A2D42}" dt="2022-06-14T23:28:56.078" v="5222"/>
          <ac:grpSpMkLst>
            <pc:docMk/>
            <pc:sldMk cId="80440460" sldId="270"/>
            <ac:grpSpMk id="43" creationId="{DD4CBF5D-710D-4A8C-B442-E5D98674747D}"/>
          </ac:grpSpMkLst>
        </pc:grpChg>
        <pc:grpChg chg="add del">
          <ac:chgData name="Tracy Jared" userId="07c26c78-b2d4-4652-a5c5-3f2ed7c3b38b" providerId="ADAL" clId="{2F449F5B-CC09-499D-B83F-5AF7297A2D42}" dt="2021-07-27T15:30:49.530" v="1723" actId="26606"/>
          <ac:grpSpMkLst>
            <pc:docMk/>
            <pc:sldMk cId="80440460" sldId="270"/>
            <ac:grpSpMk id="71" creationId="{51B860BB-F934-4DE1-A930-090DD475F1A9}"/>
          </ac:grpSpMkLst>
        </pc:grpChg>
        <pc:grpChg chg="add del">
          <ac:chgData name="Tracy Jared" userId="07c26c78-b2d4-4652-a5c5-3f2ed7c3b38b" providerId="ADAL" clId="{2F449F5B-CC09-499D-B83F-5AF7297A2D42}" dt="2021-07-27T15:30:49.530" v="1723" actId="26606"/>
          <ac:grpSpMkLst>
            <pc:docMk/>
            <pc:sldMk cId="80440460" sldId="270"/>
            <ac:grpSpMk id="85" creationId="{DD17BCFA-C80F-4670-B8B9-034B5B1C8BA8}"/>
          </ac:grpSpMkLst>
        </pc:grpChg>
        <pc:grpChg chg="add del">
          <ac:chgData name="Tracy Jared" userId="07c26c78-b2d4-4652-a5c5-3f2ed7c3b38b" providerId="ADAL" clId="{2F449F5B-CC09-499D-B83F-5AF7297A2D42}" dt="2022-06-11T16:15:51.798" v="1981"/>
          <ac:grpSpMkLst>
            <pc:docMk/>
            <pc:sldMk cId="80440460" sldId="270"/>
            <ac:grpSpMk id="137" creationId="{51B860BB-F934-4DE1-A930-090DD475F1A9}"/>
          </ac:grpSpMkLst>
        </pc:grpChg>
        <pc:grpChg chg="add del">
          <ac:chgData name="Tracy Jared" userId="07c26c78-b2d4-4652-a5c5-3f2ed7c3b38b" providerId="ADAL" clId="{2F449F5B-CC09-499D-B83F-5AF7297A2D42}" dt="2022-06-11T16:15:51.798" v="1981"/>
          <ac:grpSpMkLst>
            <pc:docMk/>
            <pc:sldMk cId="80440460" sldId="270"/>
            <ac:grpSpMk id="151" creationId="{DD17BCFA-C80F-4670-B8B9-034B5B1C8BA8}"/>
          </ac:grpSpMkLst>
        </pc:grpChg>
        <pc:picChg chg="add mod">
          <ac:chgData name="Tracy Jared" userId="07c26c78-b2d4-4652-a5c5-3f2ed7c3b38b" providerId="ADAL" clId="{2F449F5B-CC09-499D-B83F-5AF7297A2D42}" dt="2022-06-14T22:53:07.198" v="5116" actId="27614"/>
          <ac:picMkLst>
            <pc:docMk/>
            <pc:sldMk cId="80440460" sldId="270"/>
            <ac:picMk id="3" creationId="{F3A56E03-C8E8-4C04-E277-D76E996E258E}"/>
          </ac:picMkLst>
        </pc:picChg>
        <pc:picChg chg="add del">
          <ac:chgData name="Tracy Jared" userId="07c26c78-b2d4-4652-a5c5-3f2ed7c3b38b" providerId="ADAL" clId="{2F449F5B-CC09-499D-B83F-5AF7297A2D42}" dt="2022-06-14T22:52:30.913" v="5112" actId="21"/>
          <ac:picMkLst>
            <pc:docMk/>
            <pc:sldMk cId="80440460" sldId="270"/>
            <ac:picMk id="4" creationId="{EDA9EE50-894E-E2D9-0703-E27B6BD3707C}"/>
          </ac:picMkLst>
        </pc:picChg>
        <pc:picChg chg="add del mod">
          <ac:chgData name="Tracy Jared" userId="07c26c78-b2d4-4652-a5c5-3f2ed7c3b38b" providerId="ADAL" clId="{2F449F5B-CC09-499D-B83F-5AF7297A2D42}" dt="2021-07-27T15:26:44.717" v="1710" actId="21"/>
          <ac:picMkLst>
            <pc:docMk/>
            <pc:sldMk cId="80440460" sldId="270"/>
            <ac:picMk id="5" creationId="{AAB9C0A9-5F37-4862-9BC7-070272DC2317}"/>
          </ac:picMkLst>
        </pc:picChg>
        <pc:picChg chg="add del mod">
          <ac:chgData name="Tracy Jared" userId="07c26c78-b2d4-4652-a5c5-3f2ed7c3b38b" providerId="ADAL" clId="{2F449F5B-CC09-499D-B83F-5AF7297A2D42}" dt="2022-06-14T22:53:52.166" v="5127" actId="931"/>
          <ac:picMkLst>
            <pc:docMk/>
            <pc:sldMk cId="80440460" sldId="270"/>
            <ac:picMk id="6" creationId="{C026B190-A2AA-676D-60A0-C55839736B25}"/>
          </ac:picMkLst>
        </pc:picChg>
        <pc:picChg chg="add mod">
          <ac:chgData name="Tracy Jared" userId="07c26c78-b2d4-4652-a5c5-3f2ed7c3b38b" providerId="ADAL" clId="{2F449F5B-CC09-499D-B83F-5AF7297A2D42}" dt="2022-06-14T22:54:23.569" v="5132" actId="1076"/>
          <ac:picMkLst>
            <pc:docMk/>
            <pc:sldMk cId="80440460" sldId="270"/>
            <ac:picMk id="8" creationId="{DB09A66F-01CA-1B80-8515-8C82A4829832}"/>
          </ac:picMkLst>
        </pc:picChg>
        <pc:picChg chg="add del mod">
          <ac:chgData name="Tracy Jared" userId="07c26c78-b2d4-4652-a5c5-3f2ed7c3b38b" providerId="ADAL" clId="{2F449F5B-CC09-499D-B83F-5AF7297A2D42}" dt="2021-07-27T15:30:32.254" v="1720" actId="21"/>
          <ac:picMkLst>
            <pc:docMk/>
            <pc:sldMk cId="80440460" sldId="270"/>
            <ac:picMk id="39" creationId="{03490CFF-5072-4347-A60B-5517579DC940}"/>
          </ac:picMkLst>
        </pc:picChg>
        <pc:picChg chg="add del mod">
          <ac:chgData name="Tracy Jared" userId="07c26c78-b2d4-4652-a5c5-3f2ed7c3b38b" providerId="ADAL" clId="{2F449F5B-CC09-499D-B83F-5AF7297A2D42}" dt="2021-07-27T15:30:25.313" v="1718" actId="21"/>
          <ac:picMkLst>
            <pc:docMk/>
            <pc:sldMk cId="80440460" sldId="270"/>
            <ac:picMk id="1026" creationId="{D90729EC-2DB8-449D-957C-701806869C1A}"/>
          </ac:picMkLst>
        </pc:picChg>
        <pc:picChg chg="add del mod">
          <ac:chgData name="Tracy Jared" userId="07c26c78-b2d4-4652-a5c5-3f2ed7c3b38b" providerId="ADAL" clId="{2F449F5B-CC09-499D-B83F-5AF7297A2D42}" dt="2022-06-14T21:47:01.847" v="4962" actId="21"/>
          <ac:picMkLst>
            <pc:docMk/>
            <pc:sldMk cId="80440460" sldId="270"/>
            <ac:picMk id="1028" creationId="{D52A5B56-CABE-4E89-8937-292CC88D6D58}"/>
          </ac:picMkLst>
        </pc:picChg>
        <pc:cxnChg chg="add del">
          <ac:chgData name="Tracy Jared" userId="07c26c78-b2d4-4652-a5c5-3f2ed7c3b38b" providerId="ADAL" clId="{2F449F5B-CC09-499D-B83F-5AF7297A2D42}" dt="2022-06-14T22:53:00.189" v="5114" actId="26606"/>
          <ac:cxnSpMkLst>
            <pc:docMk/>
            <pc:sldMk cId="80440460" sldId="270"/>
            <ac:cxnSpMk id="9" creationId="{0512F9CB-A1A0-4043-A103-F6A4B94B695A}"/>
          </ac:cxnSpMkLst>
        </pc:cxnChg>
        <pc:cxnChg chg="add del">
          <ac:chgData name="Tracy Jared" userId="07c26c78-b2d4-4652-a5c5-3f2ed7c3b38b" providerId="ADAL" clId="{2F449F5B-CC09-499D-B83F-5AF7297A2D42}" dt="2022-06-14T22:53:00.189" v="5114" actId="26606"/>
          <ac:cxnSpMkLst>
            <pc:docMk/>
            <pc:sldMk cId="80440460" sldId="270"/>
            <ac:cxnSpMk id="11" creationId="{ADBE6588-EE16-4389-857C-86A156D49E5D}"/>
          </ac:cxnSpMkLst>
        </pc:cxnChg>
        <pc:cxnChg chg="add del">
          <ac:chgData name="Tracy Jared" userId="07c26c78-b2d4-4652-a5c5-3f2ed7c3b38b" providerId="ADAL" clId="{2F449F5B-CC09-499D-B83F-5AF7297A2D42}" dt="2022-06-14T22:53:00.189" v="5114" actId="26606"/>
          <ac:cxnSpMkLst>
            <pc:docMk/>
            <pc:sldMk cId="80440460" sldId="270"/>
            <ac:cxnSpMk id="13" creationId="{17FD48D2-B0A7-413D-B947-AA55AC1296D5}"/>
          </ac:cxnSpMkLst>
        </pc:cxnChg>
        <pc:cxnChg chg="add del">
          <ac:chgData name="Tracy Jared" userId="07c26c78-b2d4-4652-a5c5-3f2ed7c3b38b" providerId="ADAL" clId="{2F449F5B-CC09-499D-B83F-5AF7297A2D42}" dt="2022-06-14T22:53:00.189" v="5114" actId="26606"/>
          <ac:cxnSpMkLst>
            <pc:docMk/>
            <pc:sldMk cId="80440460" sldId="270"/>
            <ac:cxnSpMk id="15" creationId="{2BE668D0-D906-4EEE-B32F-8C028624B837}"/>
          </ac:cxnSpMkLst>
        </pc:cxnChg>
        <pc:cxnChg chg="add del">
          <ac:chgData name="Tracy Jared" userId="07c26c78-b2d4-4652-a5c5-3f2ed7c3b38b" providerId="ADAL" clId="{2F449F5B-CC09-499D-B83F-5AF7297A2D42}" dt="2022-06-14T22:53:00.189" v="5114" actId="26606"/>
          <ac:cxnSpMkLst>
            <pc:docMk/>
            <pc:sldMk cId="80440460" sldId="270"/>
            <ac:cxnSpMk id="17" creationId="{D1DE67A3-B8F6-4CFD-A8E0-D15200F23152}"/>
          </ac:cxnSpMkLst>
        </pc:cxnChg>
        <pc:cxnChg chg="add del">
          <ac:chgData name="Tracy Jared" userId="07c26c78-b2d4-4652-a5c5-3f2ed7c3b38b" providerId="ADAL" clId="{2F449F5B-CC09-499D-B83F-5AF7297A2D42}" dt="2022-06-14T23:28:56.078" v="5222"/>
          <ac:cxnSpMkLst>
            <pc:docMk/>
            <pc:sldMk cId="80440460" sldId="270"/>
            <ac:cxnSpMk id="28" creationId="{2A35DB53-42BE-460E-9CA1-1294C98463CB}"/>
          </ac:cxnSpMkLst>
        </pc:cxnChg>
        <pc:cxnChg chg="add del">
          <ac:chgData name="Tracy Jared" userId="07c26c78-b2d4-4652-a5c5-3f2ed7c3b38b" providerId="ADAL" clId="{2F449F5B-CC09-499D-B83F-5AF7297A2D42}" dt="2022-06-14T23:28:56.078" v="5222"/>
          <ac:cxnSpMkLst>
            <pc:docMk/>
            <pc:sldMk cId="80440460" sldId="270"/>
            <ac:cxnSpMk id="31" creationId="{8FD48FB1-66D8-4676-B0AA-C139A1DB78D1}"/>
          </ac:cxnSpMkLst>
        </pc:cxnChg>
        <pc:cxnChg chg="add del">
          <ac:chgData name="Tracy Jared" userId="07c26c78-b2d4-4652-a5c5-3f2ed7c3b38b" providerId="ADAL" clId="{2F449F5B-CC09-499D-B83F-5AF7297A2D42}" dt="2022-06-14T23:28:56.078" v="5222"/>
          <ac:cxnSpMkLst>
            <pc:docMk/>
            <pc:sldMk cId="80440460" sldId="270"/>
            <ac:cxnSpMk id="33" creationId="{F033F5AE-6728-4F19-8DED-658E674B31B9}"/>
          </ac:cxnSpMkLst>
        </pc:cxnChg>
        <pc:cxnChg chg="add del">
          <ac:chgData name="Tracy Jared" userId="07c26c78-b2d4-4652-a5c5-3f2ed7c3b38b" providerId="ADAL" clId="{2F449F5B-CC09-499D-B83F-5AF7297A2D42}" dt="2022-06-14T23:28:56.078" v="5222"/>
          <ac:cxnSpMkLst>
            <pc:docMk/>
            <pc:sldMk cId="80440460" sldId="270"/>
            <ac:cxnSpMk id="35" creationId="{82C7D74A-18BA-4709-A808-44E8815C4430}"/>
          </ac:cxnSpMkLst>
        </pc:cxnChg>
        <pc:cxnChg chg="add del">
          <ac:chgData name="Tracy Jared" userId="07c26c78-b2d4-4652-a5c5-3f2ed7c3b38b" providerId="ADAL" clId="{2F449F5B-CC09-499D-B83F-5AF7297A2D42}" dt="2022-06-14T23:28:56.078" v="5222"/>
          <ac:cxnSpMkLst>
            <pc:docMk/>
            <pc:sldMk cId="80440460" sldId="270"/>
            <ac:cxnSpMk id="37" creationId="{B5164A3F-1561-4039-8185-AB0EEB713EA7}"/>
          </ac:cxnSpMkLst>
        </pc:cxnChg>
      </pc:sldChg>
      <pc:sldChg chg="addSp delSp modSp new mod ord modTransition modAnim">
        <pc:chgData name="Tracy Jared" userId="07c26c78-b2d4-4652-a5c5-3f2ed7c3b38b" providerId="ADAL" clId="{2F449F5B-CC09-499D-B83F-5AF7297A2D42}" dt="2022-08-01T21:49:18.849" v="5348" actId="1076"/>
        <pc:sldMkLst>
          <pc:docMk/>
          <pc:sldMk cId="3324117182" sldId="271"/>
        </pc:sldMkLst>
        <pc:spChg chg="del mod">
          <ac:chgData name="Tracy Jared" userId="07c26c78-b2d4-4652-a5c5-3f2ed7c3b38b" providerId="ADAL" clId="{2F449F5B-CC09-499D-B83F-5AF7297A2D42}" dt="2022-06-11T16:18:35.143" v="1991" actId="478"/>
          <ac:spMkLst>
            <pc:docMk/>
            <pc:sldMk cId="3324117182" sldId="271"/>
            <ac:spMk id="2" creationId="{111075FF-AE96-6040-CB4B-6EB1E574D7A1}"/>
          </ac:spMkLst>
        </pc:spChg>
        <pc:spChg chg="del">
          <ac:chgData name="Tracy Jared" userId="07c26c78-b2d4-4652-a5c5-3f2ed7c3b38b" providerId="ADAL" clId="{2F449F5B-CC09-499D-B83F-5AF7297A2D42}" dt="2022-06-11T16:14:46.342" v="1975" actId="21"/>
          <ac:spMkLst>
            <pc:docMk/>
            <pc:sldMk cId="3324117182" sldId="271"/>
            <ac:spMk id="3" creationId="{8F3E740B-8FB1-D5CB-9ADA-2097069293B1}"/>
          </ac:spMkLst>
        </pc:spChg>
        <pc:spChg chg="add mod">
          <ac:chgData name="Tracy Jared" userId="07c26c78-b2d4-4652-a5c5-3f2ed7c3b38b" providerId="ADAL" clId="{2F449F5B-CC09-499D-B83F-5AF7297A2D42}" dt="2022-06-11T16:33:47.288" v="2321" actId="255"/>
          <ac:spMkLst>
            <pc:docMk/>
            <pc:sldMk cId="3324117182" sldId="271"/>
            <ac:spMk id="5" creationId="{26881578-E5DA-6AC5-87A3-1F11A97AF87F}"/>
          </ac:spMkLst>
        </pc:spChg>
        <pc:picChg chg="add mod">
          <ac:chgData name="Tracy Jared" userId="07c26c78-b2d4-4652-a5c5-3f2ed7c3b38b" providerId="ADAL" clId="{2F449F5B-CC09-499D-B83F-5AF7297A2D42}" dt="2022-08-01T21:49:18.849" v="5348" actId="1076"/>
          <ac:picMkLst>
            <pc:docMk/>
            <pc:sldMk cId="3324117182" sldId="271"/>
            <ac:picMk id="2" creationId="{6ECB1119-ECD0-4C57-96AD-A20B2E58EF88}"/>
          </ac:picMkLst>
        </pc:picChg>
        <pc:picChg chg="add mod">
          <ac:chgData name="Tracy Jared" userId="07c26c78-b2d4-4652-a5c5-3f2ed7c3b38b" providerId="ADAL" clId="{2F449F5B-CC09-499D-B83F-5AF7297A2D42}" dt="2022-06-11T16:33:09.053" v="2319" actId="1076"/>
          <ac:picMkLst>
            <pc:docMk/>
            <pc:sldMk cId="3324117182" sldId="271"/>
            <ac:picMk id="4" creationId="{69C357F9-8CFF-56A4-2DBD-2ECD6E5D8E61}"/>
          </ac:picMkLst>
        </pc:picChg>
      </pc:sldChg>
      <pc:sldChg chg="addSp delSp modSp mod setBg delAnim modAnim delDesignElem">
        <pc:chgData name="Tracy Jared" userId="07c26c78-b2d4-4652-a5c5-3f2ed7c3b38b" providerId="ADAL" clId="{2F449F5B-CC09-499D-B83F-5AF7297A2D42}" dt="2022-06-14T23:28:56.078" v="5222"/>
        <pc:sldMkLst>
          <pc:docMk/>
          <pc:sldMk cId="2853595479" sldId="272"/>
        </pc:sldMkLst>
        <pc:spChg chg="del mod">
          <ac:chgData name="Tracy Jared" userId="07c26c78-b2d4-4652-a5c5-3f2ed7c3b38b" providerId="ADAL" clId="{2F449F5B-CC09-499D-B83F-5AF7297A2D42}" dt="2022-06-11T16:45:22.808" v="2371" actId="478"/>
          <ac:spMkLst>
            <pc:docMk/>
            <pc:sldMk cId="2853595479" sldId="272"/>
            <ac:spMk id="2" creationId="{00000000-0000-0000-0000-000000000000}"/>
          </ac:spMkLst>
        </pc:spChg>
        <pc:spChg chg="del mod">
          <ac:chgData name="Tracy Jared" userId="07c26c78-b2d4-4652-a5c5-3f2ed7c3b38b" providerId="ADAL" clId="{2F449F5B-CC09-499D-B83F-5AF7297A2D42}" dt="2022-06-11T16:45:25.982" v="2372" actId="478"/>
          <ac:spMkLst>
            <pc:docMk/>
            <pc:sldMk cId="2853595479" sldId="272"/>
            <ac:spMk id="6" creationId="{687FE0B3-5E86-8376-C88D-12FE0B62A99E}"/>
          </ac:spMkLst>
        </pc:spChg>
        <pc:spChg chg="add del mod">
          <ac:chgData name="Tracy Jared" userId="07c26c78-b2d4-4652-a5c5-3f2ed7c3b38b" providerId="ADAL" clId="{2F449F5B-CC09-499D-B83F-5AF7297A2D42}" dt="2022-06-11T16:45:28.681" v="2373" actId="478"/>
          <ac:spMkLst>
            <pc:docMk/>
            <pc:sldMk cId="2853595479" sldId="272"/>
            <ac:spMk id="8" creationId="{B765B3CC-8E59-DD97-8EEF-9DFA4B5B9A52}"/>
          </ac:spMkLst>
        </pc:spChg>
        <pc:grpChg chg="add del">
          <ac:chgData name="Tracy Jared" userId="07c26c78-b2d4-4652-a5c5-3f2ed7c3b38b" providerId="ADAL" clId="{2F449F5B-CC09-499D-B83F-5AF7297A2D42}" dt="2022-06-14T23:28:56.078" v="5222"/>
          <ac:grpSpMkLst>
            <pc:docMk/>
            <pc:sldMk cId="2853595479" sldId="272"/>
            <ac:grpSpMk id="15" creationId="{12D8CD66-6E34-4232-868C-F61EC84AFC0B}"/>
          </ac:grpSpMkLst>
        </pc:grpChg>
        <pc:picChg chg="add del mod">
          <ac:chgData name="Tracy Jared" userId="07c26c78-b2d4-4652-a5c5-3f2ed7c3b38b" providerId="ADAL" clId="{2F449F5B-CC09-499D-B83F-5AF7297A2D42}" dt="2022-06-11T16:38:32.357" v="2339"/>
          <ac:picMkLst>
            <pc:docMk/>
            <pc:sldMk cId="2853595479" sldId="272"/>
            <ac:picMk id="3" creationId="{32FE6BF7-529E-1A10-6AD0-559F1BF59763}"/>
          </ac:picMkLst>
        </pc:picChg>
        <pc:picChg chg="add del mod">
          <ac:chgData name="Tracy Jared" userId="07c26c78-b2d4-4652-a5c5-3f2ed7c3b38b" providerId="ADAL" clId="{2F449F5B-CC09-499D-B83F-5AF7297A2D42}" dt="2022-06-11T16:39:16.674" v="2347"/>
          <ac:picMkLst>
            <pc:docMk/>
            <pc:sldMk cId="2853595479" sldId="272"/>
            <ac:picMk id="4" creationId="{E8EA8CF4-8786-7FE2-2C87-EC334A3477B6}"/>
          </ac:picMkLst>
        </pc:picChg>
        <pc:picChg chg="add del mod">
          <ac:chgData name="Tracy Jared" userId="07c26c78-b2d4-4652-a5c5-3f2ed7c3b38b" providerId="ADAL" clId="{2F449F5B-CC09-499D-B83F-5AF7297A2D42}" dt="2022-06-11T16:45:16.524" v="2368" actId="21"/>
          <ac:picMkLst>
            <pc:docMk/>
            <pc:sldMk cId="2853595479" sldId="272"/>
            <ac:picMk id="5" creationId="{FD5ED784-A8E9-9680-B77D-36874C269A46}"/>
          </ac:picMkLst>
        </pc:picChg>
        <pc:picChg chg="add mod">
          <ac:chgData name="Tracy Jared" userId="07c26c78-b2d4-4652-a5c5-3f2ed7c3b38b" providerId="ADAL" clId="{2F449F5B-CC09-499D-B83F-5AF7297A2D42}" dt="2022-06-11T16:46:12.545" v="2375" actId="26606"/>
          <ac:picMkLst>
            <pc:docMk/>
            <pc:sldMk cId="2853595479" sldId="272"/>
            <ac:picMk id="10" creationId="{81F3B4FA-0967-BFAA-C6BC-67591B1CB4E8}"/>
          </ac:picMkLst>
        </pc:picChg>
      </pc:sldChg>
      <pc:sldChg chg="addSp delSp modSp mod setBg delAnim delDesignElem">
        <pc:chgData name="Tracy Jared" userId="07c26c78-b2d4-4652-a5c5-3f2ed7c3b38b" providerId="ADAL" clId="{2F449F5B-CC09-499D-B83F-5AF7297A2D42}" dt="2022-06-14T23:28:56.078" v="5222"/>
        <pc:sldMkLst>
          <pc:docMk/>
          <pc:sldMk cId="3128000512" sldId="273"/>
        </pc:sldMkLst>
        <pc:spChg chg="del mod">
          <ac:chgData name="Tracy Jared" userId="07c26c78-b2d4-4652-a5c5-3f2ed7c3b38b" providerId="ADAL" clId="{2F449F5B-CC09-499D-B83F-5AF7297A2D42}" dt="2022-06-11T16:46:27.232" v="2378" actId="478"/>
          <ac:spMkLst>
            <pc:docMk/>
            <pc:sldMk cId="3128000512" sldId="273"/>
            <ac:spMk id="2" creationId="{00000000-0000-0000-0000-000000000000}"/>
          </ac:spMkLst>
        </pc:spChg>
        <pc:spChg chg="add del mod">
          <ac:chgData name="Tracy Jared" userId="07c26c78-b2d4-4652-a5c5-3f2ed7c3b38b" providerId="ADAL" clId="{2F449F5B-CC09-499D-B83F-5AF7297A2D42}" dt="2022-06-11T16:46:34.777" v="2380" actId="478"/>
          <ac:spMkLst>
            <pc:docMk/>
            <pc:sldMk cId="3128000512" sldId="273"/>
            <ac:spMk id="4" creationId="{98346838-98D6-AA22-3595-F212382143F7}"/>
          </ac:spMkLst>
        </pc:spChg>
        <pc:spChg chg="del mod">
          <ac:chgData name="Tracy Jared" userId="07c26c78-b2d4-4652-a5c5-3f2ed7c3b38b" providerId="ADAL" clId="{2F449F5B-CC09-499D-B83F-5AF7297A2D42}" dt="2022-06-11T16:46:30.371" v="2379" actId="478"/>
          <ac:spMkLst>
            <pc:docMk/>
            <pc:sldMk cId="3128000512" sldId="273"/>
            <ac:spMk id="6" creationId="{687FE0B3-5E86-8376-C88D-12FE0B62A99E}"/>
          </ac:spMkLst>
        </pc:spChg>
        <pc:spChg chg="add del">
          <ac:chgData name="Tracy Jared" userId="07c26c78-b2d4-4652-a5c5-3f2ed7c3b38b" providerId="ADAL" clId="{2F449F5B-CC09-499D-B83F-5AF7297A2D42}" dt="2022-06-14T23:28:56.078" v="5222"/>
          <ac:spMkLst>
            <pc:docMk/>
            <pc:sldMk cId="3128000512" sldId="273"/>
            <ac:spMk id="19" creationId="{FF45FBF2-7D66-42AD-9DF3-D6B32C25A4F3}"/>
          </ac:spMkLst>
        </pc:spChg>
        <pc:spChg chg="add del">
          <ac:chgData name="Tracy Jared" userId="07c26c78-b2d4-4652-a5c5-3f2ed7c3b38b" providerId="ADAL" clId="{2F449F5B-CC09-499D-B83F-5AF7297A2D42}" dt="2022-06-14T23:28:56.078" v="5222"/>
          <ac:spMkLst>
            <pc:docMk/>
            <pc:sldMk cId="3128000512" sldId="273"/>
            <ac:spMk id="21" creationId="{E04044DE-2387-41C2-857F-132B16793228}"/>
          </ac:spMkLst>
        </pc:spChg>
        <pc:grpChg chg="add del">
          <ac:chgData name="Tracy Jared" userId="07c26c78-b2d4-4652-a5c5-3f2ed7c3b38b" providerId="ADAL" clId="{2F449F5B-CC09-499D-B83F-5AF7297A2D42}" dt="2022-06-14T23:28:56.078" v="5222"/>
          <ac:grpSpMkLst>
            <pc:docMk/>
            <pc:sldMk cId="3128000512" sldId="273"/>
            <ac:grpSpMk id="12" creationId="{12D8CD66-6E34-4232-868C-F61EC84AFC0B}"/>
          </ac:grpSpMkLst>
        </pc:grpChg>
        <pc:picChg chg="add mod">
          <ac:chgData name="Tracy Jared" userId="07c26c78-b2d4-4652-a5c5-3f2ed7c3b38b" providerId="ADAL" clId="{2F449F5B-CC09-499D-B83F-5AF7297A2D42}" dt="2022-06-11T16:47:06.581" v="2382" actId="26606"/>
          <ac:picMkLst>
            <pc:docMk/>
            <pc:sldMk cId="3128000512" sldId="273"/>
            <ac:picMk id="7" creationId="{FB9B9C3D-0F55-49C8-70BB-14288D26F272}"/>
          </ac:picMkLst>
        </pc:picChg>
      </pc:sldChg>
      <pc:sldChg chg="addSp delSp modSp mod setBg delAnim modAnim delDesignElem">
        <pc:chgData name="Tracy Jared" userId="07c26c78-b2d4-4652-a5c5-3f2ed7c3b38b" providerId="ADAL" clId="{2F449F5B-CC09-499D-B83F-5AF7297A2D42}" dt="2022-08-01T21:50:17.134" v="5352"/>
        <pc:sldMkLst>
          <pc:docMk/>
          <pc:sldMk cId="3341630500" sldId="274"/>
        </pc:sldMkLst>
        <pc:spChg chg="del mod">
          <ac:chgData name="Tracy Jared" userId="07c26c78-b2d4-4652-a5c5-3f2ed7c3b38b" providerId="ADAL" clId="{2F449F5B-CC09-499D-B83F-5AF7297A2D42}" dt="2022-06-11T16:47:15.386" v="2383" actId="478"/>
          <ac:spMkLst>
            <pc:docMk/>
            <pc:sldMk cId="3341630500" sldId="274"/>
            <ac:spMk id="2" creationId="{00000000-0000-0000-0000-000000000000}"/>
          </ac:spMkLst>
        </pc:spChg>
        <pc:spChg chg="add del mod">
          <ac:chgData name="Tracy Jared" userId="07c26c78-b2d4-4652-a5c5-3f2ed7c3b38b" providerId="ADAL" clId="{2F449F5B-CC09-499D-B83F-5AF7297A2D42}" dt="2022-06-11T16:47:21.090" v="2385" actId="478"/>
          <ac:spMkLst>
            <pc:docMk/>
            <pc:sldMk cId="3341630500" sldId="274"/>
            <ac:spMk id="4" creationId="{DE007AAF-A5D4-1924-FF30-D967515D9F33}"/>
          </ac:spMkLst>
        </pc:spChg>
        <pc:spChg chg="del mod">
          <ac:chgData name="Tracy Jared" userId="07c26c78-b2d4-4652-a5c5-3f2ed7c3b38b" providerId="ADAL" clId="{2F449F5B-CC09-499D-B83F-5AF7297A2D42}" dt="2022-06-11T16:47:18.497" v="2384" actId="478"/>
          <ac:spMkLst>
            <pc:docMk/>
            <pc:sldMk cId="3341630500" sldId="274"/>
            <ac:spMk id="6" creationId="{687FE0B3-5E86-8376-C88D-12FE0B62A99E}"/>
          </ac:spMkLst>
        </pc:spChg>
        <pc:grpChg chg="add del">
          <ac:chgData name="Tracy Jared" userId="07c26c78-b2d4-4652-a5c5-3f2ed7c3b38b" providerId="ADAL" clId="{2F449F5B-CC09-499D-B83F-5AF7297A2D42}" dt="2022-06-14T23:28:56.078" v="5222"/>
          <ac:grpSpMkLst>
            <pc:docMk/>
            <pc:sldMk cId="3341630500" sldId="274"/>
            <ac:grpSpMk id="12" creationId="{12D8CD66-6E34-4232-868C-F61EC84AFC0B}"/>
          </ac:grpSpMkLst>
        </pc:grpChg>
        <pc:picChg chg="add mod">
          <ac:chgData name="Tracy Jared" userId="07c26c78-b2d4-4652-a5c5-3f2ed7c3b38b" providerId="ADAL" clId="{2F449F5B-CC09-499D-B83F-5AF7297A2D42}" dt="2022-08-01T21:50:12.176" v="5350" actId="1076"/>
          <ac:picMkLst>
            <pc:docMk/>
            <pc:sldMk cId="3341630500" sldId="274"/>
            <ac:picMk id="2" creationId="{715A56F2-4E84-35A0-BD5F-2F01B26808F0}"/>
          </ac:picMkLst>
        </pc:picChg>
        <pc:picChg chg="add mod">
          <ac:chgData name="Tracy Jared" userId="07c26c78-b2d4-4652-a5c5-3f2ed7c3b38b" providerId="ADAL" clId="{2F449F5B-CC09-499D-B83F-5AF7297A2D42}" dt="2022-06-11T16:47:49.465" v="2387" actId="26606"/>
          <ac:picMkLst>
            <pc:docMk/>
            <pc:sldMk cId="3341630500" sldId="274"/>
            <ac:picMk id="7" creationId="{BC494FB8-B198-9B58-50C1-4F28F1E092C1}"/>
          </ac:picMkLst>
        </pc:picChg>
      </pc:sldChg>
      <pc:sldChg chg="addSp delSp modSp mod setBg delAnim modAnim delDesignElem">
        <pc:chgData name="Tracy Jared" userId="07c26c78-b2d4-4652-a5c5-3f2ed7c3b38b" providerId="ADAL" clId="{2F449F5B-CC09-499D-B83F-5AF7297A2D42}" dt="2022-08-01T21:54:26.268" v="5361"/>
        <pc:sldMkLst>
          <pc:docMk/>
          <pc:sldMk cId="278457819" sldId="275"/>
        </pc:sldMkLst>
        <pc:spChg chg="del mod">
          <ac:chgData name="Tracy Jared" userId="07c26c78-b2d4-4652-a5c5-3f2ed7c3b38b" providerId="ADAL" clId="{2F449F5B-CC09-499D-B83F-5AF7297A2D42}" dt="2022-06-11T16:47:57.252" v="2388" actId="478"/>
          <ac:spMkLst>
            <pc:docMk/>
            <pc:sldMk cId="278457819" sldId="275"/>
            <ac:spMk id="2" creationId="{00000000-0000-0000-0000-000000000000}"/>
          </ac:spMkLst>
        </pc:spChg>
        <pc:spChg chg="add del mod">
          <ac:chgData name="Tracy Jared" userId="07c26c78-b2d4-4652-a5c5-3f2ed7c3b38b" providerId="ADAL" clId="{2F449F5B-CC09-499D-B83F-5AF7297A2D42}" dt="2022-06-11T16:48:04.876" v="2389" actId="478"/>
          <ac:spMkLst>
            <pc:docMk/>
            <pc:sldMk cId="278457819" sldId="275"/>
            <ac:spMk id="4" creationId="{69A8A2B4-E4CC-C4C3-9843-06EFAAE112DA}"/>
          </ac:spMkLst>
        </pc:spChg>
        <pc:spChg chg="del mod">
          <ac:chgData name="Tracy Jared" userId="07c26c78-b2d4-4652-a5c5-3f2ed7c3b38b" providerId="ADAL" clId="{2F449F5B-CC09-499D-B83F-5AF7297A2D42}" dt="2022-06-11T16:48:08.120" v="2390" actId="478"/>
          <ac:spMkLst>
            <pc:docMk/>
            <pc:sldMk cId="278457819" sldId="275"/>
            <ac:spMk id="6" creationId="{687FE0B3-5E86-8376-C88D-12FE0B62A99E}"/>
          </ac:spMkLst>
        </pc:spChg>
        <pc:spChg chg="add del">
          <ac:chgData name="Tracy Jared" userId="07c26c78-b2d4-4652-a5c5-3f2ed7c3b38b" providerId="ADAL" clId="{2F449F5B-CC09-499D-B83F-5AF7297A2D42}" dt="2022-06-14T23:28:56.078" v="5222"/>
          <ac:spMkLst>
            <pc:docMk/>
            <pc:sldMk cId="278457819" sldId="275"/>
            <ac:spMk id="19" creationId="{FF45FBF2-7D66-42AD-9DF3-D6B32C25A4F3}"/>
          </ac:spMkLst>
        </pc:spChg>
        <pc:spChg chg="add del">
          <ac:chgData name="Tracy Jared" userId="07c26c78-b2d4-4652-a5c5-3f2ed7c3b38b" providerId="ADAL" clId="{2F449F5B-CC09-499D-B83F-5AF7297A2D42}" dt="2022-06-14T23:28:56.078" v="5222"/>
          <ac:spMkLst>
            <pc:docMk/>
            <pc:sldMk cId="278457819" sldId="275"/>
            <ac:spMk id="21" creationId="{E04044DE-2387-41C2-857F-132B16793228}"/>
          </ac:spMkLst>
        </pc:spChg>
        <pc:grpChg chg="add del">
          <ac:chgData name="Tracy Jared" userId="07c26c78-b2d4-4652-a5c5-3f2ed7c3b38b" providerId="ADAL" clId="{2F449F5B-CC09-499D-B83F-5AF7297A2D42}" dt="2022-06-14T23:28:56.078" v="5222"/>
          <ac:grpSpMkLst>
            <pc:docMk/>
            <pc:sldMk cId="278457819" sldId="275"/>
            <ac:grpSpMk id="12" creationId="{12D8CD66-6E34-4232-868C-F61EC84AFC0B}"/>
          </ac:grpSpMkLst>
        </pc:grpChg>
        <pc:picChg chg="add mod">
          <ac:chgData name="Tracy Jared" userId="07c26c78-b2d4-4652-a5c5-3f2ed7c3b38b" providerId="ADAL" clId="{2F449F5B-CC09-499D-B83F-5AF7297A2D42}" dt="2022-08-01T21:54:18.467" v="5359" actId="1076"/>
          <ac:picMkLst>
            <pc:docMk/>
            <pc:sldMk cId="278457819" sldId="275"/>
            <ac:picMk id="2" creationId="{183A459D-1843-6104-0201-2952F252B857}"/>
          </ac:picMkLst>
        </pc:picChg>
        <pc:picChg chg="add mod">
          <ac:chgData name="Tracy Jared" userId="07c26c78-b2d4-4652-a5c5-3f2ed7c3b38b" providerId="ADAL" clId="{2F449F5B-CC09-499D-B83F-5AF7297A2D42}" dt="2022-06-11T16:48:38.167" v="2392" actId="26606"/>
          <ac:picMkLst>
            <pc:docMk/>
            <pc:sldMk cId="278457819" sldId="275"/>
            <ac:picMk id="7" creationId="{506F495D-FD31-2151-FE54-3F5316AB98CD}"/>
          </ac:picMkLst>
        </pc:picChg>
      </pc:sldChg>
      <pc:sldChg chg="addSp delSp modSp new mod modTransition setBg modAnim delDesignElem">
        <pc:chgData name="Tracy Jared" userId="07c26c78-b2d4-4652-a5c5-3f2ed7c3b38b" providerId="ADAL" clId="{2F449F5B-CC09-499D-B83F-5AF7297A2D42}" dt="2022-06-14T23:28:56.078" v="5222"/>
        <pc:sldMkLst>
          <pc:docMk/>
          <pc:sldMk cId="3852319846" sldId="276"/>
        </pc:sldMkLst>
        <pc:spChg chg="mod ord">
          <ac:chgData name="Tracy Jared" userId="07c26c78-b2d4-4652-a5c5-3f2ed7c3b38b" providerId="ADAL" clId="{2F449F5B-CC09-499D-B83F-5AF7297A2D42}" dt="2022-06-14T16:49:09.693" v="3852" actId="1076"/>
          <ac:spMkLst>
            <pc:docMk/>
            <pc:sldMk cId="3852319846" sldId="276"/>
            <ac:spMk id="2" creationId="{509109BD-FB78-C18A-A65A-4A18DF5317D2}"/>
          </ac:spMkLst>
        </pc:spChg>
        <pc:spChg chg="add del">
          <ac:chgData name="Tracy Jared" userId="07c26c78-b2d4-4652-a5c5-3f2ed7c3b38b" providerId="ADAL" clId="{2F449F5B-CC09-499D-B83F-5AF7297A2D42}" dt="2022-06-14T23:28:56.078" v="5222"/>
          <ac:spMkLst>
            <pc:docMk/>
            <pc:sldMk cId="3852319846" sldId="276"/>
            <ac:spMk id="18" creationId="{1511F85B-5967-428B-BE8B-819A79813D92}"/>
          </ac:spMkLst>
        </pc:spChg>
        <pc:spChg chg="add del">
          <ac:chgData name="Tracy Jared" userId="07c26c78-b2d4-4652-a5c5-3f2ed7c3b38b" providerId="ADAL" clId="{2F449F5B-CC09-499D-B83F-5AF7297A2D42}" dt="2022-06-14T23:28:56.078" v="5222"/>
          <ac:spMkLst>
            <pc:docMk/>
            <pc:sldMk cId="3852319846" sldId="276"/>
            <ac:spMk id="20" creationId="{28DA8D05-CF65-4382-8BF4-2A08754DB5F0}"/>
          </ac:spMkLst>
        </pc:spChg>
        <pc:grpChg chg="add del">
          <ac:chgData name="Tracy Jared" userId="07c26c78-b2d4-4652-a5c5-3f2ed7c3b38b" providerId="ADAL" clId="{2F449F5B-CC09-499D-B83F-5AF7297A2D42}" dt="2022-06-14T23:28:56.078" v="5222"/>
          <ac:grpSpMkLst>
            <pc:docMk/>
            <pc:sldMk cId="3852319846" sldId="276"/>
            <ac:grpSpMk id="22" creationId="{E0C6252F-9468-4CFE-8A28-0DFE703FB7BC}"/>
          </ac:grpSpMkLst>
        </pc:grpChg>
        <pc:picChg chg="add mod">
          <ac:chgData name="Tracy Jared" userId="07c26c78-b2d4-4652-a5c5-3f2ed7c3b38b" providerId="ADAL" clId="{2F449F5B-CC09-499D-B83F-5AF7297A2D42}" dt="2022-06-14T16:49:01.559" v="3851" actId="1076"/>
          <ac:picMkLst>
            <pc:docMk/>
            <pc:sldMk cId="3852319846" sldId="276"/>
            <ac:picMk id="3" creationId="{4D226E53-BC17-C320-56C3-264C8347DC8C}"/>
          </ac:picMkLst>
        </pc:picChg>
        <pc:cxnChg chg="add del">
          <ac:chgData name="Tracy Jared" userId="07c26c78-b2d4-4652-a5c5-3f2ed7c3b38b" providerId="ADAL" clId="{2F449F5B-CC09-499D-B83F-5AF7297A2D42}" dt="2022-06-14T23:28:56.078" v="5222"/>
          <ac:cxnSpMkLst>
            <pc:docMk/>
            <pc:sldMk cId="3852319846" sldId="276"/>
            <ac:cxnSpMk id="8" creationId="{8FD48FB1-66D8-4676-B0AA-C139A1DB78D1}"/>
          </ac:cxnSpMkLst>
        </pc:cxnChg>
        <pc:cxnChg chg="add del">
          <ac:chgData name="Tracy Jared" userId="07c26c78-b2d4-4652-a5c5-3f2ed7c3b38b" providerId="ADAL" clId="{2F449F5B-CC09-499D-B83F-5AF7297A2D42}" dt="2022-06-14T23:28:56.078" v="5222"/>
          <ac:cxnSpMkLst>
            <pc:docMk/>
            <pc:sldMk cId="3852319846" sldId="276"/>
            <ac:cxnSpMk id="10" creationId="{F033F5AE-6728-4F19-8DED-658E674B31B9}"/>
          </ac:cxnSpMkLst>
        </pc:cxnChg>
        <pc:cxnChg chg="add del">
          <ac:chgData name="Tracy Jared" userId="07c26c78-b2d4-4652-a5c5-3f2ed7c3b38b" providerId="ADAL" clId="{2F449F5B-CC09-499D-B83F-5AF7297A2D42}" dt="2022-06-14T23:28:56.078" v="5222"/>
          <ac:cxnSpMkLst>
            <pc:docMk/>
            <pc:sldMk cId="3852319846" sldId="276"/>
            <ac:cxnSpMk id="12" creationId="{82C7D74A-18BA-4709-A808-44E8815C4430}"/>
          </ac:cxnSpMkLst>
        </pc:cxnChg>
        <pc:cxnChg chg="add del">
          <ac:chgData name="Tracy Jared" userId="07c26c78-b2d4-4652-a5c5-3f2ed7c3b38b" providerId="ADAL" clId="{2F449F5B-CC09-499D-B83F-5AF7297A2D42}" dt="2022-06-14T23:28:56.078" v="5222"/>
          <ac:cxnSpMkLst>
            <pc:docMk/>
            <pc:sldMk cId="3852319846" sldId="276"/>
            <ac:cxnSpMk id="14" creationId="{B5164A3F-1561-4039-8185-AB0EEB713EA7}"/>
          </ac:cxnSpMkLst>
        </pc:cxnChg>
        <pc:cxnChg chg="add del">
          <ac:chgData name="Tracy Jared" userId="07c26c78-b2d4-4652-a5c5-3f2ed7c3b38b" providerId="ADAL" clId="{2F449F5B-CC09-499D-B83F-5AF7297A2D42}" dt="2022-06-14T23:28:56.078" v="5222"/>
          <ac:cxnSpMkLst>
            <pc:docMk/>
            <pc:sldMk cId="3852319846" sldId="276"/>
            <ac:cxnSpMk id="16" creationId="{2A35DB53-42BE-460E-9CA1-1294C98463CB}"/>
          </ac:cxnSpMkLst>
        </pc:cxnChg>
      </pc:sldChg>
      <pc:sldChg chg="addSp delSp modSp new mod modTransition modAnim">
        <pc:chgData name="Tracy Jared" userId="07c26c78-b2d4-4652-a5c5-3f2ed7c3b38b" providerId="ADAL" clId="{2F449F5B-CC09-499D-B83F-5AF7297A2D42}" dt="2022-06-15T13:12:43.987" v="5331" actId="1076"/>
        <pc:sldMkLst>
          <pc:docMk/>
          <pc:sldMk cId="3833120311" sldId="277"/>
        </pc:sldMkLst>
        <pc:spChg chg="mod">
          <ac:chgData name="Tracy Jared" userId="07c26c78-b2d4-4652-a5c5-3f2ed7c3b38b" providerId="ADAL" clId="{2F449F5B-CC09-499D-B83F-5AF7297A2D42}" dt="2022-06-14T15:55:17.300" v="3065" actId="113"/>
          <ac:spMkLst>
            <pc:docMk/>
            <pc:sldMk cId="3833120311" sldId="277"/>
            <ac:spMk id="2" creationId="{23241FA1-21EC-FD31-24D6-22C47E2AB21A}"/>
          </ac:spMkLst>
        </pc:spChg>
        <pc:spChg chg="mod">
          <ac:chgData name="Tracy Jared" userId="07c26c78-b2d4-4652-a5c5-3f2ed7c3b38b" providerId="ADAL" clId="{2F449F5B-CC09-499D-B83F-5AF7297A2D42}" dt="2022-06-15T13:12:43.987" v="5331" actId="1076"/>
          <ac:spMkLst>
            <pc:docMk/>
            <pc:sldMk cId="3833120311" sldId="277"/>
            <ac:spMk id="3" creationId="{A6D7745D-0088-A8C7-0077-FF47FC7227FF}"/>
          </ac:spMkLst>
        </pc:spChg>
        <pc:spChg chg="add del">
          <ac:chgData name="Tracy Jared" userId="07c26c78-b2d4-4652-a5c5-3f2ed7c3b38b" providerId="ADAL" clId="{2F449F5B-CC09-499D-B83F-5AF7297A2D42}" dt="2022-06-14T15:47:23.871" v="2672" actId="22"/>
          <ac:spMkLst>
            <pc:docMk/>
            <pc:sldMk cId="3833120311" sldId="277"/>
            <ac:spMk id="5" creationId="{3F652E13-3122-E119-BE61-8D72A1DED066}"/>
          </ac:spMkLst>
        </pc:spChg>
        <pc:spChg chg="add mod">
          <ac:chgData name="Tracy Jared" userId="07c26c78-b2d4-4652-a5c5-3f2ed7c3b38b" providerId="ADAL" clId="{2F449F5B-CC09-499D-B83F-5AF7297A2D42}" dt="2022-06-15T13:12:37.802" v="5330" actId="1076"/>
          <ac:spMkLst>
            <pc:docMk/>
            <pc:sldMk cId="3833120311" sldId="277"/>
            <ac:spMk id="9" creationId="{74612354-458C-E9D9-0D06-3739CF4441CB}"/>
          </ac:spMkLst>
        </pc:spChg>
        <pc:spChg chg="add mod">
          <ac:chgData name="Tracy Jared" userId="07c26c78-b2d4-4652-a5c5-3f2ed7c3b38b" providerId="ADAL" clId="{2F449F5B-CC09-499D-B83F-5AF7297A2D42}" dt="2022-06-15T13:12:32.960" v="5329" actId="1076"/>
          <ac:spMkLst>
            <pc:docMk/>
            <pc:sldMk cId="3833120311" sldId="277"/>
            <ac:spMk id="10" creationId="{38686582-1A0D-F2B5-6C0C-2B8AB39DC5B1}"/>
          </ac:spMkLst>
        </pc:spChg>
        <pc:picChg chg="add del mod">
          <ac:chgData name="Tracy Jared" userId="07c26c78-b2d4-4652-a5c5-3f2ed7c3b38b" providerId="ADAL" clId="{2F449F5B-CC09-499D-B83F-5AF7297A2D42}" dt="2022-06-14T15:48:53.183" v="2678" actId="478"/>
          <ac:picMkLst>
            <pc:docMk/>
            <pc:sldMk cId="3833120311" sldId="277"/>
            <ac:picMk id="6" creationId="{A45A2F74-3AD6-730F-4BC2-0821CD778B1A}"/>
          </ac:picMkLst>
        </pc:picChg>
        <pc:picChg chg="add del">
          <ac:chgData name="Tracy Jared" userId="07c26c78-b2d4-4652-a5c5-3f2ed7c3b38b" providerId="ADAL" clId="{2F449F5B-CC09-499D-B83F-5AF7297A2D42}" dt="2022-06-14T15:48:17.957" v="2676"/>
          <ac:picMkLst>
            <pc:docMk/>
            <pc:sldMk cId="3833120311" sldId="277"/>
            <ac:picMk id="7" creationId="{1B2BD225-3274-EFCB-7DE2-CB5115513B86}"/>
          </ac:picMkLst>
        </pc:picChg>
        <pc:picChg chg="add mod">
          <ac:chgData name="Tracy Jared" userId="07c26c78-b2d4-4652-a5c5-3f2ed7c3b38b" providerId="ADAL" clId="{2F449F5B-CC09-499D-B83F-5AF7297A2D42}" dt="2022-06-14T15:56:36.090" v="3074" actId="1076"/>
          <ac:picMkLst>
            <pc:docMk/>
            <pc:sldMk cId="3833120311" sldId="277"/>
            <ac:picMk id="12" creationId="{4F057731-F2C6-EB8C-2C23-FC5526C2B4AD}"/>
          </ac:picMkLst>
        </pc:picChg>
      </pc:sldChg>
      <pc:sldChg chg="addSp delSp modSp new mod modTransition modAnim">
        <pc:chgData name="Tracy Jared" userId="07c26c78-b2d4-4652-a5c5-3f2ed7c3b38b" providerId="ADAL" clId="{2F449F5B-CC09-499D-B83F-5AF7297A2D42}" dt="2022-06-14T23:28:56.078" v="5222"/>
        <pc:sldMkLst>
          <pc:docMk/>
          <pc:sldMk cId="1925766650" sldId="278"/>
        </pc:sldMkLst>
        <pc:spChg chg="mod">
          <ac:chgData name="Tracy Jared" userId="07c26c78-b2d4-4652-a5c5-3f2ed7c3b38b" providerId="ADAL" clId="{2F449F5B-CC09-499D-B83F-5AF7297A2D42}" dt="2022-06-14T23:28:56.078" v="5222"/>
          <ac:spMkLst>
            <pc:docMk/>
            <pc:sldMk cId="1925766650" sldId="278"/>
            <ac:spMk id="2" creationId="{44D9662F-2B40-ABB3-98ED-4EDD6AEA1408}"/>
          </ac:spMkLst>
        </pc:spChg>
        <pc:spChg chg="mod">
          <ac:chgData name="Tracy Jared" userId="07c26c78-b2d4-4652-a5c5-3f2ed7c3b38b" providerId="ADAL" clId="{2F449F5B-CC09-499D-B83F-5AF7297A2D42}" dt="2022-06-14T16:39:55.569" v="3820" actId="1076"/>
          <ac:spMkLst>
            <pc:docMk/>
            <pc:sldMk cId="1925766650" sldId="278"/>
            <ac:spMk id="3" creationId="{9DA6CCD0-8642-ABEE-1EFA-F07C233EF7F9}"/>
          </ac:spMkLst>
        </pc:spChg>
        <pc:spChg chg="add del mod">
          <ac:chgData name="Tracy Jared" userId="07c26c78-b2d4-4652-a5c5-3f2ed7c3b38b" providerId="ADAL" clId="{2F449F5B-CC09-499D-B83F-5AF7297A2D42}" dt="2022-06-14T16:40:41.796" v="3826" actId="478"/>
          <ac:spMkLst>
            <pc:docMk/>
            <pc:sldMk cId="1925766650" sldId="278"/>
            <ac:spMk id="8" creationId="{BAD3EF85-4CFF-FED2-60C6-4945BBE9E03B}"/>
          </ac:spMkLst>
        </pc:spChg>
        <pc:picChg chg="add del mod">
          <ac:chgData name="Tracy Jared" userId="07c26c78-b2d4-4652-a5c5-3f2ed7c3b38b" providerId="ADAL" clId="{2F449F5B-CC09-499D-B83F-5AF7297A2D42}" dt="2022-06-14T16:39:13.326" v="3813" actId="21"/>
          <ac:picMkLst>
            <pc:docMk/>
            <pc:sldMk cId="1925766650" sldId="278"/>
            <ac:picMk id="4" creationId="{0F1E40B1-6505-27D5-0115-EC0F3A2FF97C}"/>
          </ac:picMkLst>
        </pc:picChg>
        <pc:picChg chg="add mod">
          <ac:chgData name="Tracy Jared" userId="07c26c78-b2d4-4652-a5c5-3f2ed7c3b38b" providerId="ADAL" clId="{2F449F5B-CC09-499D-B83F-5AF7297A2D42}" dt="2022-06-14T16:40:00.330" v="3821" actId="14100"/>
          <ac:picMkLst>
            <pc:docMk/>
            <pc:sldMk cId="1925766650" sldId="278"/>
            <ac:picMk id="5" creationId="{6300AE7A-0BA7-4DCA-726C-11A5085CBFC6}"/>
          </ac:picMkLst>
        </pc:picChg>
        <pc:picChg chg="add mod">
          <ac:chgData name="Tracy Jared" userId="07c26c78-b2d4-4652-a5c5-3f2ed7c3b38b" providerId="ADAL" clId="{2F449F5B-CC09-499D-B83F-5AF7297A2D42}" dt="2022-06-14T16:40:35.310" v="3825" actId="1076"/>
          <ac:picMkLst>
            <pc:docMk/>
            <pc:sldMk cId="1925766650" sldId="278"/>
            <ac:picMk id="7" creationId="{0563475D-5791-181A-618D-F30F0D83EED4}"/>
          </ac:picMkLst>
        </pc:picChg>
      </pc:sldChg>
      <pc:sldChg chg="addSp delSp modSp new mod ord modTransition modAnim">
        <pc:chgData name="Tracy Jared" userId="07c26c78-b2d4-4652-a5c5-3f2ed7c3b38b" providerId="ADAL" clId="{2F449F5B-CC09-499D-B83F-5AF7297A2D42}" dt="2022-06-14T22:39:55.091" v="5056"/>
        <pc:sldMkLst>
          <pc:docMk/>
          <pc:sldMk cId="1358070204" sldId="279"/>
        </pc:sldMkLst>
        <pc:spChg chg="mod">
          <ac:chgData name="Tracy Jared" userId="07c26c78-b2d4-4652-a5c5-3f2ed7c3b38b" providerId="ADAL" clId="{2F449F5B-CC09-499D-B83F-5AF7297A2D42}" dt="2022-06-14T16:57:16.942" v="3916" actId="1076"/>
          <ac:spMkLst>
            <pc:docMk/>
            <pc:sldMk cId="1358070204" sldId="279"/>
            <ac:spMk id="2" creationId="{9947122B-695B-A003-7D00-B264AA0B6856}"/>
          </ac:spMkLst>
        </pc:spChg>
        <pc:spChg chg="mod">
          <ac:chgData name="Tracy Jared" userId="07c26c78-b2d4-4652-a5c5-3f2ed7c3b38b" providerId="ADAL" clId="{2F449F5B-CC09-499D-B83F-5AF7297A2D42}" dt="2022-06-14T16:59:36.388" v="3931" actId="207"/>
          <ac:spMkLst>
            <pc:docMk/>
            <pc:sldMk cId="1358070204" sldId="279"/>
            <ac:spMk id="3" creationId="{887013FC-29CD-4792-FCD9-02FDD6CEB351}"/>
          </ac:spMkLst>
        </pc:spChg>
        <pc:spChg chg="add mod">
          <ac:chgData name="Tracy Jared" userId="07c26c78-b2d4-4652-a5c5-3f2ed7c3b38b" providerId="ADAL" clId="{2F449F5B-CC09-499D-B83F-5AF7297A2D42}" dt="2022-06-14T17:01:28.520" v="3954" actId="20577"/>
          <ac:spMkLst>
            <pc:docMk/>
            <pc:sldMk cId="1358070204" sldId="279"/>
            <ac:spMk id="5" creationId="{04B31F3C-E200-797B-9307-C487474E9BC3}"/>
          </ac:spMkLst>
        </pc:spChg>
        <pc:spChg chg="add mod">
          <ac:chgData name="Tracy Jared" userId="07c26c78-b2d4-4652-a5c5-3f2ed7c3b38b" providerId="ADAL" clId="{2F449F5B-CC09-499D-B83F-5AF7297A2D42}" dt="2022-06-14T17:00:12.523" v="3933" actId="1076"/>
          <ac:spMkLst>
            <pc:docMk/>
            <pc:sldMk cId="1358070204" sldId="279"/>
            <ac:spMk id="7" creationId="{019F7FCF-D61D-14F8-C0AD-84407F12974E}"/>
          </ac:spMkLst>
        </pc:spChg>
        <pc:spChg chg="add del mod">
          <ac:chgData name="Tracy Jared" userId="07c26c78-b2d4-4652-a5c5-3f2ed7c3b38b" providerId="ADAL" clId="{2F449F5B-CC09-499D-B83F-5AF7297A2D42}" dt="2022-06-14T17:00:59.298" v="3941" actId="478"/>
          <ac:spMkLst>
            <pc:docMk/>
            <pc:sldMk cId="1358070204" sldId="279"/>
            <ac:spMk id="10" creationId="{1598B5C8-0FD1-A964-5A10-0875E40C9D18}"/>
          </ac:spMkLst>
        </pc:spChg>
        <pc:picChg chg="add mod">
          <ac:chgData name="Tracy Jared" userId="07c26c78-b2d4-4652-a5c5-3f2ed7c3b38b" providerId="ADAL" clId="{2F449F5B-CC09-499D-B83F-5AF7297A2D42}" dt="2022-06-14T17:00:45.079" v="3939" actId="1076"/>
          <ac:picMkLst>
            <pc:docMk/>
            <pc:sldMk cId="1358070204" sldId="279"/>
            <ac:picMk id="9" creationId="{29F9D270-EA7A-D180-9A43-06CFE90B74F0}"/>
          </ac:picMkLst>
        </pc:picChg>
      </pc:sldChg>
      <pc:sldChg chg="addSp delSp modSp new mod modTransition modAnim">
        <pc:chgData name="Tracy Jared" userId="07c26c78-b2d4-4652-a5c5-3f2ed7c3b38b" providerId="ADAL" clId="{2F449F5B-CC09-499D-B83F-5AF7297A2D42}" dt="2022-06-14T22:44:22.835" v="5076"/>
        <pc:sldMkLst>
          <pc:docMk/>
          <pc:sldMk cId="3149253179" sldId="280"/>
        </pc:sldMkLst>
        <pc:spChg chg="mod">
          <ac:chgData name="Tracy Jared" userId="07c26c78-b2d4-4652-a5c5-3f2ed7c3b38b" providerId="ADAL" clId="{2F449F5B-CC09-499D-B83F-5AF7297A2D42}" dt="2022-06-14T17:02:24.567" v="3961" actId="113"/>
          <ac:spMkLst>
            <pc:docMk/>
            <pc:sldMk cId="3149253179" sldId="280"/>
            <ac:spMk id="2" creationId="{7BDB720F-08F4-53BE-BBE4-9AB0B22134F6}"/>
          </ac:spMkLst>
        </pc:spChg>
        <pc:spChg chg="del">
          <ac:chgData name="Tracy Jared" userId="07c26c78-b2d4-4652-a5c5-3f2ed7c3b38b" providerId="ADAL" clId="{2F449F5B-CC09-499D-B83F-5AF7297A2D42}" dt="2022-06-14T17:02:17.761" v="3960" actId="21"/>
          <ac:spMkLst>
            <pc:docMk/>
            <pc:sldMk cId="3149253179" sldId="280"/>
            <ac:spMk id="3" creationId="{9E0F01BD-1FBA-F669-97D9-2F63A55C2847}"/>
          </ac:spMkLst>
        </pc:spChg>
        <pc:spChg chg="add mod">
          <ac:chgData name="Tracy Jared" userId="07c26c78-b2d4-4652-a5c5-3f2ed7c3b38b" providerId="ADAL" clId="{2F449F5B-CC09-499D-B83F-5AF7297A2D42}" dt="2022-06-14T17:03:45.198" v="3976" actId="20577"/>
          <ac:spMkLst>
            <pc:docMk/>
            <pc:sldMk cId="3149253179" sldId="280"/>
            <ac:spMk id="5" creationId="{9667F442-295F-A9A8-AF9A-6CC1C5E1D55B}"/>
          </ac:spMkLst>
        </pc:spChg>
        <pc:spChg chg="add mod">
          <ac:chgData name="Tracy Jared" userId="07c26c78-b2d4-4652-a5c5-3f2ed7c3b38b" providerId="ADAL" clId="{2F449F5B-CC09-499D-B83F-5AF7297A2D42}" dt="2022-06-14T17:05:42.729" v="4069" actId="14100"/>
          <ac:spMkLst>
            <pc:docMk/>
            <pc:sldMk cId="3149253179" sldId="280"/>
            <ac:spMk id="7" creationId="{1D2D539D-02E2-46D9-1DCA-5C3EE16EA01C}"/>
          </ac:spMkLst>
        </pc:spChg>
        <pc:picChg chg="add mod">
          <ac:chgData name="Tracy Jared" userId="07c26c78-b2d4-4652-a5c5-3f2ed7c3b38b" providerId="ADAL" clId="{2F449F5B-CC09-499D-B83F-5AF7297A2D42}" dt="2022-06-14T22:43:55.855" v="5073" actId="1076"/>
          <ac:picMkLst>
            <pc:docMk/>
            <pc:sldMk cId="3149253179" sldId="280"/>
            <ac:picMk id="9" creationId="{698A7086-76F0-1F8A-0202-96A4BB67D34D}"/>
          </ac:picMkLst>
        </pc:picChg>
      </pc:sldChg>
      <pc:sldChg chg="addSp delSp modSp new mod modTransition modAnim">
        <pc:chgData name="Tracy Jared" userId="07c26c78-b2d4-4652-a5c5-3f2ed7c3b38b" providerId="ADAL" clId="{2F449F5B-CC09-499D-B83F-5AF7297A2D42}" dt="2022-06-14T22:48:27.037" v="5100"/>
        <pc:sldMkLst>
          <pc:docMk/>
          <pc:sldMk cId="2769468222" sldId="281"/>
        </pc:sldMkLst>
        <pc:spChg chg="del">
          <ac:chgData name="Tracy Jared" userId="07c26c78-b2d4-4652-a5c5-3f2ed7c3b38b" providerId="ADAL" clId="{2F449F5B-CC09-499D-B83F-5AF7297A2D42}" dt="2022-06-14T17:06:17.455" v="4072" actId="478"/>
          <ac:spMkLst>
            <pc:docMk/>
            <pc:sldMk cId="2769468222" sldId="281"/>
            <ac:spMk id="2" creationId="{30101EA2-18A9-C4D5-829A-7D2975B4FCC2}"/>
          </ac:spMkLst>
        </pc:spChg>
        <pc:spChg chg="del">
          <ac:chgData name="Tracy Jared" userId="07c26c78-b2d4-4652-a5c5-3f2ed7c3b38b" providerId="ADAL" clId="{2F449F5B-CC09-499D-B83F-5AF7297A2D42}" dt="2022-06-14T17:06:14.890" v="4071" actId="478"/>
          <ac:spMkLst>
            <pc:docMk/>
            <pc:sldMk cId="2769468222" sldId="281"/>
            <ac:spMk id="3" creationId="{799D2782-3C49-CB0D-C00F-1B87427BB533}"/>
          </ac:spMkLst>
        </pc:spChg>
        <pc:spChg chg="add mod">
          <ac:chgData name="Tracy Jared" userId="07c26c78-b2d4-4652-a5c5-3f2ed7c3b38b" providerId="ADAL" clId="{2F449F5B-CC09-499D-B83F-5AF7297A2D42}" dt="2022-06-14T22:44:45.196" v="5078" actId="1076"/>
          <ac:spMkLst>
            <pc:docMk/>
            <pc:sldMk cId="2769468222" sldId="281"/>
            <ac:spMk id="5" creationId="{6C5D9D37-CD98-11E4-1B11-D2774C26ACD4}"/>
          </ac:spMkLst>
        </pc:spChg>
        <pc:spChg chg="add mod">
          <ac:chgData name="Tracy Jared" userId="07c26c78-b2d4-4652-a5c5-3f2ed7c3b38b" providerId="ADAL" clId="{2F449F5B-CC09-499D-B83F-5AF7297A2D42}" dt="2022-06-14T22:44:48.388" v="5079" actId="1076"/>
          <ac:spMkLst>
            <pc:docMk/>
            <pc:sldMk cId="2769468222" sldId="281"/>
            <ac:spMk id="7" creationId="{AEC605C4-860D-2ED3-A52A-6CAE7DF9027D}"/>
          </ac:spMkLst>
        </pc:spChg>
        <pc:spChg chg="add mod">
          <ac:chgData name="Tracy Jared" userId="07c26c78-b2d4-4652-a5c5-3f2ed7c3b38b" providerId="ADAL" clId="{2F449F5B-CC09-499D-B83F-5AF7297A2D42}" dt="2022-06-14T22:47:46.046" v="5097" actId="1076"/>
          <ac:spMkLst>
            <pc:docMk/>
            <pc:sldMk cId="2769468222" sldId="281"/>
            <ac:spMk id="9" creationId="{E499AEF2-950F-9590-E794-AFC1052A07D0}"/>
          </ac:spMkLst>
        </pc:spChg>
        <pc:spChg chg="add del mod">
          <ac:chgData name="Tracy Jared" userId="07c26c78-b2d4-4652-a5c5-3f2ed7c3b38b" providerId="ADAL" clId="{2F449F5B-CC09-499D-B83F-5AF7297A2D42}" dt="2022-06-14T22:45:45.368" v="5085" actId="478"/>
          <ac:spMkLst>
            <pc:docMk/>
            <pc:sldMk cId="2769468222" sldId="281"/>
            <ac:spMk id="12" creationId="{36501079-FDFA-7983-7D1B-DB88BAD57FDA}"/>
          </ac:spMkLst>
        </pc:spChg>
        <pc:picChg chg="add mod">
          <ac:chgData name="Tracy Jared" userId="07c26c78-b2d4-4652-a5c5-3f2ed7c3b38b" providerId="ADAL" clId="{2F449F5B-CC09-499D-B83F-5AF7297A2D42}" dt="2022-06-14T22:45:55.017" v="5089" actId="1076"/>
          <ac:picMkLst>
            <pc:docMk/>
            <pc:sldMk cId="2769468222" sldId="281"/>
            <ac:picMk id="11" creationId="{9B76E6B1-743D-06E6-20BA-3419A16B2BEB}"/>
          </ac:picMkLst>
        </pc:picChg>
        <pc:picChg chg="add mod">
          <ac:chgData name="Tracy Jared" userId="07c26c78-b2d4-4652-a5c5-3f2ed7c3b38b" providerId="ADAL" clId="{2F449F5B-CC09-499D-B83F-5AF7297A2D42}" dt="2022-06-14T22:47:48.447" v="5098" actId="1076"/>
          <ac:picMkLst>
            <pc:docMk/>
            <pc:sldMk cId="2769468222" sldId="281"/>
            <ac:picMk id="14" creationId="{99BE6108-29F1-4112-1A4B-9B5532F9CFC9}"/>
          </ac:picMkLst>
        </pc:picChg>
      </pc:sldChg>
      <pc:sldChg chg="addSp delSp modSp new mod modTransition modAnim">
        <pc:chgData name="Tracy Jared" userId="07c26c78-b2d4-4652-a5c5-3f2ed7c3b38b" providerId="ADAL" clId="{2F449F5B-CC09-499D-B83F-5AF7297A2D42}" dt="2022-06-14T22:42:06.887" v="5067" actId="20577"/>
        <pc:sldMkLst>
          <pc:docMk/>
          <pc:sldMk cId="1271907108" sldId="282"/>
        </pc:sldMkLst>
        <pc:spChg chg="del">
          <ac:chgData name="Tracy Jared" userId="07c26c78-b2d4-4652-a5c5-3f2ed7c3b38b" providerId="ADAL" clId="{2F449F5B-CC09-499D-B83F-5AF7297A2D42}" dt="2022-06-14T17:25:22.612" v="4249" actId="478"/>
          <ac:spMkLst>
            <pc:docMk/>
            <pc:sldMk cId="1271907108" sldId="282"/>
            <ac:spMk id="2" creationId="{865DDD50-B331-F09E-A5CA-BCC1991C8938}"/>
          </ac:spMkLst>
        </pc:spChg>
        <pc:spChg chg="del">
          <ac:chgData name="Tracy Jared" userId="07c26c78-b2d4-4652-a5c5-3f2ed7c3b38b" providerId="ADAL" clId="{2F449F5B-CC09-499D-B83F-5AF7297A2D42}" dt="2022-06-14T17:25:20.010" v="4248" actId="478"/>
          <ac:spMkLst>
            <pc:docMk/>
            <pc:sldMk cId="1271907108" sldId="282"/>
            <ac:spMk id="3" creationId="{E30325B3-7D9B-D97C-E96B-A1FE36444663}"/>
          </ac:spMkLst>
        </pc:spChg>
        <pc:spChg chg="add mod">
          <ac:chgData name="Tracy Jared" userId="07c26c78-b2d4-4652-a5c5-3f2ed7c3b38b" providerId="ADAL" clId="{2F449F5B-CC09-499D-B83F-5AF7297A2D42}" dt="2022-06-14T22:42:06.887" v="5067" actId="20577"/>
          <ac:spMkLst>
            <pc:docMk/>
            <pc:sldMk cId="1271907108" sldId="282"/>
            <ac:spMk id="5" creationId="{186F9D2B-E272-4721-38C0-3581116A83D2}"/>
          </ac:spMkLst>
        </pc:spChg>
      </pc:sldChg>
      <pc:sldChg chg="addSp modSp new mod modTransition modAnim">
        <pc:chgData name="Tracy Jared" userId="07c26c78-b2d4-4652-a5c5-3f2ed7c3b38b" providerId="ADAL" clId="{2F449F5B-CC09-499D-B83F-5AF7297A2D42}" dt="2022-06-14T21:57:52.324" v="5014"/>
        <pc:sldMkLst>
          <pc:docMk/>
          <pc:sldMk cId="63249023" sldId="283"/>
        </pc:sldMkLst>
        <pc:spChg chg="mod">
          <ac:chgData name="Tracy Jared" userId="07c26c78-b2d4-4652-a5c5-3f2ed7c3b38b" providerId="ADAL" clId="{2F449F5B-CC09-499D-B83F-5AF7297A2D42}" dt="2022-06-14T21:26:34.794" v="4720" actId="113"/>
          <ac:spMkLst>
            <pc:docMk/>
            <pc:sldMk cId="63249023" sldId="283"/>
            <ac:spMk id="2" creationId="{6011CF0D-3662-CE83-80A0-4116AD35DDDE}"/>
          </ac:spMkLst>
        </pc:spChg>
        <pc:spChg chg="add mod">
          <ac:chgData name="Tracy Jared" userId="07c26c78-b2d4-4652-a5c5-3f2ed7c3b38b" providerId="ADAL" clId="{2F449F5B-CC09-499D-B83F-5AF7297A2D42}" dt="2022-06-14T21:28:06.729" v="4734" actId="20577"/>
          <ac:spMkLst>
            <pc:docMk/>
            <pc:sldMk cId="63249023" sldId="283"/>
            <ac:spMk id="4" creationId="{F96C2589-19D9-44A5-3A4C-851C9614DE8F}"/>
          </ac:spMkLst>
        </pc:spChg>
        <pc:spChg chg="add mod">
          <ac:chgData name="Tracy Jared" userId="07c26c78-b2d4-4652-a5c5-3f2ed7c3b38b" providerId="ADAL" clId="{2F449F5B-CC09-499D-B83F-5AF7297A2D42}" dt="2022-06-14T21:28:41.817" v="4740" actId="113"/>
          <ac:spMkLst>
            <pc:docMk/>
            <pc:sldMk cId="63249023" sldId="283"/>
            <ac:spMk id="6" creationId="{165940D2-0721-8D34-CB51-2F0D7427BC82}"/>
          </ac:spMkLst>
        </pc:spChg>
        <pc:spChg chg="add mod">
          <ac:chgData name="Tracy Jared" userId="07c26c78-b2d4-4652-a5c5-3f2ed7c3b38b" providerId="ADAL" clId="{2F449F5B-CC09-499D-B83F-5AF7297A2D42}" dt="2022-06-14T21:29:46.559" v="4752" actId="20577"/>
          <ac:spMkLst>
            <pc:docMk/>
            <pc:sldMk cId="63249023" sldId="283"/>
            <ac:spMk id="8" creationId="{41771280-8222-BDFF-0AB9-393E3DE1007B}"/>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061784-ECA7-4F62-ABA0-BDFACD51E26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6E6CC67-C78B-4A83-9A8A-ADB1AFDC4009}">
      <dgm:prSet custT="1"/>
      <dgm:spPr/>
      <dgm:t>
        <a:bodyPr/>
        <a:lstStyle/>
        <a:p>
          <a:pPr>
            <a:lnSpc>
              <a:spcPct val="100000"/>
            </a:lnSpc>
          </a:pPr>
          <a:r>
            <a:rPr lang="en-US" sz="2000" b="1" dirty="0">
              <a:solidFill>
                <a:srgbClr val="FFFF00"/>
              </a:solidFill>
            </a:rPr>
            <a:t>Blow your nose, raise your hand with a piece sign. </a:t>
          </a:r>
        </a:p>
      </dgm:t>
    </dgm:pt>
    <dgm:pt modelId="{E0671CB6-FCF7-46AD-9927-4A7AC07C7635}" type="parTrans" cxnId="{2D2FC957-A876-4F47-933B-2273F3978D5F}">
      <dgm:prSet/>
      <dgm:spPr/>
      <dgm:t>
        <a:bodyPr/>
        <a:lstStyle/>
        <a:p>
          <a:endParaRPr lang="en-US"/>
        </a:p>
      </dgm:t>
    </dgm:pt>
    <dgm:pt modelId="{706B052C-E359-4886-9368-716B66EDB995}" type="sibTrans" cxnId="{2D2FC957-A876-4F47-933B-2273F3978D5F}">
      <dgm:prSet/>
      <dgm:spPr/>
      <dgm:t>
        <a:bodyPr/>
        <a:lstStyle/>
        <a:p>
          <a:endParaRPr lang="en-US"/>
        </a:p>
      </dgm:t>
    </dgm:pt>
    <dgm:pt modelId="{906038B3-4008-4C50-AD5F-7A2E88F9EF4A}">
      <dgm:prSet custT="1"/>
      <dgm:spPr/>
      <dgm:t>
        <a:bodyPr/>
        <a:lstStyle/>
        <a:p>
          <a:pPr>
            <a:lnSpc>
              <a:spcPct val="100000"/>
            </a:lnSpc>
          </a:pPr>
          <a:r>
            <a:rPr lang="en-US" sz="1800" b="1" dirty="0">
              <a:solidFill>
                <a:srgbClr val="FFFF00"/>
              </a:solidFill>
            </a:rPr>
            <a:t>Use the Bathroom, hold up your hand with three fingers. Mrs. Jared will then let you know whether you can go to the bathroom at that time.</a:t>
          </a:r>
        </a:p>
      </dgm:t>
    </dgm:pt>
    <dgm:pt modelId="{498000E6-B26E-4D9F-9999-D80D52E9FECE}" type="parTrans" cxnId="{B159F2A8-29E9-41A5-8F40-41A79786FEAD}">
      <dgm:prSet/>
      <dgm:spPr/>
      <dgm:t>
        <a:bodyPr/>
        <a:lstStyle/>
        <a:p>
          <a:endParaRPr lang="en-US"/>
        </a:p>
      </dgm:t>
    </dgm:pt>
    <dgm:pt modelId="{04DBC281-2F60-4A6D-971A-3F0EA809F146}" type="sibTrans" cxnId="{B159F2A8-29E9-41A5-8F40-41A79786FEAD}">
      <dgm:prSet/>
      <dgm:spPr/>
      <dgm:t>
        <a:bodyPr/>
        <a:lstStyle/>
        <a:p>
          <a:endParaRPr lang="en-US"/>
        </a:p>
      </dgm:t>
    </dgm:pt>
    <dgm:pt modelId="{673E4505-C2FE-4A66-9AD7-E13ACE8195C3}">
      <dgm:prSet custT="1"/>
      <dgm:spPr/>
      <dgm:t>
        <a:bodyPr/>
        <a:lstStyle/>
        <a:p>
          <a:pPr>
            <a:lnSpc>
              <a:spcPct val="100000"/>
            </a:lnSpc>
          </a:pPr>
          <a:r>
            <a:rPr lang="en-US" sz="2000" b="1" dirty="0">
              <a:solidFill>
                <a:srgbClr val="FFFF00"/>
              </a:solidFill>
            </a:rPr>
            <a:t>See the Nurse, If you need to see the nurse hold up 4 fingers and I will come to see you to see what is wrong.</a:t>
          </a:r>
        </a:p>
      </dgm:t>
    </dgm:pt>
    <dgm:pt modelId="{A5D8BFEB-DCC7-48D8-B022-05F39915BF29}" type="parTrans" cxnId="{21B91AC5-33B5-44E9-B8BF-F58C02750DFF}">
      <dgm:prSet/>
      <dgm:spPr/>
      <dgm:t>
        <a:bodyPr/>
        <a:lstStyle/>
        <a:p>
          <a:endParaRPr lang="en-US"/>
        </a:p>
      </dgm:t>
    </dgm:pt>
    <dgm:pt modelId="{5EA2E15A-C9CF-4D74-A591-7DF1F82FA5C1}" type="sibTrans" cxnId="{21B91AC5-33B5-44E9-B8BF-F58C02750DFF}">
      <dgm:prSet/>
      <dgm:spPr/>
      <dgm:t>
        <a:bodyPr/>
        <a:lstStyle/>
        <a:p>
          <a:endParaRPr lang="en-US"/>
        </a:p>
      </dgm:t>
    </dgm:pt>
    <dgm:pt modelId="{7AEF88DE-0086-40AF-87F2-826F4BD3110C}" type="pres">
      <dgm:prSet presAssocID="{C9061784-ECA7-4F62-ABA0-BDFACD51E264}" presName="root" presStyleCnt="0">
        <dgm:presLayoutVars>
          <dgm:dir/>
          <dgm:resizeHandles val="exact"/>
        </dgm:presLayoutVars>
      </dgm:prSet>
      <dgm:spPr/>
    </dgm:pt>
    <dgm:pt modelId="{54A4960A-21A3-4ED4-BD2F-23442AC730B4}" type="pres">
      <dgm:prSet presAssocID="{46E6CC67-C78B-4A83-9A8A-ADB1AFDC4009}" presName="compNode" presStyleCnt="0"/>
      <dgm:spPr/>
    </dgm:pt>
    <dgm:pt modelId="{0B99A1FB-7227-4296-A290-86AF7A0CF39B}" type="pres">
      <dgm:prSet presAssocID="{46E6CC67-C78B-4A83-9A8A-ADB1AFDC4009}" presName="iconRect" presStyleLbl="node1" presStyleIdx="0" presStyleCnt="3"/>
      <dgm:spPr>
        <a:blipFill rotWithShape="1">
          <a:blip xmlns:r="http://schemas.openxmlformats.org/officeDocument/2006/relationships" r:embed="rId1"/>
          <a:srcRect/>
          <a:stretch>
            <a:fillRect/>
          </a:stretch>
        </a:blipFill>
      </dgm:spPr>
      <dgm:extLst>
        <a:ext uri="{E40237B7-FDA0-4F09-8148-C483321AD2D9}">
          <dgm14:cNvPr xmlns:dgm14="http://schemas.microsoft.com/office/drawing/2010/diagram" id="0" name="" descr="Nose"/>
        </a:ext>
      </dgm:extLst>
    </dgm:pt>
    <dgm:pt modelId="{72096E38-EAE4-4D6A-9CC9-13A7FE3E1651}" type="pres">
      <dgm:prSet presAssocID="{46E6CC67-C78B-4A83-9A8A-ADB1AFDC4009}" presName="spaceRect" presStyleCnt="0"/>
      <dgm:spPr/>
    </dgm:pt>
    <dgm:pt modelId="{0EEEAFE1-A279-465B-A802-5C3292C23999}" type="pres">
      <dgm:prSet presAssocID="{46E6CC67-C78B-4A83-9A8A-ADB1AFDC4009}" presName="textRect" presStyleLbl="revTx" presStyleIdx="0" presStyleCnt="3">
        <dgm:presLayoutVars>
          <dgm:chMax val="1"/>
          <dgm:chPref val="1"/>
        </dgm:presLayoutVars>
      </dgm:prSet>
      <dgm:spPr/>
    </dgm:pt>
    <dgm:pt modelId="{8A01D179-6705-4646-9B6B-04C89F6E157F}" type="pres">
      <dgm:prSet presAssocID="{706B052C-E359-4886-9368-716B66EDB995}" presName="sibTrans" presStyleCnt="0"/>
      <dgm:spPr/>
    </dgm:pt>
    <dgm:pt modelId="{11E44860-A4FF-427D-A3C5-25E41D05B7DA}" type="pres">
      <dgm:prSet presAssocID="{906038B3-4008-4C50-AD5F-7A2E88F9EF4A}" presName="compNode" presStyleCnt="0"/>
      <dgm:spPr/>
    </dgm:pt>
    <dgm:pt modelId="{E2D82E18-957C-4BCB-A217-A6B312D82085}" type="pres">
      <dgm:prSet presAssocID="{906038B3-4008-4C50-AD5F-7A2E88F9EF4A}" presName="iconRect" presStyleLbl="node1" presStyleIdx="1" presStyleCnt="3"/>
      <dgm:spPr>
        <a:blipFill rotWithShape="1">
          <a:blip xmlns:r="http://schemas.openxmlformats.org/officeDocument/2006/relationships" r:embed="rId2"/>
          <a:srcRect/>
          <a:stretch>
            <a:fillRect l="-25000" r="-25000"/>
          </a:stretch>
        </a:blipFill>
      </dgm:spPr>
      <dgm:extLst>
        <a:ext uri="{E40237B7-FDA0-4F09-8148-C483321AD2D9}">
          <dgm14:cNvPr xmlns:dgm14="http://schemas.microsoft.com/office/drawing/2010/diagram" id="0" name="" descr="Sign Language"/>
        </a:ext>
      </dgm:extLst>
    </dgm:pt>
    <dgm:pt modelId="{27DC19C7-69BF-4C43-B45F-EFB976B82AB1}" type="pres">
      <dgm:prSet presAssocID="{906038B3-4008-4C50-AD5F-7A2E88F9EF4A}" presName="spaceRect" presStyleCnt="0"/>
      <dgm:spPr/>
    </dgm:pt>
    <dgm:pt modelId="{7DDA62B0-F289-457C-A86C-232EADD3462A}" type="pres">
      <dgm:prSet presAssocID="{906038B3-4008-4C50-AD5F-7A2E88F9EF4A}" presName="textRect" presStyleLbl="revTx" presStyleIdx="1" presStyleCnt="3">
        <dgm:presLayoutVars>
          <dgm:chMax val="1"/>
          <dgm:chPref val="1"/>
        </dgm:presLayoutVars>
      </dgm:prSet>
      <dgm:spPr/>
    </dgm:pt>
    <dgm:pt modelId="{CAE2BC5F-A247-4FBD-9157-D9F314A10072}" type="pres">
      <dgm:prSet presAssocID="{04DBC281-2F60-4A6D-971A-3F0EA809F146}" presName="sibTrans" presStyleCnt="0"/>
      <dgm:spPr/>
    </dgm:pt>
    <dgm:pt modelId="{FB282D41-08D9-4A62-B7C6-6CBDEC24C1DB}" type="pres">
      <dgm:prSet presAssocID="{673E4505-C2FE-4A66-9AD7-E13ACE8195C3}" presName="compNode" presStyleCnt="0"/>
      <dgm:spPr/>
    </dgm:pt>
    <dgm:pt modelId="{30136DB3-F90A-4BED-AD19-68259DF6F8DB}" type="pres">
      <dgm:prSet presAssocID="{673E4505-C2FE-4A66-9AD7-E13ACE8195C3}" presName="iconRect" presStyleLbl="node1" presStyleIdx="2" presStyleCnt="3"/>
      <dgm:spPr>
        <a:blipFill rotWithShape="1">
          <a:blip xmlns:r="http://schemas.openxmlformats.org/officeDocument/2006/relationships" r:embed="rId3"/>
          <a:srcRect/>
          <a:stretch>
            <a:fillRect l="-8000" r="-8000"/>
          </a:stretch>
        </a:blipFill>
      </dgm:spPr>
      <dgm:extLst>
        <a:ext uri="{E40237B7-FDA0-4F09-8148-C483321AD2D9}">
          <dgm14:cNvPr xmlns:dgm14="http://schemas.microsoft.com/office/drawing/2010/diagram" id="0" name="" descr="Doctor"/>
        </a:ext>
      </dgm:extLst>
    </dgm:pt>
    <dgm:pt modelId="{E115AE30-D6FC-4714-B545-CF27805C4FC7}" type="pres">
      <dgm:prSet presAssocID="{673E4505-C2FE-4A66-9AD7-E13ACE8195C3}" presName="spaceRect" presStyleCnt="0"/>
      <dgm:spPr/>
    </dgm:pt>
    <dgm:pt modelId="{CF3B8957-2C7B-42DF-B7AF-4B4B32A75E59}" type="pres">
      <dgm:prSet presAssocID="{673E4505-C2FE-4A66-9AD7-E13ACE8195C3}" presName="textRect" presStyleLbl="revTx" presStyleIdx="2" presStyleCnt="3">
        <dgm:presLayoutVars>
          <dgm:chMax val="1"/>
          <dgm:chPref val="1"/>
        </dgm:presLayoutVars>
      </dgm:prSet>
      <dgm:spPr/>
    </dgm:pt>
  </dgm:ptLst>
  <dgm:cxnLst>
    <dgm:cxn modelId="{0DCA3D15-A566-420D-B2DD-3FB4459C1F70}" type="presOf" srcId="{673E4505-C2FE-4A66-9AD7-E13ACE8195C3}" destId="{CF3B8957-2C7B-42DF-B7AF-4B4B32A75E59}" srcOrd="0" destOrd="0" presId="urn:microsoft.com/office/officeart/2018/2/layout/IconLabelList"/>
    <dgm:cxn modelId="{E3E4AC46-0BA7-4F85-89F1-0A1698AF94D1}" type="presOf" srcId="{906038B3-4008-4C50-AD5F-7A2E88F9EF4A}" destId="{7DDA62B0-F289-457C-A86C-232EADD3462A}" srcOrd="0" destOrd="0" presId="urn:microsoft.com/office/officeart/2018/2/layout/IconLabelList"/>
    <dgm:cxn modelId="{929C7656-9301-4790-813F-68FB06F3AD15}" type="presOf" srcId="{46E6CC67-C78B-4A83-9A8A-ADB1AFDC4009}" destId="{0EEEAFE1-A279-465B-A802-5C3292C23999}" srcOrd="0" destOrd="0" presId="urn:microsoft.com/office/officeart/2018/2/layout/IconLabelList"/>
    <dgm:cxn modelId="{2D2FC957-A876-4F47-933B-2273F3978D5F}" srcId="{C9061784-ECA7-4F62-ABA0-BDFACD51E264}" destId="{46E6CC67-C78B-4A83-9A8A-ADB1AFDC4009}" srcOrd="0" destOrd="0" parTransId="{E0671CB6-FCF7-46AD-9927-4A7AC07C7635}" sibTransId="{706B052C-E359-4886-9368-716B66EDB995}"/>
    <dgm:cxn modelId="{B159F2A8-29E9-41A5-8F40-41A79786FEAD}" srcId="{C9061784-ECA7-4F62-ABA0-BDFACD51E264}" destId="{906038B3-4008-4C50-AD5F-7A2E88F9EF4A}" srcOrd="1" destOrd="0" parTransId="{498000E6-B26E-4D9F-9999-D80D52E9FECE}" sibTransId="{04DBC281-2F60-4A6D-971A-3F0EA809F146}"/>
    <dgm:cxn modelId="{21B91AC5-33B5-44E9-B8BF-F58C02750DFF}" srcId="{C9061784-ECA7-4F62-ABA0-BDFACD51E264}" destId="{673E4505-C2FE-4A66-9AD7-E13ACE8195C3}" srcOrd="2" destOrd="0" parTransId="{A5D8BFEB-DCC7-48D8-B022-05F39915BF29}" sibTransId="{5EA2E15A-C9CF-4D74-A591-7DF1F82FA5C1}"/>
    <dgm:cxn modelId="{52F3D2F4-7DD1-4AF3-A2FC-4F85E300C87E}" type="presOf" srcId="{C9061784-ECA7-4F62-ABA0-BDFACD51E264}" destId="{7AEF88DE-0086-40AF-87F2-826F4BD3110C}" srcOrd="0" destOrd="0" presId="urn:microsoft.com/office/officeart/2018/2/layout/IconLabelList"/>
    <dgm:cxn modelId="{99ED9790-7150-4083-915B-3ED3AB6CBDC4}" type="presParOf" srcId="{7AEF88DE-0086-40AF-87F2-826F4BD3110C}" destId="{54A4960A-21A3-4ED4-BD2F-23442AC730B4}" srcOrd="0" destOrd="0" presId="urn:microsoft.com/office/officeart/2018/2/layout/IconLabelList"/>
    <dgm:cxn modelId="{71B9C8A4-629E-488D-BAE8-D6911788614B}" type="presParOf" srcId="{54A4960A-21A3-4ED4-BD2F-23442AC730B4}" destId="{0B99A1FB-7227-4296-A290-86AF7A0CF39B}" srcOrd="0" destOrd="0" presId="urn:microsoft.com/office/officeart/2018/2/layout/IconLabelList"/>
    <dgm:cxn modelId="{36466FEB-1CBB-4BEC-91D4-1602C331FCD5}" type="presParOf" srcId="{54A4960A-21A3-4ED4-BD2F-23442AC730B4}" destId="{72096E38-EAE4-4D6A-9CC9-13A7FE3E1651}" srcOrd="1" destOrd="0" presId="urn:microsoft.com/office/officeart/2018/2/layout/IconLabelList"/>
    <dgm:cxn modelId="{D33DAC84-2465-4401-97E9-294444C7BBC4}" type="presParOf" srcId="{54A4960A-21A3-4ED4-BD2F-23442AC730B4}" destId="{0EEEAFE1-A279-465B-A802-5C3292C23999}" srcOrd="2" destOrd="0" presId="urn:microsoft.com/office/officeart/2018/2/layout/IconLabelList"/>
    <dgm:cxn modelId="{2B985E19-ABDA-49B4-BB87-E8AD5AF5F1B1}" type="presParOf" srcId="{7AEF88DE-0086-40AF-87F2-826F4BD3110C}" destId="{8A01D179-6705-4646-9B6B-04C89F6E157F}" srcOrd="1" destOrd="0" presId="urn:microsoft.com/office/officeart/2018/2/layout/IconLabelList"/>
    <dgm:cxn modelId="{C96869E8-F6FC-452B-A824-C5243B87179A}" type="presParOf" srcId="{7AEF88DE-0086-40AF-87F2-826F4BD3110C}" destId="{11E44860-A4FF-427D-A3C5-25E41D05B7DA}" srcOrd="2" destOrd="0" presId="urn:microsoft.com/office/officeart/2018/2/layout/IconLabelList"/>
    <dgm:cxn modelId="{7A5BC1F2-7A3E-4DA6-9789-11A169875A25}" type="presParOf" srcId="{11E44860-A4FF-427D-A3C5-25E41D05B7DA}" destId="{E2D82E18-957C-4BCB-A217-A6B312D82085}" srcOrd="0" destOrd="0" presId="urn:microsoft.com/office/officeart/2018/2/layout/IconLabelList"/>
    <dgm:cxn modelId="{7DA23FB0-9981-46BC-9D86-118B1D152704}" type="presParOf" srcId="{11E44860-A4FF-427D-A3C5-25E41D05B7DA}" destId="{27DC19C7-69BF-4C43-B45F-EFB976B82AB1}" srcOrd="1" destOrd="0" presId="urn:microsoft.com/office/officeart/2018/2/layout/IconLabelList"/>
    <dgm:cxn modelId="{F7F746B3-B5DD-4C0F-BE5F-21D07DFCF3A8}" type="presParOf" srcId="{11E44860-A4FF-427D-A3C5-25E41D05B7DA}" destId="{7DDA62B0-F289-457C-A86C-232EADD3462A}" srcOrd="2" destOrd="0" presId="urn:microsoft.com/office/officeart/2018/2/layout/IconLabelList"/>
    <dgm:cxn modelId="{D9AE6332-E05A-40BB-8392-B3F4C410AEC1}" type="presParOf" srcId="{7AEF88DE-0086-40AF-87F2-826F4BD3110C}" destId="{CAE2BC5F-A247-4FBD-9157-D9F314A10072}" srcOrd="3" destOrd="0" presId="urn:microsoft.com/office/officeart/2018/2/layout/IconLabelList"/>
    <dgm:cxn modelId="{9B09BED9-C065-41C4-9B29-88563CD8A001}" type="presParOf" srcId="{7AEF88DE-0086-40AF-87F2-826F4BD3110C}" destId="{FB282D41-08D9-4A62-B7C6-6CBDEC24C1DB}" srcOrd="4" destOrd="0" presId="urn:microsoft.com/office/officeart/2018/2/layout/IconLabelList"/>
    <dgm:cxn modelId="{3E3C7532-8B06-40F9-8E02-06BDA89C82A6}" type="presParOf" srcId="{FB282D41-08D9-4A62-B7C6-6CBDEC24C1DB}" destId="{30136DB3-F90A-4BED-AD19-68259DF6F8DB}" srcOrd="0" destOrd="0" presId="urn:microsoft.com/office/officeart/2018/2/layout/IconLabelList"/>
    <dgm:cxn modelId="{A70B806C-7A34-481E-8814-74B05A59948E}" type="presParOf" srcId="{FB282D41-08D9-4A62-B7C6-6CBDEC24C1DB}" destId="{E115AE30-D6FC-4714-B545-CF27805C4FC7}" srcOrd="1" destOrd="0" presId="urn:microsoft.com/office/officeart/2018/2/layout/IconLabelList"/>
    <dgm:cxn modelId="{2E5DE8E6-75D7-4743-8438-CC14CD2B5133}" type="presParOf" srcId="{FB282D41-08D9-4A62-B7C6-6CBDEC24C1DB}" destId="{CF3B8957-2C7B-42DF-B7AF-4B4B32A75E5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9A1FB-7227-4296-A290-86AF7A0CF39B}">
      <dsp:nvSpPr>
        <dsp:cNvPr id="0" name=""/>
        <dsp:cNvSpPr/>
      </dsp:nvSpPr>
      <dsp:spPr>
        <a:xfrm>
          <a:off x="1085813" y="736684"/>
          <a:ext cx="1486453" cy="1486453"/>
        </a:xfrm>
        <a:prstGeom prst="rect">
          <a:avLst/>
        </a:prstGeom>
        <a:blipFill rotWithShape="1">
          <a:blip xmlns:r="http://schemas.openxmlformats.org/officeDocument/2006/relationships" r:embed="rId1"/>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EEAFE1-A279-465B-A802-5C3292C23999}">
      <dsp:nvSpPr>
        <dsp:cNvPr id="0" name=""/>
        <dsp:cNvSpPr/>
      </dsp:nvSpPr>
      <dsp:spPr>
        <a:xfrm>
          <a:off x="177425" y="2761501"/>
          <a:ext cx="3303229" cy="156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solidFill>
                <a:srgbClr val="FFFF00"/>
              </a:solidFill>
            </a:rPr>
            <a:t>Blow your nose, raise your hand with a piece sign. </a:t>
          </a:r>
        </a:p>
      </dsp:txBody>
      <dsp:txXfrm>
        <a:off x="177425" y="2761501"/>
        <a:ext cx="3303229" cy="1561464"/>
      </dsp:txXfrm>
    </dsp:sp>
    <dsp:sp modelId="{E2D82E18-957C-4BCB-A217-A6B312D82085}">
      <dsp:nvSpPr>
        <dsp:cNvPr id="0" name=""/>
        <dsp:cNvSpPr/>
      </dsp:nvSpPr>
      <dsp:spPr>
        <a:xfrm>
          <a:off x="4967107" y="736684"/>
          <a:ext cx="1486453" cy="1486453"/>
        </a:xfrm>
        <a:prstGeom prst="rect">
          <a:avLst/>
        </a:prstGeom>
        <a:blipFill rotWithShape="1">
          <a:blip xmlns:r="http://schemas.openxmlformats.org/officeDocument/2006/relationships" r:embed="rId2"/>
          <a:srcRect/>
          <a:stretch>
            <a:fillRect l="-25000" r="-25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DA62B0-F289-457C-A86C-232EADD3462A}">
      <dsp:nvSpPr>
        <dsp:cNvPr id="0" name=""/>
        <dsp:cNvSpPr/>
      </dsp:nvSpPr>
      <dsp:spPr>
        <a:xfrm>
          <a:off x="4058719" y="2761501"/>
          <a:ext cx="3303229" cy="156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1" kern="1200" dirty="0">
              <a:solidFill>
                <a:srgbClr val="FFFF00"/>
              </a:solidFill>
            </a:rPr>
            <a:t>Use the Bathroom, hold up your hand with three fingers. Mrs. Jared will then let you know whether you can go to the bathroom at that time.</a:t>
          </a:r>
        </a:p>
      </dsp:txBody>
      <dsp:txXfrm>
        <a:off x="4058719" y="2761501"/>
        <a:ext cx="3303229" cy="1561464"/>
      </dsp:txXfrm>
    </dsp:sp>
    <dsp:sp modelId="{30136DB3-F90A-4BED-AD19-68259DF6F8DB}">
      <dsp:nvSpPr>
        <dsp:cNvPr id="0" name=""/>
        <dsp:cNvSpPr/>
      </dsp:nvSpPr>
      <dsp:spPr>
        <a:xfrm>
          <a:off x="8848402" y="736684"/>
          <a:ext cx="1486453" cy="1486453"/>
        </a:xfrm>
        <a:prstGeom prst="rect">
          <a:avLst/>
        </a:prstGeom>
        <a:blipFill rotWithShape="1">
          <a:blip xmlns:r="http://schemas.openxmlformats.org/officeDocument/2006/relationships" r:embed="rId3"/>
          <a:srcRect/>
          <a:stretch>
            <a:fillRect l="-8000" r="-8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B8957-2C7B-42DF-B7AF-4B4B32A75E59}">
      <dsp:nvSpPr>
        <dsp:cNvPr id="0" name=""/>
        <dsp:cNvSpPr/>
      </dsp:nvSpPr>
      <dsp:spPr>
        <a:xfrm>
          <a:off x="7940014" y="2761501"/>
          <a:ext cx="3303229" cy="156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solidFill>
                <a:srgbClr val="FFFF00"/>
              </a:solidFill>
            </a:rPr>
            <a:t>See the Nurse, If you need to see the nurse hold up 4 fingers and I will come to see you to see what is wrong.</a:t>
          </a:r>
        </a:p>
      </dsp:txBody>
      <dsp:txXfrm>
        <a:off x="7940014" y="2761501"/>
        <a:ext cx="3303229" cy="1561464"/>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9266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386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3174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9213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1370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322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5244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204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1908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994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5573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72134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1321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16971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5799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0974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1883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8/1/2022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5632079"/>
      </p:ext>
    </p:extLst>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pixabay.com/illustrations/star-wars-lightsaber-laser-sword-2369317/"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3.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chrisser/7061563019"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en/boy-running-boy-vector-young-2356318/" TargetMode="External"/><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hyperlink" Target="https://www.freepngimg.com/png/59015-arrow-icon-free-transparent-image-hq" TargetMode="Externa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hyperlink" Target="https://freepngimg.com/png/37689-pencil"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en/hourglass-timer-sand-clock-23654/"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inmajimena.com/no-quieres-invertir-marketing-vale-no-pongas-excusas-ii/" TargetMode="External"/><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hyperlink" Target="https://www.goodfreephotos.com/vector-images/notebook-and-pencil-vector-clipart.png.php" TargetMode="Externa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en/hungry-emoji-emojis-funny-face-3432567/" TargetMode="External"/><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hyperlink" Target="https://pixabay.com/de/illustrations/cartoon-willkommen-begr%C3%BC%C3%9Fung-hallo-3358118/" TargetMode="Externa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hyperlink" Target="https://freesvg.org/tornado" TargetMode="External"/><Relationship Id="rId7" Type="http://schemas.openxmlformats.org/officeDocument/2006/relationships/hyperlink" Target="https://openclipart.org/detail/169759/fire-by-cybergedeon-169759" TargetMode="Externa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s://freesvg.org/earthquake-house" TargetMode="Externa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hyperlink" Target="http://pdfs.remind.com/invite?alternate_phone_number=%28870%29+466-7715&amp;class_code=6scientist&amp;class_name=6th+Grade+Science&amp;phone_number=81010&amp;school_name=Walnut+Ridge+Middle+School&amp;sms_supported=true&amp;user_signature=Mrs.+Jared&amp;locale=en&amp;_gl=1*utu5ly*_ga*MjYzOTI3MjE4LjE2MjkzMjQ0NzU.*_ga_HSTV92X8BC*MTYyOTMyNDQ3NC4xLjEuMTYyOTMyNDYzMS4w" TargetMode="External"/><Relationship Id="rId7" Type="http://schemas.openxmlformats.org/officeDocument/2006/relationships/hyperlink" Target="https://pixabay.com/en/remind-reminder-remember-hand-1556610/" TargetMode="External"/><Relationship Id="rId2" Type="http://schemas.openxmlformats.org/officeDocument/2006/relationships/hyperlink" Target="http://pdfs.remind.com/invite?alternate_phone_number=%28870%29+466-7715&amp;class_code=5thsci20&amp;class_name=5th+Grade+Science&amp;phone_number=81010&amp;school_name=Walnut+Ridge+Middle+School&amp;sms_supported=true&amp;user_signature=Mrs.+Jared&amp;locale=en&amp;_gl=1*bh42c5*_ga*MjYzOTI3MjE4LjE2MjkzMjQ0NzU.*_ga_HSTV92X8BC*MTYyOTMyNDQ3NC4xLjEuMTYyOTMyNDU1Ny4w" TargetMode="Externa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hyperlink" Target="https://en.wikipedia.org/wiki/Microsoft_Teams" TargetMode="External"/><Relationship Id="rId5" Type="http://schemas.openxmlformats.org/officeDocument/2006/relationships/hyperlink" Target="https://wecdsbit.blogspot.com/2014/10/remind-stay-connected-with-parents-with.html" TargetMode="External"/><Relationship Id="rId10"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hyperlink" Target="https://www.ticerun.com/2018/05/teams-como-gestor-de-aula.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hyperlink" Target="http://chemistry.stackexchange.com/questions/28981/what-is-there-in-an-atom-between-the-nucleus-and-electr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D2D7C63-562A-41C7-892E-0C73F5D59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20814543">
            <a:off x="4681628" y="808566"/>
            <a:ext cx="6159273" cy="2971801"/>
          </a:xfrm>
        </p:spPr>
        <p:txBody>
          <a:bodyPr>
            <a:normAutofit/>
          </a:bodyPr>
          <a:lstStyle/>
          <a:p>
            <a:pPr algn="ctr">
              <a:lnSpc>
                <a:spcPct val="90000"/>
              </a:lnSpc>
            </a:pPr>
            <a:r>
              <a:rPr lang="en-US" b="1" dirty="0">
                <a:latin typeface="Bahnschrift SemiBold" panose="020B0502040204020203" pitchFamily="34" charset="0"/>
              </a:rPr>
              <a:t>Expectations, Procedures, and Policies </a:t>
            </a:r>
            <a:br>
              <a:rPr lang="en-US" dirty="0"/>
            </a:br>
            <a:endParaRPr lang="en-US" dirty="0"/>
          </a:p>
        </p:txBody>
      </p:sp>
      <p:sp>
        <p:nvSpPr>
          <p:cNvPr id="3" name="Subtitle 2"/>
          <p:cNvSpPr>
            <a:spLocks noGrp="1"/>
          </p:cNvSpPr>
          <p:nvPr>
            <p:ph type="subTitle" idx="1"/>
          </p:nvPr>
        </p:nvSpPr>
        <p:spPr>
          <a:xfrm rot="20766100">
            <a:off x="5140506" y="4112677"/>
            <a:ext cx="6167930" cy="1947333"/>
          </a:xfrm>
        </p:spPr>
        <p:txBody>
          <a:bodyPr>
            <a:normAutofit/>
          </a:bodyPr>
          <a:lstStyle/>
          <a:p>
            <a:pPr algn="ctr"/>
            <a:r>
              <a:rPr lang="en-US" sz="2800" b="1" dirty="0">
                <a:solidFill>
                  <a:srgbClr val="FFFF00"/>
                </a:solidFill>
              </a:rPr>
              <a:t>For Mrs. Jared’s Science Students</a:t>
            </a:r>
          </a:p>
        </p:txBody>
      </p:sp>
      <p:pic>
        <p:nvPicPr>
          <p:cNvPr id="11" name="Picture 10">
            <a:extLst>
              <a:ext uri="{FF2B5EF4-FFF2-40B4-BE49-F238E27FC236}">
                <a16:creationId xmlns:a16="http://schemas.microsoft.com/office/drawing/2014/main" id="{DF2D2B68-406B-163A-C34F-9A9CAF742DDE}"/>
              </a:ext>
            </a:extLst>
          </p:cNvPr>
          <p:cNvPicPr>
            <a:picLocks noChangeAspect="1"/>
          </p:cNvPicPr>
          <p:nvPr/>
        </p:nvPicPr>
        <p:blipFill rotWithShape="1">
          <a:blip r:embed="rId4"/>
          <a:srcRect l="6932" r="2863"/>
          <a:stretch/>
        </p:blipFill>
        <p:spPr>
          <a:xfrm>
            <a:off x="20" y="10"/>
            <a:ext cx="4639713" cy="6857990"/>
          </a:xfrm>
          <a:prstGeom prst="rect">
            <a:avLst/>
          </a:prstGeom>
          <a:effectLst>
            <a:innerShdw blurRad="57150" dist="38100" dir="14460000">
              <a:prstClr val="black">
                <a:alpha val="70000"/>
              </a:prstClr>
            </a:innerShdw>
          </a:effectLst>
        </p:spPr>
      </p:pic>
      <p:grpSp>
        <p:nvGrpSpPr>
          <p:cNvPr id="18" name="Group 17">
            <a:extLst>
              <a:ext uri="{FF2B5EF4-FFF2-40B4-BE49-F238E27FC236}">
                <a16:creationId xmlns:a16="http://schemas.microsoft.com/office/drawing/2014/main" id="{6DF25E23-BE15-4E36-A700-59F0CE8C54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9" name="Straight Connector 18">
              <a:extLst>
                <a:ext uri="{FF2B5EF4-FFF2-40B4-BE49-F238E27FC236}">
                  <a16:creationId xmlns:a16="http://schemas.microsoft.com/office/drawing/2014/main" id="{2CE9353A-F333-4305-BED0-D126D75F5D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5D1D327-6D34-4AB1-BBCB-FFD18B927B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3D4CCB5-F27F-4868-B1D4-55D8654F07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21">
              <a:extLst>
                <a:ext uri="{FF2B5EF4-FFF2-40B4-BE49-F238E27FC236}">
                  <a16:creationId xmlns:a16="http://schemas.microsoft.com/office/drawing/2014/main" id="{55F00F96-8833-4C32-AD31-05286BC800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22EE3D4-FE2C-4B01-BC8C-3CE2C6CC11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5" name="Picture 4" descr="Background pattern&#10;&#10;Description automatically generated">
            <a:extLst>
              <a:ext uri="{FF2B5EF4-FFF2-40B4-BE49-F238E27FC236}">
                <a16:creationId xmlns:a16="http://schemas.microsoft.com/office/drawing/2014/main" id="{835E2817-E718-2031-72E9-E1F2EB28C0A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rot="20708974">
            <a:off x="4094154" y="4222290"/>
            <a:ext cx="8195792" cy="2159933"/>
          </a:xfrm>
          <a:prstGeom prst="rect">
            <a:avLst/>
          </a:prstGeom>
        </p:spPr>
      </p:pic>
      <p:pic>
        <p:nvPicPr>
          <p:cNvPr id="4" name="Star Wars Theme  John Williams">
            <a:hlinkClick r:id="" action="ppaction://media"/>
            <a:extLst>
              <a:ext uri="{FF2B5EF4-FFF2-40B4-BE49-F238E27FC236}">
                <a16:creationId xmlns:a16="http://schemas.microsoft.com/office/drawing/2014/main" id="{EBF44990-CDA1-5F90-591A-6607BCB410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45056" y="198437"/>
            <a:ext cx="487363" cy="487363"/>
          </a:xfrm>
          <a:prstGeom prst="rect">
            <a:avLst/>
          </a:prstGeom>
        </p:spPr>
      </p:pic>
    </p:spTree>
    <p:extLst>
      <p:ext uri="{BB962C8B-B14F-4D97-AF65-F5344CB8AC3E}">
        <p14:creationId xmlns:p14="http://schemas.microsoft.com/office/powerpoint/2010/main" val="2066432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19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250"/>
                                        <p:tgtEl>
                                          <p:spTgt spid="11"/>
                                        </p:tgtEl>
                                      </p:cBhvr>
                                    </p:animEffect>
                                    <p:anim calcmode="lin" valueType="num">
                                      <p:cBhvr>
                                        <p:cTn id="16" dur="1250" fill="hold"/>
                                        <p:tgtEl>
                                          <p:spTgt spid="11"/>
                                        </p:tgtEl>
                                        <p:attrNameLst>
                                          <p:attrName>ppt_x</p:attrName>
                                        </p:attrNameLst>
                                      </p:cBhvr>
                                      <p:tavLst>
                                        <p:tav tm="0">
                                          <p:val>
                                            <p:strVal val="#ppt_x"/>
                                          </p:val>
                                        </p:tav>
                                        <p:tav tm="100000">
                                          <p:val>
                                            <p:strVal val="#ppt_x"/>
                                          </p:val>
                                        </p:tav>
                                      </p:tavLst>
                                    </p:anim>
                                    <p:anim calcmode="lin" valueType="num">
                                      <p:cBhvr>
                                        <p:cTn id="17" dur="1250" fill="hold"/>
                                        <p:tgtEl>
                                          <p:spTgt spid="11"/>
                                        </p:tgtEl>
                                        <p:attrNameLst>
                                          <p:attrName>ppt_y</p:attrName>
                                        </p:attrNameLst>
                                      </p:cBhvr>
                                      <p:tavLst>
                                        <p:tav tm="0">
                                          <p:val>
                                            <p:strVal val="#ppt_y+.1"/>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barn(inVertical)">
                                      <p:cBhvr>
                                        <p:cTn id="20" dur="1750"/>
                                        <p:tgtEl>
                                          <p:spTgt spid="3">
                                            <p:txEl>
                                              <p:pRg st="0" end="0"/>
                                            </p:txEl>
                                          </p:spTgt>
                                        </p:tgtEl>
                                      </p:cBhvr>
                                    </p:animEffect>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anim calcmode="lin" valueType="num">
                                      <p:cBhvr>
                                        <p:cTn id="24" dur="1500" fill="hold"/>
                                        <p:tgtEl>
                                          <p:spTgt spid="5"/>
                                        </p:tgtEl>
                                        <p:attrNameLst>
                                          <p:attrName>ppt_x</p:attrName>
                                        </p:attrNameLst>
                                      </p:cBhvr>
                                      <p:tavLst>
                                        <p:tav tm="0">
                                          <p:val>
                                            <p:strVal val="#ppt_x"/>
                                          </p:val>
                                        </p:tav>
                                        <p:tav tm="100000">
                                          <p:val>
                                            <p:strVal val="#ppt_x"/>
                                          </p:val>
                                        </p:tav>
                                      </p:tavLst>
                                    </p:anim>
                                    <p:anim calcmode="lin" valueType="num">
                                      <p:cBhvr>
                                        <p:cTn id="25"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6"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C357F9-8CFF-56A4-2DBD-2ECD6E5D8E61}"/>
              </a:ext>
            </a:extLst>
          </p:cNvPr>
          <p:cNvPicPr>
            <a:picLocks noChangeAspect="1"/>
          </p:cNvPicPr>
          <p:nvPr/>
        </p:nvPicPr>
        <p:blipFill>
          <a:blip r:embed="rId4"/>
          <a:stretch>
            <a:fillRect/>
          </a:stretch>
        </p:blipFill>
        <p:spPr>
          <a:xfrm>
            <a:off x="1988359" y="1995868"/>
            <a:ext cx="8239431" cy="4401520"/>
          </a:xfrm>
          <a:prstGeom prst="rect">
            <a:avLst/>
          </a:prstGeom>
        </p:spPr>
      </p:pic>
      <p:sp>
        <p:nvSpPr>
          <p:cNvPr id="5" name="TextBox 4">
            <a:extLst>
              <a:ext uri="{FF2B5EF4-FFF2-40B4-BE49-F238E27FC236}">
                <a16:creationId xmlns:a16="http://schemas.microsoft.com/office/drawing/2014/main" id="{26881578-E5DA-6AC5-87A3-1F11A97AF87F}"/>
              </a:ext>
            </a:extLst>
          </p:cNvPr>
          <p:cNvSpPr txBox="1"/>
          <p:nvPr/>
        </p:nvSpPr>
        <p:spPr>
          <a:xfrm>
            <a:off x="1703175" y="729400"/>
            <a:ext cx="8315894" cy="923330"/>
          </a:xfrm>
          <a:prstGeom prst="rect">
            <a:avLst/>
          </a:prstGeom>
          <a:noFill/>
        </p:spPr>
        <p:txBody>
          <a:bodyPr wrap="square" rtlCol="0">
            <a:spAutoFit/>
          </a:bodyPr>
          <a:lstStyle/>
          <a:p>
            <a:pPr algn="ctr"/>
            <a:r>
              <a:rPr lang="en-US" sz="5400" b="1" dirty="0">
                <a:solidFill>
                  <a:srgbClr val="FFFF00"/>
                </a:solidFill>
              </a:rPr>
              <a:t>Classroom Expectations </a:t>
            </a:r>
          </a:p>
        </p:txBody>
      </p:sp>
      <p:pic>
        <p:nvPicPr>
          <p:cNvPr id="2" name="Strong with the force">
            <a:hlinkClick r:id="" action="ppaction://media"/>
            <a:extLst>
              <a:ext uri="{FF2B5EF4-FFF2-40B4-BE49-F238E27FC236}">
                <a16:creationId xmlns:a16="http://schemas.microsoft.com/office/drawing/2014/main" id="{6ECB1119-ECD0-4C57-96AD-A20B2E58EF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845" y="181319"/>
            <a:ext cx="487363" cy="487363"/>
          </a:xfrm>
          <a:prstGeom prst="rect">
            <a:avLst/>
          </a:prstGeom>
        </p:spPr>
      </p:pic>
    </p:spTree>
    <p:extLst>
      <p:ext uri="{BB962C8B-B14F-4D97-AF65-F5344CB8AC3E}">
        <p14:creationId xmlns:p14="http://schemas.microsoft.com/office/powerpoint/2010/main" val="33241171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anim calcmode="lin" valueType="num">
                                      <p:cBhvr>
                                        <p:cTn id="8" dur="1500" fill="hold"/>
                                        <p:tgtEl>
                                          <p:spTgt spid="5"/>
                                        </p:tgtEl>
                                        <p:attrNameLst>
                                          <p:attrName>ppt_x</p:attrName>
                                        </p:attrNameLst>
                                      </p:cBhvr>
                                      <p:tavLst>
                                        <p:tav tm="0">
                                          <p:val>
                                            <p:strVal val="#ppt_x"/>
                                          </p:val>
                                        </p:tav>
                                        <p:tav tm="100000">
                                          <p:val>
                                            <p:strVal val="#ppt_x"/>
                                          </p:val>
                                        </p:tav>
                                      </p:tavLst>
                                    </p:anim>
                                    <p:anim calcmode="lin" valueType="num">
                                      <p:cBhvr>
                                        <p:cTn id="9" dur="1500" fill="hold"/>
                                        <p:tgtEl>
                                          <p:spTgt spid="5"/>
                                        </p:tgtEl>
                                        <p:attrNameLst>
                                          <p:attrName>ppt_y</p:attrName>
                                        </p:attrNameLst>
                                      </p:cBhvr>
                                      <p:tavLst>
                                        <p:tav tm="0">
                                          <p:val>
                                            <p:strVal val="#ppt_y+.1"/>
                                          </p:val>
                                        </p:tav>
                                        <p:tav tm="100000">
                                          <p:val>
                                            <p:strVal val="#ppt_y"/>
                                          </p:val>
                                        </p:tav>
                                      </p:tavLst>
                                    </p:anim>
                                  </p:childTnLst>
                                </p:cTn>
                              </p:par>
                              <p:par>
                                <p:cTn id="10" presetID="8" presetClass="entr" presetSubtype="32"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out)">
                                      <p:cBhvr>
                                        <p:cTn id="12" dur="2000"/>
                                        <p:tgtEl>
                                          <p:spTgt spid="4"/>
                                        </p:tgtEl>
                                      </p:cBhvr>
                                    </p:animEffect>
                                  </p:childTnLst>
                                </p:cTn>
                              </p:par>
                            </p:childTnLst>
                          </p:cTn>
                        </p:par>
                        <p:par>
                          <p:cTn id="13" fill="hold">
                            <p:stCondLst>
                              <p:cond delay="2000"/>
                            </p:stCondLst>
                            <p:childTnLst>
                              <p:par>
                                <p:cTn id="14" presetID="1" presetClass="mediacall" presetSubtype="0" fill="hold" nodeType="afterEffect">
                                  <p:stCondLst>
                                    <p:cond delay="0"/>
                                  </p:stCondLst>
                                  <p:childTnLst>
                                    <p:cmd type="call" cmd="playFrom(0.0)">
                                      <p:cBhvr>
                                        <p:cTn id="15" dur="22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2"/>
                </p:tgtEl>
              </p:cMediaNode>
            </p:audio>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69208" y="634269"/>
            <a:ext cx="3068182" cy="4671240"/>
          </a:xfrm>
        </p:spPr>
        <p:txBody>
          <a:bodyPr anchor="ctr">
            <a:normAutofit/>
          </a:bodyPr>
          <a:lstStyle/>
          <a:p>
            <a:pPr algn="ctr"/>
            <a:br>
              <a:rPr lang="en-US"/>
            </a:br>
            <a:endParaRPr lang="en-US" dirty="0"/>
          </a:p>
        </p:txBody>
      </p:sp>
      <p:pic>
        <p:nvPicPr>
          <p:cNvPr id="25" name="Picture 24">
            <a:extLst>
              <a:ext uri="{FF2B5EF4-FFF2-40B4-BE49-F238E27FC236}">
                <a16:creationId xmlns:a16="http://schemas.microsoft.com/office/drawing/2014/main" id="{54F7C76C-7015-9B42-0A54-71464FCAE8FB}"/>
              </a:ext>
            </a:extLst>
          </p:cNvPr>
          <p:cNvPicPr>
            <a:picLocks noChangeAspect="1"/>
          </p:cNvPicPr>
          <p:nvPr/>
        </p:nvPicPr>
        <p:blipFill>
          <a:blip r:embed="rId4"/>
          <a:stretch>
            <a:fillRect/>
          </a:stretch>
        </p:blipFill>
        <p:spPr>
          <a:xfrm>
            <a:off x="0" y="30744"/>
            <a:ext cx="12192000" cy="6827255"/>
          </a:xfrm>
          <a:prstGeom prst="rect">
            <a:avLst/>
          </a:prstGeom>
        </p:spPr>
      </p:pic>
      <p:pic>
        <p:nvPicPr>
          <p:cNvPr id="4" name="Chewbacca roar">
            <a:hlinkClick r:id="" action="ppaction://media"/>
            <a:extLst>
              <a:ext uri="{FF2B5EF4-FFF2-40B4-BE49-F238E27FC236}">
                <a16:creationId xmlns:a16="http://schemas.microsoft.com/office/drawing/2014/main" id="{795CC49B-90FC-A783-2F74-D65F2AB435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19235" y="193514"/>
            <a:ext cx="487363" cy="487363"/>
          </a:xfrm>
          <a:prstGeom prst="rect">
            <a:avLst/>
          </a:prstGeom>
        </p:spPr>
      </p:pic>
    </p:spTree>
    <p:extLst>
      <p:ext uri="{BB962C8B-B14F-4D97-AF65-F5344CB8AC3E}">
        <p14:creationId xmlns:p14="http://schemas.microsoft.com/office/powerpoint/2010/main" val="619953838"/>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21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12D8CD66-6E34-4232-868C-F61EC84AFC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6" name="Straight Connector 15">
              <a:extLst>
                <a:ext uri="{FF2B5EF4-FFF2-40B4-BE49-F238E27FC236}">
                  <a16:creationId xmlns:a16="http://schemas.microsoft.com/office/drawing/2014/main" id="{BA1EDB24-D25E-4498-9742-07355DA2B1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E5C3020-0F81-4919-9D1F-B6ED9A8353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3ECD783-8E88-4D10-99BD-C579F0CA2A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9EDE005-2618-4634-B693-DAB7F60138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C4252634-CD2F-416D-80D4-1C184472B0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10" name="Picture 9">
            <a:extLst>
              <a:ext uri="{FF2B5EF4-FFF2-40B4-BE49-F238E27FC236}">
                <a16:creationId xmlns:a16="http://schemas.microsoft.com/office/drawing/2014/main" id="{81F3B4FA-0967-BFAA-C6BC-67591B1CB4E8}"/>
              </a:ext>
            </a:extLst>
          </p:cNvPr>
          <p:cNvPicPr>
            <a:picLocks noChangeAspect="1"/>
          </p:cNvPicPr>
          <p:nvPr/>
        </p:nvPicPr>
        <p:blipFill rotWithShape="1">
          <a:blip r:embed="rId2"/>
          <a:srcRect b="27419"/>
          <a:stretch/>
        </p:blipFill>
        <p:spPr>
          <a:xfrm>
            <a:off x="20" y="10"/>
            <a:ext cx="12191980" cy="6857990"/>
          </a:xfrm>
          <a:prstGeom prst="rect">
            <a:avLst/>
          </a:prstGeom>
        </p:spPr>
      </p:pic>
    </p:spTree>
    <p:extLst>
      <p:ext uri="{BB962C8B-B14F-4D97-AF65-F5344CB8AC3E}">
        <p14:creationId xmlns:p14="http://schemas.microsoft.com/office/powerpoint/2010/main" val="285359547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2D8CD66-6E34-4232-868C-F61EC84AFC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BA1EDB24-D25E-4498-9742-07355DA2B1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E5C3020-0F81-4919-9D1F-B6ED9A8353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3ECD783-8E88-4D10-99BD-C579F0CA2A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9EDE005-2618-4634-B693-DAB7F60138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4252634-CD2F-416D-80D4-1C184472B0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9" name="Rectangle 18">
            <a:extLst>
              <a:ext uri="{FF2B5EF4-FFF2-40B4-BE49-F238E27FC236}">
                <a16:creationId xmlns:a16="http://schemas.microsoft.com/office/drawing/2014/main" id="{FF45FBF2-7D66-42AD-9DF3-D6B32C25A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1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B9B9C3D-0F55-49C8-70BB-14288D26F272}"/>
              </a:ext>
            </a:extLst>
          </p:cNvPr>
          <p:cNvPicPr>
            <a:picLocks noChangeAspect="1"/>
          </p:cNvPicPr>
          <p:nvPr/>
        </p:nvPicPr>
        <p:blipFill rotWithShape="1">
          <a:blip r:embed="rId2"/>
          <a:srcRect t="1733" r="1" b="32349"/>
          <a:stretch/>
        </p:blipFill>
        <p:spPr>
          <a:xfrm>
            <a:off x="643467" y="643467"/>
            <a:ext cx="10905066" cy="5571066"/>
          </a:xfrm>
          <a:prstGeom prst="rect">
            <a:avLst/>
          </a:prstGeom>
        </p:spPr>
      </p:pic>
      <p:sp>
        <p:nvSpPr>
          <p:cNvPr id="21" name="Rectangle 20">
            <a:extLst>
              <a:ext uri="{FF2B5EF4-FFF2-40B4-BE49-F238E27FC236}">
                <a16:creationId xmlns:a16="http://schemas.microsoft.com/office/drawing/2014/main" id="{E04044DE-2387-41C2-857F-132B16793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800051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2D8CD66-6E34-4232-868C-F61EC84AFC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BA1EDB24-D25E-4498-9742-07355DA2B1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E5C3020-0F81-4919-9D1F-B6ED9A8353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3ECD783-8E88-4D10-99BD-C579F0CA2A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9EDE005-2618-4634-B693-DAB7F60138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4252634-CD2F-416D-80D4-1C184472B0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7" name="Picture 6">
            <a:extLst>
              <a:ext uri="{FF2B5EF4-FFF2-40B4-BE49-F238E27FC236}">
                <a16:creationId xmlns:a16="http://schemas.microsoft.com/office/drawing/2014/main" id="{BC494FB8-B198-9B58-50C1-4F28F1E092C1}"/>
              </a:ext>
            </a:extLst>
          </p:cNvPr>
          <p:cNvPicPr>
            <a:picLocks noChangeAspect="1"/>
          </p:cNvPicPr>
          <p:nvPr/>
        </p:nvPicPr>
        <p:blipFill rotWithShape="1">
          <a:blip r:embed="rId4"/>
          <a:srcRect b="27419"/>
          <a:stretch/>
        </p:blipFill>
        <p:spPr>
          <a:xfrm>
            <a:off x="20" y="10"/>
            <a:ext cx="12191980" cy="6857990"/>
          </a:xfrm>
          <a:prstGeom prst="rect">
            <a:avLst/>
          </a:prstGeom>
        </p:spPr>
      </p:pic>
      <p:pic>
        <p:nvPicPr>
          <p:cNvPr id="2" name="Darth Vader breathing">
            <a:hlinkClick r:id="" action="ppaction://media"/>
            <a:extLst>
              <a:ext uri="{FF2B5EF4-FFF2-40B4-BE49-F238E27FC236}">
                <a16:creationId xmlns:a16="http://schemas.microsoft.com/office/drawing/2014/main" id="{715A56F2-4E84-35A0-BD5F-2F01B26808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66463" y="442118"/>
            <a:ext cx="487363" cy="487363"/>
          </a:xfrm>
          <a:prstGeom prst="rect">
            <a:avLst/>
          </a:prstGeom>
        </p:spPr>
      </p:pic>
    </p:spTree>
    <p:extLst>
      <p:ext uri="{BB962C8B-B14F-4D97-AF65-F5344CB8AC3E}">
        <p14:creationId xmlns:p14="http://schemas.microsoft.com/office/powerpoint/2010/main" val="33416305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2D8CD66-6E34-4232-868C-F61EC84AFC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BA1EDB24-D25E-4498-9742-07355DA2B1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E5C3020-0F81-4919-9D1F-B6ED9A8353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3ECD783-8E88-4D10-99BD-C579F0CA2A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9EDE005-2618-4634-B693-DAB7F60138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4252634-CD2F-416D-80D4-1C184472B0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9" name="Rectangle 18">
            <a:extLst>
              <a:ext uri="{FF2B5EF4-FFF2-40B4-BE49-F238E27FC236}">
                <a16:creationId xmlns:a16="http://schemas.microsoft.com/office/drawing/2014/main" id="{FF45FBF2-7D66-42AD-9DF3-D6B32C25A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F41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6F495D-FD31-2151-FE54-3F5316AB98CD}"/>
              </a:ext>
            </a:extLst>
          </p:cNvPr>
          <p:cNvPicPr>
            <a:picLocks noChangeAspect="1"/>
          </p:cNvPicPr>
          <p:nvPr/>
        </p:nvPicPr>
        <p:blipFill rotWithShape="1">
          <a:blip r:embed="rId4"/>
          <a:srcRect r="1" b="33869"/>
          <a:stretch/>
        </p:blipFill>
        <p:spPr>
          <a:xfrm>
            <a:off x="643467" y="643467"/>
            <a:ext cx="10905066" cy="5571066"/>
          </a:xfrm>
          <a:prstGeom prst="rect">
            <a:avLst/>
          </a:prstGeom>
        </p:spPr>
      </p:pic>
      <p:sp>
        <p:nvSpPr>
          <p:cNvPr id="21" name="Rectangle 20">
            <a:extLst>
              <a:ext uri="{FF2B5EF4-FFF2-40B4-BE49-F238E27FC236}">
                <a16:creationId xmlns:a16="http://schemas.microsoft.com/office/drawing/2014/main" id="{E04044DE-2387-41C2-857F-132B16793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perial song  John Williams">
            <a:hlinkClick r:id="" action="ppaction://media"/>
            <a:extLst>
              <a:ext uri="{FF2B5EF4-FFF2-40B4-BE49-F238E27FC236}">
                <a16:creationId xmlns:a16="http://schemas.microsoft.com/office/drawing/2014/main" id="{183A459D-1843-6104-0201-2952F252B8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72282" y="480060"/>
            <a:ext cx="487363" cy="487363"/>
          </a:xfrm>
          <a:prstGeom prst="rect">
            <a:avLst/>
          </a:prstGeom>
        </p:spPr>
      </p:pic>
    </p:spTree>
    <p:extLst>
      <p:ext uri="{BB962C8B-B14F-4D97-AF65-F5344CB8AC3E}">
        <p14:creationId xmlns:p14="http://schemas.microsoft.com/office/powerpoint/2010/main" val="2784578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0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9">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613401" y="62543"/>
            <a:ext cx="5627158" cy="1507067"/>
          </a:xfrm>
        </p:spPr>
        <p:txBody>
          <a:bodyPr>
            <a:normAutofit/>
          </a:bodyPr>
          <a:lstStyle/>
          <a:p>
            <a:pPr>
              <a:lnSpc>
                <a:spcPct val="90000"/>
              </a:lnSpc>
            </a:pPr>
            <a:r>
              <a:rPr lang="en-US" sz="3300" b="1" u="sng" dirty="0"/>
              <a:t>Classroom Rules</a:t>
            </a:r>
            <a:br>
              <a:rPr lang="en-US" sz="3300" dirty="0"/>
            </a:br>
            <a:r>
              <a:rPr lang="en-US" sz="3300" b="1" dirty="0"/>
              <a:t> </a:t>
            </a:r>
            <a:br>
              <a:rPr lang="en-US" sz="3300" dirty="0"/>
            </a:br>
            <a:endParaRPr lang="en-US" sz="3300" dirty="0"/>
          </a:p>
        </p:txBody>
      </p:sp>
      <p:pic>
        <p:nvPicPr>
          <p:cNvPr id="5" name="Picture 4" descr="A picture containing outdoor object, star&#10;&#10;Description automatically generated">
            <a:extLst>
              <a:ext uri="{FF2B5EF4-FFF2-40B4-BE49-F238E27FC236}">
                <a16:creationId xmlns:a16="http://schemas.microsoft.com/office/drawing/2014/main" id="{2D4DCA16-E441-ED3D-4475-93EB1C683AED}"/>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471" r="39189" b="2"/>
          <a:stretch/>
        </p:blipFill>
        <p:spPr>
          <a:xfrm>
            <a:off x="831" y="10"/>
            <a:ext cx="3502025" cy="6857990"/>
          </a:xfrm>
          <a:prstGeom prst="rect">
            <a:avLst/>
          </a:prstGeom>
          <a:effectLst>
            <a:innerShdw blurRad="57150" dist="38100" dir="14460000">
              <a:prstClr val="black">
                <a:alpha val="70000"/>
              </a:prstClr>
            </a:innerShdw>
          </a:effectLst>
        </p:spPr>
      </p:pic>
      <p:sp>
        <p:nvSpPr>
          <p:cNvPr id="3" name="Content Placeholder 2"/>
          <p:cNvSpPr>
            <a:spLocks noGrp="1"/>
          </p:cNvSpPr>
          <p:nvPr>
            <p:ph idx="1"/>
          </p:nvPr>
        </p:nvSpPr>
        <p:spPr>
          <a:xfrm>
            <a:off x="4129390" y="816077"/>
            <a:ext cx="7423513" cy="6041923"/>
          </a:xfrm>
        </p:spPr>
        <p:txBody>
          <a:bodyPr>
            <a:normAutofit lnSpcReduction="10000"/>
          </a:bodyPr>
          <a:lstStyle/>
          <a:p>
            <a:pPr lvl="1">
              <a:lnSpc>
                <a:spcPct val="90000"/>
              </a:lnSpc>
            </a:pPr>
            <a:r>
              <a:rPr lang="en-US" sz="2800" b="1" u="sng" dirty="0">
                <a:solidFill>
                  <a:srgbClr val="FFFF00"/>
                </a:solidFill>
              </a:rPr>
              <a:t>Rule #1</a:t>
            </a:r>
            <a:r>
              <a:rPr lang="en-US" sz="2800" b="1" dirty="0">
                <a:solidFill>
                  <a:srgbClr val="FFFF00"/>
                </a:solidFill>
              </a:rPr>
              <a:t>: Follow Directions Quickly</a:t>
            </a:r>
          </a:p>
          <a:p>
            <a:pPr marL="457200" lvl="1" indent="0">
              <a:lnSpc>
                <a:spcPct val="90000"/>
              </a:lnSpc>
              <a:buNone/>
            </a:pPr>
            <a:endParaRPr lang="en-US" sz="2800" dirty="0">
              <a:solidFill>
                <a:srgbClr val="FFFF00"/>
              </a:solidFill>
            </a:endParaRPr>
          </a:p>
          <a:p>
            <a:pPr lvl="1">
              <a:lnSpc>
                <a:spcPct val="90000"/>
              </a:lnSpc>
            </a:pPr>
            <a:r>
              <a:rPr lang="en-US" sz="2800" b="1" u="sng" dirty="0">
                <a:solidFill>
                  <a:srgbClr val="FFFF00"/>
                </a:solidFill>
              </a:rPr>
              <a:t>Rule #2</a:t>
            </a:r>
            <a:r>
              <a:rPr lang="en-US" sz="2800" b="1" dirty="0">
                <a:solidFill>
                  <a:srgbClr val="FFFF00"/>
                </a:solidFill>
              </a:rPr>
              <a:t>: Raise your hand for permission to speak</a:t>
            </a:r>
          </a:p>
          <a:p>
            <a:pPr marL="457200" lvl="1" indent="0">
              <a:lnSpc>
                <a:spcPct val="90000"/>
              </a:lnSpc>
              <a:buNone/>
            </a:pPr>
            <a:endParaRPr lang="en-US" sz="2800" dirty="0">
              <a:solidFill>
                <a:srgbClr val="FFFF00"/>
              </a:solidFill>
            </a:endParaRPr>
          </a:p>
          <a:p>
            <a:pPr lvl="1">
              <a:lnSpc>
                <a:spcPct val="90000"/>
              </a:lnSpc>
            </a:pPr>
            <a:r>
              <a:rPr lang="en-US" sz="2800" b="1" u="sng" dirty="0">
                <a:solidFill>
                  <a:srgbClr val="FFFF00"/>
                </a:solidFill>
              </a:rPr>
              <a:t>Rule #3</a:t>
            </a:r>
            <a:r>
              <a:rPr lang="en-US" sz="2800" b="1" dirty="0">
                <a:solidFill>
                  <a:srgbClr val="FFFF00"/>
                </a:solidFill>
              </a:rPr>
              <a:t>: Raise your hand for permission to leave your desk</a:t>
            </a:r>
          </a:p>
          <a:p>
            <a:pPr marL="457200" lvl="1" indent="0">
              <a:lnSpc>
                <a:spcPct val="90000"/>
              </a:lnSpc>
              <a:buNone/>
            </a:pPr>
            <a:endParaRPr lang="en-US" sz="2800" dirty="0">
              <a:solidFill>
                <a:srgbClr val="FFFF00"/>
              </a:solidFill>
            </a:endParaRPr>
          </a:p>
          <a:p>
            <a:pPr lvl="1">
              <a:lnSpc>
                <a:spcPct val="90000"/>
              </a:lnSpc>
            </a:pPr>
            <a:r>
              <a:rPr lang="en-US" sz="2800" b="1" u="sng" dirty="0">
                <a:solidFill>
                  <a:srgbClr val="FFFF00"/>
                </a:solidFill>
              </a:rPr>
              <a:t>Rule #4</a:t>
            </a:r>
            <a:r>
              <a:rPr lang="en-US" sz="2800" b="1" dirty="0">
                <a:solidFill>
                  <a:srgbClr val="FFFF00"/>
                </a:solidFill>
              </a:rPr>
              <a:t>: Make smart choices</a:t>
            </a:r>
          </a:p>
          <a:p>
            <a:pPr marL="457200" lvl="1" indent="0">
              <a:lnSpc>
                <a:spcPct val="90000"/>
              </a:lnSpc>
              <a:buNone/>
            </a:pPr>
            <a:endParaRPr lang="en-US" sz="2800" dirty="0">
              <a:solidFill>
                <a:srgbClr val="FFFF00"/>
              </a:solidFill>
            </a:endParaRPr>
          </a:p>
          <a:p>
            <a:pPr lvl="1">
              <a:lnSpc>
                <a:spcPct val="90000"/>
              </a:lnSpc>
            </a:pPr>
            <a:r>
              <a:rPr lang="en-US" sz="2800" b="1" u="sng" dirty="0">
                <a:solidFill>
                  <a:srgbClr val="FFFF00"/>
                </a:solidFill>
              </a:rPr>
              <a:t>Rule #5</a:t>
            </a:r>
            <a:r>
              <a:rPr lang="en-US" sz="2800" b="1" dirty="0">
                <a:solidFill>
                  <a:srgbClr val="FFFF00"/>
                </a:solidFill>
              </a:rPr>
              <a:t>: Make your dear teacher happy</a:t>
            </a:r>
            <a:endParaRPr lang="en-US" sz="2800" dirty="0">
              <a:solidFill>
                <a:srgbClr val="FFFF00"/>
              </a:solidFill>
            </a:endParaRPr>
          </a:p>
          <a:p>
            <a:pPr>
              <a:lnSpc>
                <a:spcPct val="90000"/>
              </a:lnSpc>
            </a:pPr>
            <a:endParaRPr lang="en-US" sz="1700" dirty="0">
              <a:solidFill>
                <a:srgbClr val="FFFF00"/>
              </a:solidFill>
            </a:endParaRPr>
          </a:p>
        </p:txBody>
      </p:sp>
      <p:grpSp>
        <p:nvGrpSpPr>
          <p:cNvPr id="11" name="Group 11">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3">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816507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 calcmode="lin" valueType="num">
                                      <p:cBhvr additive="base">
                                        <p:cTn id="3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 calcmode="lin" valueType="num">
                                      <p:cBhvr additive="base">
                                        <p:cTn id="3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Classroom sticker progress chart">
            <a:extLst>
              <a:ext uri="{FF2B5EF4-FFF2-40B4-BE49-F238E27FC236}">
                <a16:creationId xmlns:a16="http://schemas.microsoft.com/office/drawing/2014/main" id="{8912E7AD-26C1-084F-12F3-ECCF85AEFF3D}"/>
              </a:ext>
            </a:extLst>
          </p:cNvPr>
          <p:cNvPicPr>
            <a:picLocks noChangeAspect="1"/>
          </p:cNvPicPr>
          <p:nvPr/>
        </p:nvPicPr>
        <p:blipFill rotWithShape="1">
          <a:blip r:embed="rId2">
            <a:alphaModFix amt="35000"/>
          </a:blip>
          <a:srcRect b="25000"/>
          <a:stretch/>
        </p:blipFill>
        <p:spPr>
          <a:xfrm>
            <a:off x="3174" y="10"/>
            <a:ext cx="12192000" cy="6857990"/>
          </a:xfrm>
          <a:prstGeom prst="rect">
            <a:avLst/>
          </a:prstGeom>
        </p:spPr>
      </p:pic>
      <p:sp>
        <p:nvSpPr>
          <p:cNvPr id="2" name="Title 1"/>
          <p:cNvSpPr>
            <a:spLocks noGrp="1"/>
          </p:cNvSpPr>
          <p:nvPr>
            <p:ph type="title"/>
          </p:nvPr>
        </p:nvSpPr>
        <p:spPr>
          <a:xfrm>
            <a:off x="2060729" y="157862"/>
            <a:ext cx="8534400" cy="1102767"/>
          </a:xfrm>
        </p:spPr>
        <p:txBody>
          <a:bodyPr>
            <a:normAutofit fontScale="90000"/>
          </a:bodyPr>
          <a:lstStyle/>
          <a:p>
            <a:pPr algn="ctr">
              <a:lnSpc>
                <a:spcPct val="90000"/>
              </a:lnSpc>
            </a:pPr>
            <a:r>
              <a:rPr lang="en-US" sz="3300" b="1" u="sng" dirty="0"/>
              <a:t>Classroom policies</a:t>
            </a:r>
            <a:br>
              <a:rPr lang="en-US" sz="3300" b="1" dirty="0"/>
            </a:br>
            <a:r>
              <a:rPr lang="en-US" sz="3300" dirty="0"/>
              <a:t> </a:t>
            </a:r>
            <a:br>
              <a:rPr lang="en-US" sz="3300" dirty="0"/>
            </a:br>
            <a:endParaRPr lang="en-US" sz="3300" dirty="0"/>
          </a:p>
        </p:txBody>
      </p:sp>
      <p:sp>
        <p:nvSpPr>
          <p:cNvPr id="3" name="Content Placeholder 2"/>
          <p:cNvSpPr>
            <a:spLocks noGrp="1"/>
          </p:cNvSpPr>
          <p:nvPr>
            <p:ph idx="1"/>
          </p:nvPr>
        </p:nvSpPr>
        <p:spPr>
          <a:xfrm>
            <a:off x="1899821" y="745725"/>
            <a:ext cx="8803898" cy="5954414"/>
          </a:xfrm>
        </p:spPr>
        <p:txBody>
          <a:bodyPr>
            <a:normAutofit/>
          </a:bodyPr>
          <a:lstStyle/>
          <a:p>
            <a:pPr>
              <a:lnSpc>
                <a:spcPct val="90000"/>
              </a:lnSpc>
            </a:pPr>
            <a:r>
              <a:rPr lang="en-US" b="1" dirty="0">
                <a:solidFill>
                  <a:schemeClr val="tx1"/>
                </a:solidFill>
              </a:rPr>
              <a:t>1.	Students may sit where they would like but if that becomes a distraction from learning you will be moved, and I will make a seating chart.</a:t>
            </a:r>
          </a:p>
          <a:p>
            <a:pPr>
              <a:lnSpc>
                <a:spcPct val="90000"/>
              </a:lnSpc>
            </a:pPr>
            <a:endParaRPr lang="en-US" b="1" dirty="0">
              <a:solidFill>
                <a:schemeClr val="tx1"/>
              </a:solidFill>
            </a:endParaRPr>
          </a:p>
          <a:p>
            <a:pPr>
              <a:lnSpc>
                <a:spcPct val="90000"/>
              </a:lnSpc>
            </a:pPr>
            <a:r>
              <a:rPr lang="en-US" b="1" dirty="0">
                <a:solidFill>
                  <a:schemeClr val="tx1"/>
                </a:solidFill>
              </a:rPr>
              <a:t>2.	Phones will be put in the front of the room in the number pocket you are assigned. If I see or hear a phone that is not in the pocket they will be sent to the office. </a:t>
            </a:r>
          </a:p>
          <a:p>
            <a:pPr>
              <a:lnSpc>
                <a:spcPct val="90000"/>
              </a:lnSpc>
            </a:pPr>
            <a:endParaRPr lang="en-US" b="1" dirty="0">
              <a:solidFill>
                <a:schemeClr val="tx1"/>
              </a:solidFill>
            </a:endParaRPr>
          </a:p>
          <a:p>
            <a:pPr>
              <a:lnSpc>
                <a:spcPct val="90000"/>
              </a:lnSpc>
            </a:pPr>
            <a:r>
              <a:rPr lang="en-US" b="1" dirty="0">
                <a:solidFill>
                  <a:schemeClr val="tx1"/>
                </a:solidFill>
              </a:rPr>
              <a:t>3.	No food or drink besides bottled water is allowed inside of my classroom.  (Unless there is a medical reason for snacks)</a:t>
            </a:r>
          </a:p>
          <a:p>
            <a:pPr>
              <a:lnSpc>
                <a:spcPct val="90000"/>
              </a:lnSpc>
            </a:pPr>
            <a:endParaRPr lang="en-US" b="1" dirty="0">
              <a:solidFill>
                <a:schemeClr val="tx1"/>
              </a:solidFill>
            </a:endParaRPr>
          </a:p>
          <a:p>
            <a:pPr>
              <a:lnSpc>
                <a:spcPct val="90000"/>
              </a:lnSpc>
            </a:pPr>
            <a:r>
              <a:rPr lang="en-US" b="1" dirty="0">
                <a:solidFill>
                  <a:schemeClr val="tx1"/>
                </a:solidFill>
              </a:rPr>
              <a:t>4.	Gum is NOT allowed during Labs! </a:t>
            </a:r>
          </a:p>
          <a:p>
            <a:pPr>
              <a:lnSpc>
                <a:spcPct val="90000"/>
              </a:lnSpc>
            </a:pPr>
            <a:endParaRPr lang="en-US" sz="1700" b="1" dirty="0">
              <a:solidFill>
                <a:schemeClr val="tx1"/>
              </a:solidFill>
            </a:endParaRPr>
          </a:p>
          <a:p>
            <a:pPr>
              <a:lnSpc>
                <a:spcPct val="90000"/>
              </a:lnSpc>
            </a:pPr>
            <a:endParaRPr lang="en-US" sz="1700" b="1" dirty="0">
              <a:solidFill>
                <a:schemeClr val="tx1"/>
              </a:solidFill>
            </a:endParaRPr>
          </a:p>
        </p:txBody>
      </p:sp>
    </p:spTree>
    <p:extLst>
      <p:ext uri="{BB962C8B-B14F-4D97-AF65-F5344CB8AC3E}">
        <p14:creationId xmlns:p14="http://schemas.microsoft.com/office/powerpoint/2010/main" val="24303408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FD48FB1-66D8-4676-B0AA-C139A1DB78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033F5AE-6728-4F19-8DED-658E674B3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2C7D74A-18BA-4709-A808-44E8815C4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5164A3F-1561-4039-8185-AB0EEB713E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35DB53-42BE-460E-9CA1-1294C98463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18" name="Rectangle 17">
            <a:extLst>
              <a:ext uri="{FF2B5EF4-FFF2-40B4-BE49-F238E27FC236}">
                <a16:creationId xmlns:a16="http://schemas.microsoft.com/office/drawing/2014/main" id="{1511F85B-5967-428B-BE8B-819A79813D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D226E53-BC17-C320-56C3-264C8347DC8C}"/>
              </a:ext>
            </a:extLst>
          </p:cNvPr>
          <p:cNvPicPr>
            <a:picLocks noChangeAspect="1"/>
          </p:cNvPicPr>
          <p:nvPr/>
        </p:nvPicPr>
        <p:blipFill rotWithShape="1">
          <a:blip r:embed="rId2">
            <a:grayscl/>
          </a:blip>
          <a:srcRect l="11111"/>
          <a:stretch/>
        </p:blipFill>
        <p:spPr>
          <a:xfrm>
            <a:off x="-37826" y="-9134"/>
            <a:ext cx="12191980" cy="6857990"/>
          </a:xfrm>
          <a:prstGeom prst="rect">
            <a:avLst/>
          </a:prstGeom>
        </p:spPr>
      </p:pic>
      <p:sp>
        <p:nvSpPr>
          <p:cNvPr id="20" name="Snip Diagonal Corner Rectangle 6">
            <a:extLst>
              <a:ext uri="{FF2B5EF4-FFF2-40B4-BE49-F238E27FC236}">
                <a16:creationId xmlns:a16="http://schemas.microsoft.com/office/drawing/2014/main" id="{28DA8D05-CF65-4382-8BF4-2A08754DB5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1075" cy="6857998"/>
          </a:xfrm>
          <a:prstGeom prst="snip2DiagRect">
            <a:avLst>
              <a:gd name="adj1" fmla="val 0"/>
              <a:gd name="adj2" fmla="val 42414"/>
            </a:avLst>
          </a:prstGeom>
          <a:gradFill>
            <a:gsLst>
              <a:gs pos="2000">
                <a:schemeClr val="dk2">
                  <a:tint val="97000"/>
                  <a:hueMod val="92000"/>
                  <a:satMod val="169000"/>
                  <a:lumMod val="164000"/>
                  <a:alpha val="79000"/>
                </a:schemeClr>
              </a:gs>
              <a:gs pos="100000">
                <a:schemeClr val="dk2">
                  <a:shade val="96000"/>
                  <a:satMod val="120000"/>
                  <a:lumMod val="90000"/>
                  <a:alpha val="88000"/>
                </a:schemeClr>
              </a:gs>
            </a:gsLst>
          </a:gradFill>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09109BD-FB78-C18A-A65A-4A18DF5317D2}"/>
              </a:ext>
            </a:extLst>
          </p:cNvPr>
          <p:cNvSpPr>
            <a:spLocks noGrp="1"/>
          </p:cNvSpPr>
          <p:nvPr>
            <p:ph type="title"/>
          </p:nvPr>
        </p:nvSpPr>
        <p:spPr>
          <a:xfrm>
            <a:off x="2981519" y="227923"/>
            <a:ext cx="8705462" cy="1544894"/>
          </a:xfrm>
        </p:spPr>
        <p:txBody>
          <a:bodyPr vert="horz" lIns="91440" tIns="45720" rIns="91440" bIns="45720" rtlCol="0" anchor="b">
            <a:normAutofit/>
          </a:bodyPr>
          <a:lstStyle/>
          <a:p>
            <a:pPr algn="ctr"/>
            <a:r>
              <a:rPr lang="en-US" sz="4400" b="1" dirty="0"/>
              <a:t>Classroom Procedures</a:t>
            </a:r>
          </a:p>
        </p:txBody>
      </p:sp>
      <p:grpSp>
        <p:nvGrpSpPr>
          <p:cNvPr id="22" name="Group 21">
            <a:extLst>
              <a:ext uri="{FF2B5EF4-FFF2-40B4-BE49-F238E27FC236}">
                <a16:creationId xmlns:a16="http://schemas.microsoft.com/office/drawing/2014/main" id="{E0C6252F-9468-4CFE-8A28-0DFE703FB7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11344" y="9144"/>
            <a:ext cx="6080656" cy="6163733"/>
            <a:chOff x="6108170" y="8467"/>
            <a:chExt cx="6080656" cy="6163733"/>
          </a:xfrm>
        </p:grpSpPr>
        <p:cxnSp>
          <p:nvCxnSpPr>
            <p:cNvPr id="23" name="Straight Connector 22">
              <a:extLst>
                <a:ext uri="{FF2B5EF4-FFF2-40B4-BE49-F238E27FC236}">
                  <a16:creationId xmlns:a16="http://schemas.microsoft.com/office/drawing/2014/main" id="{F873F8F7-6FEE-4BB3-94A3-78B5C2FF1D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F5B2264-1E71-4A5B-ABFC-2832FD78EC9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6E0A76D-9460-46B8-BD58-9E9BF9CEB3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7E3790F-67C5-42CD-B933-75C6F3250A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4EF3C2C4-F6BB-4D14-8577-3649162D0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5231984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41FA1-21EC-FD31-24D6-22C47E2AB21A}"/>
              </a:ext>
            </a:extLst>
          </p:cNvPr>
          <p:cNvSpPr>
            <a:spLocks noGrp="1"/>
          </p:cNvSpPr>
          <p:nvPr>
            <p:ph type="title"/>
          </p:nvPr>
        </p:nvSpPr>
        <p:spPr>
          <a:xfrm>
            <a:off x="1828799" y="459176"/>
            <a:ext cx="8534401" cy="594557"/>
          </a:xfrm>
        </p:spPr>
        <p:txBody>
          <a:bodyPr>
            <a:noAutofit/>
          </a:bodyPr>
          <a:lstStyle/>
          <a:p>
            <a:pPr algn="ctr"/>
            <a:r>
              <a:rPr lang="en-US" sz="4400" b="1" dirty="0"/>
              <a:t>Entering</a:t>
            </a:r>
            <a:r>
              <a:rPr lang="en-US" sz="4400" dirty="0"/>
              <a:t> </a:t>
            </a:r>
            <a:r>
              <a:rPr lang="en-US" sz="4400" b="1" dirty="0"/>
              <a:t>the classroom</a:t>
            </a:r>
          </a:p>
        </p:txBody>
      </p:sp>
      <p:sp>
        <p:nvSpPr>
          <p:cNvPr id="3" name="Text Placeholder 2">
            <a:extLst>
              <a:ext uri="{FF2B5EF4-FFF2-40B4-BE49-F238E27FC236}">
                <a16:creationId xmlns:a16="http://schemas.microsoft.com/office/drawing/2014/main" id="{A6D7745D-0088-A8C7-0077-FF47FC7227FF}"/>
              </a:ext>
            </a:extLst>
          </p:cNvPr>
          <p:cNvSpPr>
            <a:spLocks noGrp="1"/>
          </p:cNvSpPr>
          <p:nvPr>
            <p:ph type="body" idx="1"/>
          </p:nvPr>
        </p:nvSpPr>
        <p:spPr>
          <a:xfrm>
            <a:off x="1828799" y="1095246"/>
            <a:ext cx="10750675" cy="2176353"/>
          </a:xfrm>
        </p:spPr>
        <p:txBody>
          <a:bodyPr>
            <a:normAutofit fontScale="70000" lnSpcReduction="20000"/>
          </a:bodyPr>
          <a:lstStyle/>
          <a:p>
            <a:pPr marL="457200" indent="-457200">
              <a:buFont typeface="Century Gothic" panose="020B0502020202020204" pitchFamily="34" charset="0"/>
              <a:buChar char="☺"/>
            </a:pPr>
            <a:r>
              <a:rPr lang="en-US" sz="3400" b="1" dirty="0">
                <a:solidFill>
                  <a:srgbClr val="FFFF00"/>
                </a:solidFill>
              </a:rPr>
              <a:t>You must enter class QUIETLY.</a:t>
            </a:r>
          </a:p>
          <a:p>
            <a:pPr marL="457200" indent="-457200">
              <a:buFont typeface="Century Gothic" panose="020B0502020202020204" pitchFamily="34" charset="0"/>
              <a:buChar char="☺"/>
            </a:pPr>
            <a:r>
              <a:rPr lang="en-US" sz="3400" b="1" dirty="0">
                <a:solidFill>
                  <a:srgbClr val="FFFF00"/>
                </a:solidFill>
              </a:rPr>
              <a:t>Prepared to Learn</a:t>
            </a:r>
          </a:p>
          <a:p>
            <a:pPr marL="457200" indent="-457200">
              <a:buFont typeface="Century Gothic" panose="020B0502020202020204" pitchFamily="34" charset="0"/>
              <a:buChar char="☺"/>
            </a:pPr>
            <a:r>
              <a:rPr lang="en-US" sz="3400" b="1" dirty="0">
                <a:solidFill>
                  <a:srgbClr val="FFFF00"/>
                </a:solidFill>
              </a:rPr>
              <a:t>You START Class not the Teacher</a:t>
            </a:r>
          </a:p>
          <a:p>
            <a:endParaRPr lang="en-US" sz="3200" dirty="0">
              <a:solidFill>
                <a:srgbClr val="FFFF00"/>
              </a:solidFill>
            </a:endParaRPr>
          </a:p>
          <a:p>
            <a:r>
              <a:rPr lang="en-US" sz="3200" dirty="0">
                <a:solidFill>
                  <a:srgbClr val="FFFF00"/>
                </a:solidFill>
              </a:rPr>
              <a:t> </a:t>
            </a:r>
          </a:p>
        </p:txBody>
      </p:sp>
      <p:sp>
        <p:nvSpPr>
          <p:cNvPr id="9" name="TextBox 8">
            <a:extLst>
              <a:ext uri="{FF2B5EF4-FFF2-40B4-BE49-F238E27FC236}">
                <a16:creationId xmlns:a16="http://schemas.microsoft.com/office/drawing/2014/main" id="{74612354-458C-E9D9-0D06-3739CF4441CB}"/>
              </a:ext>
            </a:extLst>
          </p:cNvPr>
          <p:cNvSpPr txBox="1"/>
          <p:nvPr/>
        </p:nvSpPr>
        <p:spPr>
          <a:xfrm>
            <a:off x="2315550" y="2855817"/>
            <a:ext cx="8282235" cy="1446550"/>
          </a:xfrm>
          <a:prstGeom prst="rect">
            <a:avLst/>
          </a:prstGeom>
          <a:noFill/>
        </p:spPr>
        <p:txBody>
          <a:bodyPr wrap="square">
            <a:spAutoFit/>
          </a:bodyPr>
          <a:lstStyle/>
          <a:p>
            <a:pPr algn="ctr"/>
            <a:r>
              <a:rPr lang="en-US" sz="4400" b="1" dirty="0"/>
              <a:t>Moving to your seat and Opening Activity/Bell Ringer </a:t>
            </a:r>
          </a:p>
        </p:txBody>
      </p:sp>
      <p:sp>
        <p:nvSpPr>
          <p:cNvPr id="10" name="Text Placeholder 2">
            <a:extLst>
              <a:ext uri="{FF2B5EF4-FFF2-40B4-BE49-F238E27FC236}">
                <a16:creationId xmlns:a16="http://schemas.microsoft.com/office/drawing/2014/main" id="{38686582-1A0D-F2B5-6C0C-2B8AB39DC5B1}"/>
              </a:ext>
            </a:extLst>
          </p:cNvPr>
          <p:cNvSpPr txBox="1">
            <a:spLocks/>
          </p:cNvSpPr>
          <p:nvPr/>
        </p:nvSpPr>
        <p:spPr>
          <a:xfrm>
            <a:off x="1376670" y="4471027"/>
            <a:ext cx="10411396" cy="2920753"/>
          </a:xfrm>
          <a:prstGeom prst="rect">
            <a:avLst/>
          </a:prstGeom>
        </p:spPr>
        <p:txBody>
          <a:bodyPr vert="horz" lIns="91440" tIns="45720" rIns="91440" bIns="45720" rtlCol="0" anchor="t">
            <a:normAutofit fontScale="70000" lnSpcReduction="20000"/>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bg2">
                    <a:lumMod val="75000"/>
                  </a:schemeClr>
                </a:solidFill>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457200" indent="-457200">
              <a:buFont typeface="Century Gothic" panose="020B0502020202020204" pitchFamily="34" charset="0"/>
              <a:buChar char="☺"/>
            </a:pPr>
            <a:r>
              <a:rPr lang="en-US" sz="3200" b="1" dirty="0">
                <a:solidFill>
                  <a:srgbClr val="FFFF00"/>
                </a:solidFill>
              </a:rPr>
              <a:t>Walk to you seat and read the </a:t>
            </a:r>
            <a:r>
              <a:rPr lang="en-US" sz="3200" b="1" dirty="0">
                <a:solidFill>
                  <a:schemeClr val="tx1"/>
                </a:solidFill>
              </a:rPr>
              <a:t>White Board </a:t>
            </a:r>
            <a:r>
              <a:rPr lang="en-US" sz="3200" b="1" dirty="0">
                <a:solidFill>
                  <a:srgbClr val="FFFF00"/>
                </a:solidFill>
              </a:rPr>
              <a:t>for instructions – Opening Activity/Bell Ringer</a:t>
            </a:r>
          </a:p>
          <a:p>
            <a:pPr marL="457200" indent="-457200">
              <a:buFont typeface="Century Gothic" panose="020B0502020202020204" pitchFamily="34" charset="0"/>
              <a:buChar char="☺"/>
            </a:pPr>
            <a:r>
              <a:rPr lang="en-US" sz="3200" b="1" dirty="0">
                <a:solidFill>
                  <a:srgbClr val="FFFF00"/>
                </a:solidFill>
              </a:rPr>
              <a:t>Take out your school supplies and begin working you have 5 minutes for your O.A/Bell Ringer.</a:t>
            </a:r>
          </a:p>
          <a:p>
            <a:pPr marL="457200" indent="-457200">
              <a:buFont typeface="Century Gothic" panose="020B0502020202020204" pitchFamily="34" charset="0"/>
              <a:buChar char="☺"/>
            </a:pPr>
            <a:r>
              <a:rPr lang="en-US" sz="3200" b="1" dirty="0">
                <a:solidFill>
                  <a:srgbClr val="FFFF00"/>
                </a:solidFill>
              </a:rPr>
              <a:t>If you have a backpack, it should either go on the back of your chair or under the table so no one will trip over them </a:t>
            </a:r>
          </a:p>
          <a:p>
            <a:pPr marL="457200" indent="-457200">
              <a:buFont typeface="Century Gothic" panose="020B0502020202020204" pitchFamily="34" charset="0"/>
              <a:buChar char="☺"/>
            </a:pPr>
            <a:endParaRPr lang="en-US" sz="3200" dirty="0">
              <a:solidFill>
                <a:srgbClr val="FFFF00"/>
              </a:solidFill>
            </a:endParaRPr>
          </a:p>
          <a:p>
            <a:r>
              <a:rPr lang="en-US" sz="3200" dirty="0">
                <a:solidFill>
                  <a:srgbClr val="FFFF00"/>
                </a:solidFill>
              </a:rPr>
              <a:t> </a:t>
            </a:r>
          </a:p>
        </p:txBody>
      </p:sp>
      <p:pic>
        <p:nvPicPr>
          <p:cNvPr id="12" name="Picture 11" descr="A picture containing vector graphics&#10;&#10;Description automatically generated">
            <a:extLst>
              <a:ext uri="{FF2B5EF4-FFF2-40B4-BE49-F238E27FC236}">
                <a16:creationId xmlns:a16="http://schemas.microsoft.com/office/drawing/2014/main" id="{4F057731-F2C6-EB8C-2C23-FC5526C2B4A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53931" y="119848"/>
            <a:ext cx="3301384" cy="2641107"/>
          </a:xfrm>
          <a:prstGeom prst="rect">
            <a:avLst/>
          </a:prstGeom>
        </p:spPr>
      </p:pic>
    </p:spTree>
    <p:extLst>
      <p:ext uri="{BB962C8B-B14F-4D97-AF65-F5344CB8AC3E}">
        <p14:creationId xmlns:p14="http://schemas.microsoft.com/office/powerpoint/2010/main" val="383312031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1000"/>
                                        <p:tgtEl>
                                          <p:spTgt spid="3">
                                            <p:txEl>
                                              <p:pRg st="1" end="1"/>
                                            </p:txEl>
                                          </p:spTgt>
                                        </p:tgtEl>
                                      </p:cBhvr>
                                    </p:animEffect>
                                    <p:anim calcmode="lin" valueType="num">
                                      <p:cBhvr>
                                        <p:cTn id="2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1000"/>
                                        <p:tgtEl>
                                          <p:spTgt spid="3">
                                            <p:txEl>
                                              <p:pRg st="2" end="2"/>
                                            </p:txEl>
                                          </p:spTgt>
                                        </p:tgtEl>
                                      </p:cBhvr>
                                    </p:animEffect>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10">
                                            <p:txEl>
                                              <p:pRg st="0" end="0"/>
                                            </p:txEl>
                                          </p:spTgt>
                                        </p:tgtEl>
                                        <p:attrNameLst>
                                          <p:attrName>style.visibility</p:attrName>
                                        </p:attrNameLst>
                                      </p:cBhvr>
                                      <p:to>
                                        <p:strVal val="visible"/>
                                      </p:to>
                                    </p:set>
                                    <p:animEffect transition="in" filter="fade">
                                      <p:cBhvr>
                                        <p:cTn id="48" dur="1000"/>
                                        <p:tgtEl>
                                          <p:spTgt spid="10">
                                            <p:txEl>
                                              <p:pRg st="0" end="0"/>
                                            </p:txEl>
                                          </p:spTgt>
                                        </p:tgtEl>
                                      </p:cBhvr>
                                    </p:animEffect>
                                    <p:anim calcmode="lin" valueType="num">
                                      <p:cBhvr>
                                        <p:cTn id="4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0">
                                            <p:txEl>
                                              <p:pRg st="1" end="1"/>
                                            </p:txEl>
                                          </p:spTgt>
                                        </p:tgtEl>
                                        <p:attrNameLst>
                                          <p:attrName>style.visibility</p:attrName>
                                        </p:attrNameLst>
                                      </p:cBhvr>
                                      <p:to>
                                        <p:strVal val="visible"/>
                                      </p:to>
                                    </p:set>
                                    <p:animEffect transition="in" filter="fade">
                                      <p:cBhvr>
                                        <p:cTn id="55" dur="1000"/>
                                        <p:tgtEl>
                                          <p:spTgt spid="10">
                                            <p:txEl>
                                              <p:pRg st="1" end="1"/>
                                            </p:txEl>
                                          </p:spTgt>
                                        </p:tgtEl>
                                      </p:cBhvr>
                                    </p:animEffect>
                                    <p:anim calcmode="lin" valueType="num">
                                      <p:cBhvr>
                                        <p:cTn id="56"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57"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0">
                                            <p:txEl>
                                              <p:pRg st="2" end="2"/>
                                            </p:txEl>
                                          </p:spTgt>
                                        </p:tgtEl>
                                        <p:attrNameLst>
                                          <p:attrName>style.visibility</p:attrName>
                                        </p:attrNameLst>
                                      </p:cBhvr>
                                      <p:to>
                                        <p:strVal val="visible"/>
                                      </p:to>
                                    </p:set>
                                    <p:animEffect transition="in" filter="fade">
                                      <p:cBhvr>
                                        <p:cTn id="62" dur="1000"/>
                                        <p:tgtEl>
                                          <p:spTgt spid="10">
                                            <p:txEl>
                                              <p:pRg st="2" end="2"/>
                                            </p:txEl>
                                          </p:spTgt>
                                        </p:tgtEl>
                                      </p:cBhvr>
                                    </p:animEffect>
                                    <p:anim calcmode="lin" valueType="num">
                                      <p:cBhvr>
                                        <p:cTn id="63"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64"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0">
                                            <p:txEl>
                                              <p:pRg st="4" end="4"/>
                                            </p:txEl>
                                          </p:spTgt>
                                        </p:tgtEl>
                                        <p:attrNameLst>
                                          <p:attrName>style.visibility</p:attrName>
                                        </p:attrNameLst>
                                      </p:cBhvr>
                                      <p:to>
                                        <p:strVal val="visible"/>
                                      </p:to>
                                    </p:set>
                                    <p:animEffect transition="in" filter="fade">
                                      <p:cBhvr>
                                        <p:cTn id="69" dur="1000"/>
                                        <p:tgtEl>
                                          <p:spTgt spid="10">
                                            <p:txEl>
                                              <p:pRg st="4" end="4"/>
                                            </p:txEl>
                                          </p:spTgt>
                                        </p:tgtEl>
                                      </p:cBhvr>
                                    </p:animEffect>
                                    <p:anim calcmode="lin" valueType="num">
                                      <p:cBhvr>
                                        <p:cTn id="70"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71"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9" grpId="0"/>
      <p:bldP spid="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ECB699E-5395-6BD5-E95D-CC402DE8E82C}"/>
              </a:ext>
            </a:extLst>
          </p:cNvPr>
          <p:cNvSpPr txBox="1"/>
          <p:nvPr/>
        </p:nvSpPr>
        <p:spPr>
          <a:xfrm>
            <a:off x="1828800" y="0"/>
            <a:ext cx="8534400" cy="1507067"/>
          </a:xfrm>
          <a:prstGeom prst="rect">
            <a:avLst/>
          </a:prstGeom>
        </p:spPr>
        <p:txBody>
          <a:bodyPr vert="horz" lIns="91440" tIns="45720" rIns="91440" bIns="45720" rtlCol="0" anchor="ctr">
            <a:normAutofit/>
          </a:bodyPr>
          <a:lstStyle/>
          <a:p>
            <a:pPr algn="ctr">
              <a:spcBef>
                <a:spcPct val="0"/>
              </a:spcBef>
              <a:spcAft>
                <a:spcPts val="600"/>
              </a:spcAft>
            </a:pPr>
            <a:r>
              <a:rPr lang="en-US" sz="3600" b="1" cap="all" dirty="0">
                <a:ln w="3175" cmpd="sng">
                  <a:noFill/>
                </a:ln>
                <a:latin typeface="+mj-lt"/>
                <a:ea typeface="+mj-ea"/>
                <a:cs typeface="+mj-cs"/>
              </a:rPr>
              <a:t>Handing in All Your Work</a:t>
            </a:r>
          </a:p>
        </p:txBody>
      </p:sp>
      <p:pic>
        <p:nvPicPr>
          <p:cNvPr id="7" name="Picture 6">
            <a:extLst>
              <a:ext uri="{FF2B5EF4-FFF2-40B4-BE49-F238E27FC236}">
                <a16:creationId xmlns:a16="http://schemas.microsoft.com/office/drawing/2014/main" id="{3AE6E0C3-8D2D-E198-9FF4-85ECE634A39E}"/>
              </a:ext>
            </a:extLst>
          </p:cNvPr>
          <p:cNvPicPr>
            <a:picLocks noChangeAspect="1"/>
          </p:cNvPicPr>
          <p:nvPr/>
        </p:nvPicPr>
        <p:blipFill>
          <a:blip r:embed="rId2"/>
          <a:stretch>
            <a:fillRect/>
          </a:stretch>
        </p:blipFill>
        <p:spPr>
          <a:xfrm>
            <a:off x="152129" y="2279181"/>
            <a:ext cx="6396155" cy="3597836"/>
          </a:xfrm>
          <a:prstGeom prst="rect">
            <a:avLst/>
          </a:prstGeom>
          <a:effectLst>
            <a:innerShdw blurRad="57150" dist="38100" dir="14460000">
              <a:prstClr val="black">
                <a:alpha val="70000"/>
              </a:prstClr>
            </a:innerShdw>
          </a:effectLst>
        </p:spPr>
      </p:pic>
      <p:sp>
        <p:nvSpPr>
          <p:cNvPr id="3" name="Content Placeholder 2"/>
          <p:cNvSpPr>
            <a:spLocks noGrp="1"/>
          </p:cNvSpPr>
          <p:nvPr>
            <p:ph idx="1"/>
          </p:nvPr>
        </p:nvSpPr>
        <p:spPr>
          <a:xfrm>
            <a:off x="6725266" y="1507067"/>
            <a:ext cx="5314606" cy="5063884"/>
          </a:xfrm>
        </p:spPr>
        <p:txBody>
          <a:bodyPr vert="horz" lIns="91440" tIns="45720" rIns="91440" bIns="45720" rtlCol="0" anchor="ctr">
            <a:normAutofit/>
          </a:bodyPr>
          <a:lstStyle/>
          <a:p>
            <a:pPr marL="0" indent="0">
              <a:lnSpc>
                <a:spcPct val="90000"/>
              </a:lnSpc>
              <a:buNone/>
            </a:pPr>
            <a:endParaRPr lang="en-US" dirty="0"/>
          </a:p>
          <a:p>
            <a:pPr>
              <a:lnSpc>
                <a:spcPct val="90000"/>
              </a:lnSpc>
            </a:pPr>
            <a:r>
              <a:rPr lang="en-US" sz="2400" dirty="0">
                <a:solidFill>
                  <a:srgbClr val="FFFF00"/>
                </a:solidFill>
              </a:rPr>
              <a:t>Put your paper in the tray labeled with your class period in the </a:t>
            </a:r>
            <a:r>
              <a:rPr lang="en-US" sz="2400" b="1" u="sng" dirty="0">
                <a:solidFill>
                  <a:srgbClr val="FFFF00"/>
                </a:solidFill>
              </a:rPr>
              <a:t>Student Center</a:t>
            </a:r>
            <a:r>
              <a:rPr lang="en-US" sz="2400" dirty="0">
                <a:solidFill>
                  <a:srgbClr val="FFFF00"/>
                </a:solidFill>
              </a:rPr>
              <a:t>. </a:t>
            </a:r>
          </a:p>
          <a:p>
            <a:pPr marL="0" indent="0">
              <a:lnSpc>
                <a:spcPct val="90000"/>
              </a:lnSpc>
              <a:buNone/>
            </a:pPr>
            <a:endParaRPr lang="en-US" sz="2400" dirty="0">
              <a:solidFill>
                <a:srgbClr val="FFFF00"/>
              </a:solidFill>
            </a:endParaRPr>
          </a:p>
          <a:p>
            <a:pPr>
              <a:lnSpc>
                <a:spcPct val="90000"/>
              </a:lnSpc>
            </a:pPr>
            <a:r>
              <a:rPr lang="en-US" sz="2400" dirty="0">
                <a:solidFill>
                  <a:srgbClr val="FFFF00"/>
                </a:solidFill>
              </a:rPr>
              <a:t>Make sure your name is on your paper before turning it in. </a:t>
            </a:r>
            <a:r>
              <a:rPr lang="en-US" sz="2400" dirty="0">
                <a:solidFill>
                  <a:srgbClr val="FFFF00"/>
                </a:solidFill>
                <a:sym typeface="Wingdings" panose="05000000000000000000" pitchFamily="2" charset="2"/>
              </a:rPr>
              <a:t></a:t>
            </a:r>
          </a:p>
          <a:p>
            <a:pPr marL="0" indent="0">
              <a:lnSpc>
                <a:spcPct val="90000"/>
              </a:lnSpc>
              <a:buNone/>
            </a:pPr>
            <a:r>
              <a:rPr lang="en-US" sz="2400" dirty="0">
                <a:solidFill>
                  <a:srgbClr val="FFFF00"/>
                </a:solidFill>
                <a:sym typeface="Wingdings" panose="05000000000000000000" pitchFamily="2" charset="2"/>
              </a:rPr>
              <a:t>  </a:t>
            </a:r>
          </a:p>
          <a:p>
            <a:pPr>
              <a:lnSpc>
                <a:spcPct val="90000"/>
              </a:lnSpc>
            </a:pPr>
            <a:r>
              <a:rPr lang="en-US" sz="2400" b="1" dirty="0">
                <a:solidFill>
                  <a:srgbClr val="FFFF00"/>
                </a:solidFill>
              </a:rPr>
              <a:t>Make sure you get your make up work if you were absent!!!</a:t>
            </a:r>
          </a:p>
          <a:p>
            <a:pPr marL="0" indent="0">
              <a:lnSpc>
                <a:spcPct val="90000"/>
              </a:lnSpc>
            </a:pPr>
            <a:endParaRPr lang="en-US" dirty="0"/>
          </a:p>
          <a:p>
            <a:pPr>
              <a:lnSpc>
                <a:spcPct val="90000"/>
              </a:lnSpc>
            </a:pPr>
            <a:endParaRPr lang="en-US" dirty="0"/>
          </a:p>
        </p:txBody>
      </p:sp>
    </p:spTree>
    <p:extLst>
      <p:ext uri="{BB962C8B-B14F-4D97-AF65-F5344CB8AC3E}">
        <p14:creationId xmlns:p14="http://schemas.microsoft.com/office/powerpoint/2010/main" val="11246364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14" presetClass="entr" presetSubtype="1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randombar(horizontal)">
                                      <p:cBhvr>
                                        <p:cTn id="39"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9662F-2B40-ABB3-98ED-4EDD6AEA1408}"/>
              </a:ext>
            </a:extLst>
          </p:cNvPr>
          <p:cNvSpPr>
            <a:spLocks noGrp="1"/>
          </p:cNvSpPr>
          <p:nvPr>
            <p:ph type="title"/>
          </p:nvPr>
        </p:nvSpPr>
        <p:spPr>
          <a:xfrm>
            <a:off x="1828800" y="44388"/>
            <a:ext cx="8534400" cy="1507067"/>
          </a:xfrm>
        </p:spPr>
        <p:txBody>
          <a:bodyPr>
            <a:normAutofit/>
          </a:bodyPr>
          <a:lstStyle/>
          <a:p>
            <a:pPr algn="ctr"/>
            <a:r>
              <a:rPr lang="en-US" sz="4400" b="1" dirty="0">
                <a:solidFill>
                  <a:srgbClr val="FFFF00"/>
                </a:solidFill>
              </a:rPr>
              <a:t>Getting Students attention</a:t>
            </a:r>
          </a:p>
        </p:txBody>
      </p:sp>
      <p:sp>
        <p:nvSpPr>
          <p:cNvPr id="3" name="Content Placeholder 2">
            <a:extLst>
              <a:ext uri="{FF2B5EF4-FFF2-40B4-BE49-F238E27FC236}">
                <a16:creationId xmlns:a16="http://schemas.microsoft.com/office/drawing/2014/main" id="{9DA6CCD0-8642-ABEE-1EFA-F07C233EF7F9}"/>
              </a:ext>
            </a:extLst>
          </p:cNvPr>
          <p:cNvSpPr>
            <a:spLocks noGrp="1"/>
          </p:cNvSpPr>
          <p:nvPr>
            <p:ph idx="1"/>
          </p:nvPr>
        </p:nvSpPr>
        <p:spPr>
          <a:xfrm>
            <a:off x="0" y="867697"/>
            <a:ext cx="5270090" cy="5122606"/>
          </a:xfrm>
        </p:spPr>
        <p:txBody>
          <a:bodyPr/>
          <a:lstStyle/>
          <a:p>
            <a:r>
              <a:rPr lang="en-US" b="1" dirty="0">
                <a:solidFill>
                  <a:schemeClr val="tx1"/>
                </a:solidFill>
              </a:rPr>
              <a:t>Count down from 5 – when I get to 1 students will stop talking a pay attention to the teacher.</a:t>
            </a:r>
          </a:p>
          <a:p>
            <a:r>
              <a:rPr lang="en-US" b="1" dirty="0">
                <a:solidFill>
                  <a:schemeClr val="tx1"/>
                </a:solidFill>
              </a:rPr>
              <a:t>Clap it quiet – students will repeat the clap pattern and pay attention to the teacher</a:t>
            </a:r>
          </a:p>
          <a:p>
            <a:r>
              <a:rPr lang="en-US" b="1" dirty="0">
                <a:solidFill>
                  <a:schemeClr val="tx1"/>
                </a:solidFill>
              </a:rPr>
              <a:t>Attention Call backs: </a:t>
            </a:r>
          </a:p>
          <a:p>
            <a:pPr marL="0" indent="0">
              <a:buNone/>
            </a:pPr>
            <a:endParaRPr lang="en-US" b="1" dirty="0">
              <a:solidFill>
                <a:schemeClr val="tx1"/>
              </a:solidFill>
            </a:endParaRPr>
          </a:p>
          <a:p>
            <a:endParaRPr lang="en-US" b="1" dirty="0">
              <a:solidFill>
                <a:schemeClr val="tx1"/>
              </a:solidFill>
            </a:endParaRPr>
          </a:p>
        </p:txBody>
      </p:sp>
      <p:pic>
        <p:nvPicPr>
          <p:cNvPr id="5" name="Picture 4">
            <a:extLst>
              <a:ext uri="{FF2B5EF4-FFF2-40B4-BE49-F238E27FC236}">
                <a16:creationId xmlns:a16="http://schemas.microsoft.com/office/drawing/2014/main" id="{6300AE7A-0BA7-4DCA-726C-11A5085CBFC6}"/>
              </a:ext>
            </a:extLst>
          </p:cNvPr>
          <p:cNvPicPr>
            <a:picLocks noChangeAspect="1"/>
          </p:cNvPicPr>
          <p:nvPr/>
        </p:nvPicPr>
        <p:blipFill>
          <a:blip r:embed="rId2"/>
          <a:stretch>
            <a:fillRect/>
          </a:stretch>
        </p:blipFill>
        <p:spPr>
          <a:xfrm>
            <a:off x="4994787" y="1238864"/>
            <a:ext cx="7011665" cy="5348749"/>
          </a:xfrm>
          <a:prstGeom prst="rect">
            <a:avLst/>
          </a:prstGeom>
        </p:spPr>
      </p:pic>
      <p:pic>
        <p:nvPicPr>
          <p:cNvPr id="7" name="Picture 6" descr="Shape, arrow&#10;&#10;Description automatically generated">
            <a:extLst>
              <a:ext uri="{FF2B5EF4-FFF2-40B4-BE49-F238E27FC236}">
                <a16:creationId xmlns:a16="http://schemas.microsoft.com/office/drawing/2014/main" id="{0563475D-5791-181A-618D-F30F0D83EED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73616" y="3763170"/>
            <a:ext cx="4224536" cy="2674625"/>
          </a:xfrm>
          <a:prstGeom prst="rect">
            <a:avLst/>
          </a:prstGeom>
        </p:spPr>
      </p:pic>
    </p:spTree>
    <p:extLst>
      <p:ext uri="{BB962C8B-B14F-4D97-AF65-F5344CB8AC3E}">
        <p14:creationId xmlns:p14="http://schemas.microsoft.com/office/powerpoint/2010/main" val="1925766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8" presetID="21" presetClass="entr" presetSubtype="1"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heel(1)">
                                      <p:cBhvr>
                                        <p:cTn id="30" dur="2000"/>
                                        <p:tgtEl>
                                          <p:spTgt spid="5"/>
                                        </p:tgtEl>
                                      </p:cBhvr>
                                    </p:animEffect>
                                  </p:childTnLst>
                                </p:cTn>
                              </p:par>
                              <p:par>
                                <p:cTn id="31" presetID="2"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000" fill="hold"/>
                                        <p:tgtEl>
                                          <p:spTgt spid="7"/>
                                        </p:tgtEl>
                                        <p:attrNameLst>
                                          <p:attrName>ppt_x</p:attrName>
                                        </p:attrNameLst>
                                      </p:cBhvr>
                                      <p:tavLst>
                                        <p:tav tm="0">
                                          <p:val>
                                            <p:strVal val="0-#ppt_w/2"/>
                                          </p:val>
                                        </p:tav>
                                        <p:tav tm="100000">
                                          <p:val>
                                            <p:strVal val="#ppt_x"/>
                                          </p:val>
                                        </p:tav>
                                      </p:tavLst>
                                    </p:anim>
                                    <p:anim calcmode="lin" valueType="num">
                                      <p:cBhvr additive="base">
                                        <p:cTn id="34"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2739" y="0"/>
            <a:ext cx="10090673" cy="6858000"/>
          </a:xfrm>
        </p:spPr>
        <p:txBody>
          <a:bodyPr>
            <a:normAutofit/>
          </a:bodyPr>
          <a:lstStyle/>
          <a:p>
            <a:pPr marL="0" indent="0">
              <a:buNone/>
            </a:pPr>
            <a:endParaRPr lang="en-US" dirty="0"/>
          </a:p>
          <a:p>
            <a:pPr marL="0" indent="0">
              <a:buNone/>
            </a:pPr>
            <a:endParaRPr lang="en-US" dirty="0"/>
          </a:p>
          <a:p>
            <a:endParaRPr lang="en-US" dirty="0"/>
          </a:p>
        </p:txBody>
      </p:sp>
      <p:sp>
        <p:nvSpPr>
          <p:cNvPr id="4" name="TextBox 3">
            <a:extLst>
              <a:ext uri="{FF2B5EF4-FFF2-40B4-BE49-F238E27FC236}">
                <a16:creationId xmlns:a16="http://schemas.microsoft.com/office/drawing/2014/main" id="{3452EFF8-EDA4-F9D7-3FFA-027EEF7BD6C9}"/>
              </a:ext>
            </a:extLst>
          </p:cNvPr>
          <p:cNvSpPr txBox="1"/>
          <p:nvPr/>
        </p:nvSpPr>
        <p:spPr>
          <a:xfrm>
            <a:off x="3042558" y="0"/>
            <a:ext cx="6106884" cy="646331"/>
          </a:xfrm>
          <a:prstGeom prst="rect">
            <a:avLst/>
          </a:prstGeom>
          <a:noFill/>
        </p:spPr>
        <p:txBody>
          <a:bodyPr wrap="square">
            <a:spAutoFit/>
          </a:bodyPr>
          <a:lstStyle/>
          <a:p>
            <a:pPr algn="ctr"/>
            <a:r>
              <a:rPr lang="en-US" sz="3600" b="1" dirty="0"/>
              <a:t>Hand Signals </a:t>
            </a:r>
          </a:p>
        </p:txBody>
      </p:sp>
      <p:graphicFrame>
        <p:nvGraphicFramePr>
          <p:cNvPr id="12" name="TextBox 5">
            <a:extLst>
              <a:ext uri="{FF2B5EF4-FFF2-40B4-BE49-F238E27FC236}">
                <a16:creationId xmlns:a16="http://schemas.microsoft.com/office/drawing/2014/main" id="{A802F331-0DAB-29C3-F294-6D5885ECBBAB}"/>
              </a:ext>
            </a:extLst>
          </p:cNvPr>
          <p:cNvGraphicFramePr/>
          <p:nvPr>
            <p:extLst>
              <p:ext uri="{D42A27DB-BD31-4B8C-83A1-F6EECF244321}">
                <p14:modId xmlns:p14="http://schemas.microsoft.com/office/powerpoint/2010/main" val="2107712744"/>
              </p:ext>
            </p:extLst>
          </p:nvPr>
        </p:nvGraphicFramePr>
        <p:xfrm>
          <a:off x="513184" y="830424"/>
          <a:ext cx="11420669" cy="5059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TextBox 17">
            <a:extLst>
              <a:ext uri="{FF2B5EF4-FFF2-40B4-BE49-F238E27FC236}">
                <a16:creationId xmlns:a16="http://schemas.microsoft.com/office/drawing/2014/main" id="{8FCCAF81-B747-6DCD-FFEC-B3B7EFE38E6B}"/>
              </a:ext>
            </a:extLst>
          </p:cNvPr>
          <p:cNvSpPr txBox="1"/>
          <p:nvPr/>
        </p:nvSpPr>
        <p:spPr>
          <a:xfrm>
            <a:off x="258146" y="5533053"/>
            <a:ext cx="11420669" cy="830997"/>
          </a:xfrm>
          <a:prstGeom prst="rect">
            <a:avLst/>
          </a:prstGeom>
          <a:noFill/>
        </p:spPr>
        <p:txBody>
          <a:bodyPr wrap="square">
            <a:spAutoFit/>
          </a:bodyPr>
          <a:lstStyle/>
          <a:p>
            <a:r>
              <a:rPr lang="en-US" sz="2400" b="1" dirty="0"/>
              <a:t>Getting the teacher’s attention </a:t>
            </a:r>
            <a:r>
              <a:rPr lang="en-US" sz="2400" dirty="0"/>
              <a:t>– </a:t>
            </a:r>
            <a:r>
              <a:rPr lang="en-US" sz="2400" dirty="0">
                <a:solidFill>
                  <a:srgbClr val="FFFF00"/>
                </a:solidFill>
              </a:rPr>
              <a:t>If a student needs to speak with Mrs. Jared, that student should raise their hand but not call out with their voice.  </a:t>
            </a:r>
          </a:p>
        </p:txBody>
      </p:sp>
    </p:spTree>
    <p:extLst>
      <p:ext uri="{BB962C8B-B14F-4D97-AF65-F5344CB8AC3E}">
        <p14:creationId xmlns:p14="http://schemas.microsoft.com/office/powerpoint/2010/main" val="25137895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2">
                                            <p:graphicEl>
                                              <a:dgm id="{0B99A1FB-7227-4296-A290-86AF7A0CF39B}"/>
                                            </p:graphicEl>
                                          </p:spTgt>
                                        </p:tgtEl>
                                        <p:attrNameLst>
                                          <p:attrName>style.visibility</p:attrName>
                                        </p:attrNameLst>
                                      </p:cBhvr>
                                      <p:to>
                                        <p:strVal val="visible"/>
                                      </p:to>
                                    </p:set>
                                    <p:animEffect transition="in" filter="wheel(1)">
                                      <p:cBhvr>
                                        <p:cTn id="14" dur="2000"/>
                                        <p:tgtEl>
                                          <p:spTgt spid="12">
                                            <p:graphicEl>
                                              <a:dgm id="{0B99A1FB-7227-4296-A290-86AF7A0CF39B}"/>
                                            </p:graphicEl>
                                          </p:spTgt>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12">
                                            <p:graphicEl>
                                              <a:dgm id="{0EEEAFE1-A279-465B-A802-5C3292C23999}"/>
                                            </p:graphicEl>
                                          </p:spTgt>
                                        </p:tgtEl>
                                        <p:attrNameLst>
                                          <p:attrName>style.visibility</p:attrName>
                                        </p:attrNameLst>
                                      </p:cBhvr>
                                      <p:to>
                                        <p:strVal val="visible"/>
                                      </p:to>
                                    </p:set>
                                    <p:animEffect transition="in" filter="wheel(1)">
                                      <p:cBhvr>
                                        <p:cTn id="17" dur="2000"/>
                                        <p:tgtEl>
                                          <p:spTgt spid="12">
                                            <p:graphicEl>
                                              <a:dgm id="{0EEEAFE1-A279-465B-A802-5C3292C2399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graphicEl>
                                              <a:dgm id="{E2D82E18-957C-4BCB-A217-A6B312D82085}"/>
                                            </p:graphicEl>
                                          </p:spTgt>
                                        </p:tgtEl>
                                        <p:attrNameLst>
                                          <p:attrName>style.visibility</p:attrName>
                                        </p:attrNameLst>
                                      </p:cBhvr>
                                      <p:to>
                                        <p:strVal val="visible"/>
                                      </p:to>
                                    </p:set>
                                    <p:animEffect transition="in" filter="wheel(1)">
                                      <p:cBhvr>
                                        <p:cTn id="22" dur="2000"/>
                                        <p:tgtEl>
                                          <p:spTgt spid="12">
                                            <p:graphicEl>
                                              <a:dgm id="{E2D82E18-957C-4BCB-A217-A6B312D82085}"/>
                                            </p:graphicEl>
                                          </p:spTgt>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2">
                                            <p:graphicEl>
                                              <a:dgm id="{7DDA62B0-F289-457C-A86C-232EADD3462A}"/>
                                            </p:graphicEl>
                                          </p:spTgt>
                                        </p:tgtEl>
                                        <p:attrNameLst>
                                          <p:attrName>style.visibility</p:attrName>
                                        </p:attrNameLst>
                                      </p:cBhvr>
                                      <p:to>
                                        <p:strVal val="visible"/>
                                      </p:to>
                                    </p:set>
                                    <p:animEffect transition="in" filter="wheel(1)">
                                      <p:cBhvr>
                                        <p:cTn id="25" dur="2000"/>
                                        <p:tgtEl>
                                          <p:spTgt spid="12">
                                            <p:graphicEl>
                                              <a:dgm id="{7DDA62B0-F289-457C-A86C-232EADD3462A}"/>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12">
                                            <p:graphicEl>
                                              <a:dgm id="{30136DB3-F90A-4BED-AD19-68259DF6F8DB}"/>
                                            </p:graphicEl>
                                          </p:spTgt>
                                        </p:tgtEl>
                                        <p:attrNameLst>
                                          <p:attrName>style.visibility</p:attrName>
                                        </p:attrNameLst>
                                      </p:cBhvr>
                                      <p:to>
                                        <p:strVal val="visible"/>
                                      </p:to>
                                    </p:set>
                                    <p:animEffect transition="in" filter="wheel(1)">
                                      <p:cBhvr>
                                        <p:cTn id="30" dur="2000"/>
                                        <p:tgtEl>
                                          <p:spTgt spid="12">
                                            <p:graphicEl>
                                              <a:dgm id="{30136DB3-F90A-4BED-AD19-68259DF6F8DB}"/>
                                            </p:graphicEl>
                                          </p:spTgt>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2">
                                            <p:graphicEl>
                                              <a:dgm id="{CF3B8957-2C7B-42DF-B7AF-4B4B32A75E59}"/>
                                            </p:graphicEl>
                                          </p:spTgt>
                                        </p:tgtEl>
                                        <p:attrNameLst>
                                          <p:attrName>style.visibility</p:attrName>
                                        </p:attrNameLst>
                                      </p:cBhvr>
                                      <p:to>
                                        <p:strVal val="visible"/>
                                      </p:to>
                                    </p:set>
                                    <p:animEffect transition="in" filter="wheel(1)">
                                      <p:cBhvr>
                                        <p:cTn id="33" dur="2000"/>
                                        <p:tgtEl>
                                          <p:spTgt spid="12">
                                            <p:graphicEl>
                                              <a:dgm id="{CF3B8957-2C7B-42DF-B7AF-4B4B32A75E59}"/>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2" grpId="0">
        <p:bldSub>
          <a:bldDgm bld="one"/>
        </p:bldSub>
      </p:bldGraphic>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122B-695B-A003-7D00-B264AA0B6856}"/>
              </a:ext>
            </a:extLst>
          </p:cNvPr>
          <p:cNvSpPr>
            <a:spLocks noGrp="1"/>
          </p:cNvSpPr>
          <p:nvPr>
            <p:ph type="title"/>
          </p:nvPr>
        </p:nvSpPr>
        <p:spPr>
          <a:xfrm>
            <a:off x="1828800" y="-177973"/>
            <a:ext cx="8534400" cy="1507067"/>
          </a:xfrm>
        </p:spPr>
        <p:txBody>
          <a:bodyPr/>
          <a:lstStyle/>
          <a:p>
            <a:pPr algn="ctr"/>
            <a:r>
              <a:rPr lang="en-US" b="1" dirty="0"/>
              <a:t>Movement in the classroom </a:t>
            </a:r>
          </a:p>
        </p:txBody>
      </p:sp>
      <p:sp>
        <p:nvSpPr>
          <p:cNvPr id="3" name="Content Placeholder 2">
            <a:extLst>
              <a:ext uri="{FF2B5EF4-FFF2-40B4-BE49-F238E27FC236}">
                <a16:creationId xmlns:a16="http://schemas.microsoft.com/office/drawing/2014/main" id="{887013FC-29CD-4792-FCD9-02FDD6CEB351}"/>
              </a:ext>
            </a:extLst>
          </p:cNvPr>
          <p:cNvSpPr>
            <a:spLocks noGrp="1"/>
          </p:cNvSpPr>
          <p:nvPr>
            <p:ph idx="1"/>
          </p:nvPr>
        </p:nvSpPr>
        <p:spPr>
          <a:xfrm>
            <a:off x="1654594" y="93308"/>
            <a:ext cx="8291838" cy="2901820"/>
          </a:xfrm>
        </p:spPr>
        <p:txBody>
          <a:bodyPr>
            <a:normAutofit/>
          </a:bodyPr>
          <a:lstStyle/>
          <a:p>
            <a:pPr>
              <a:buFont typeface="Wingdings" panose="05000000000000000000" pitchFamily="2" charset="2"/>
              <a:buChar char="Ø"/>
            </a:pPr>
            <a:r>
              <a:rPr lang="en-US" sz="2400" dirty="0">
                <a:solidFill>
                  <a:srgbClr val="FFFF00"/>
                </a:solidFill>
              </a:rPr>
              <a:t>Students must have Mrs. Jared’s permission to get out of their seat at any time throughout the class period. (See Class Rules) </a:t>
            </a:r>
          </a:p>
        </p:txBody>
      </p:sp>
      <p:sp>
        <p:nvSpPr>
          <p:cNvPr id="5" name="TextBox 4">
            <a:extLst>
              <a:ext uri="{FF2B5EF4-FFF2-40B4-BE49-F238E27FC236}">
                <a16:creationId xmlns:a16="http://schemas.microsoft.com/office/drawing/2014/main" id="{04B31F3C-E200-797B-9307-C487474E9BC3}"/>
              </a:ext>
            </a:extLst>
          </p:cNvPr>
          <p:cNvSpPr txBox="1"/>
          <p:nvPr/>
        </p:nvSpPr>
        <p:spPr>
          <a:xfrm>
            <a:off x="2097427" y="2484437"/>
            <a:ext cx="7406172" cy="646331"/>
          </a:xfrm>
          <a:prstGeom prst="rect">
            <a:avLst/>
          </a:prstGeom>
          <a:noFill/>
        </p:spPr>
        <p:txBody>
          <a:bodyPr wrap="square">
            <a:spAutoFit/>
          </a:bodyPr>
          <a:lstStyle/>
          <a:p>
            <a:pPr algn="ctr"/>
            <a:r>
              <a:rPr lang="en-US" sz="3600" b="1" dirty="0"/>
              <a:t>Pencils </a:t>
            </a:r>
          </a:p>
        </p:txBody>
      </p:sp>
      <p:sp>
        <p:nvSpPr>
          <p:cNvPr id="7" name="TextBox 6">
            <a:extLst>
              <a:ext uri="{FF2B5EF4-FFF2-40B4-BE49-F238E27FC236}">
                <a16:creationId xmlns:a16="http://schemas.microsoft.com/office/drawing/2014/main" id="{019F7FCF-D61D-14F8-C0AD-84407F12974E}"/>
              </a:ext>
            </a:extLst>
          </p:cNvPr>
          <p:cNvSpPr txBox="1"/>
          <p:nvPr/>
        </p:nvSpPr>
        <p:spPr>
          <a:xfrm>
            <a:off x="1754154" y="3266409"/>
            <a:ext cx="10067731" cy="3416320"/>
          </a:xfrm>
          <a:prstGeom prst="rect">
            <a:avLst/>
          </a:prstGeom>
          <a:noFill/>
        </p:spPr>
        <p:txBody>
          <a:bodyPr wrap="square">
            <a:spAutoFit/>
          </a:bodyPr>
          <a:lstStyle/>
          <a:p>
            <a:pPr marL="285750" indent="-285750">
              <a:buFont typeface="Wingdings" panose="05000000000000000000" pitchFamily="2" charset="2"/>
              <a:buChar char="Ø"/>
            </a:pPr>
            <a:r>
              <a:rPr lang="en-US" sz="2400" dirty="0">
                <a:solidFill>
                  <a:srgbClr val="FFFF00"/>
                </a:solidFill>
              </a:rPr>
              <a:t>Pencils should be sharpened before class begins.  </a:t>
            </a:r>
          </a:p>
          <a:p>
            <a:pPr marL="285750" indent="-285750">
              <a:buFont typeface="Wingdings" panose="05000000000000000000" pitchFamily="2" charset="2"/>
              <a:buChar char="Ø"/>
            </a:pPr>
            <a:endParaRPr lang="en-US" sz="2400" dirty="0">
              <a:solidFill>
                <a:srgbClr val="FFFF00"/>
              </a:solidFill>
            </a:endParaRPr>
          </a:p>
          <a:p>
            <a:pPr marL="285750" indent="-285750">
              <a:buFont typeface="Wingdings" panose="05000000000000000000" pitchFamily="2" charset="2"/>
              <a:buChar char="Ø"/>
            </a:pPr>
            <a:r>
              <a:rPr lang="en-US" sz="2400" dirty="0">
                <a:solidFill>
                  <a:srgbClr val="FFFF00"/>
                </a:solidFill>
              </a:rPr>
              <a:t>If your pencil is dull and you need to sharpen your pencil during class, raise your pencil in the air.  If Mrs. Jared gives you permission to sharpen your pencil, only then may you quietly walk to the pencil sharpener to do so. </a:t>
            </a:r>
          </a:p>
          <a:p>
            <a:pPr marL="285750" indent="-285750">
              <a:buFont typeface="Wingdings" panose="05000000000000000000" pitchFamily="2" charset="2"/>
              <a:buChar char="Ø"/>
            </a:pPr>
            <a:endParaRPr lang="en-US" sz="2400" dirty="0">
              <a:solidFill>
                <a:srgbClr val="FFFF00"/>
              </a:solidFill>
            </a:endParaRPr>
          </a:p>
          <a:p>
            <a:pPr marL="285750" indent="-285750">
              <a:buFont typeface="Wingdings" panose="05000000000000000000" pitchFamily="2" charset="2"/>
              <a:buChar char="Ø"/>
            </a:pPr>
            <a:r>
              <a:rPr lang="en-US" sz="2400" dirty="0">
                <a:solidFill>
                  <a:srgbClr val="FFFF00"/>
                </a:solidFill>
              </a:rPr>
              <a:t>If you need a pencil, you may borrow one of mine during SCIENCE CLASS ONLY!</a:t>
            </a:r>
          </a:p>
        </p:txBody>
      </p:sp>
      <p:pic>
        <p:nvPicPr>
          <p:cNvPr id="9" name="Picture 8" descr="A close-up of a cigarette&#10;&#10;Description automatically generated with medium confidence">
            <a:extLst>
              <a:ext uri="{FF2B5EF4-FFF2-40B4-BE49-F238E27FC236}">
                <a16:creationId xmlns:a16="http://schemas.microsoft.com/office/drawing/2014/main" id="{29F9D270-EA7A-D180-9A43-06CFE90B74F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736899" y="2226863"/>
            <a:ext cx="1304731" cy="1304731"/>
          </a:xfrm>
          <a:prstGeom prst="rect">
            <a:avLst/>
          </a:prstGeom>
        </p:spPr>
      </p:pic>
    </p:spTree>
    <p:extLst>
      <p:ext uri="{BB962C8B-B14F-4D97-AF65-F5344CB8AC3E}">
        <p14:creationId xmlns:p14="http://schemas.microsoft.com/office/powerpoint/2010/main" val="135807020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21" presetClass="entr" presetSubtype="1"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heel(1)">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1000"/>
                                        <p:tgtEl>
                                          <p:spTgt spid="7">
                                            <p:txEl>
                                              <p:pRg st="0" end="0"/>
                                            </p:txEl>
                                          </p:spTgt>
                                        </p:tgtEl>
                                      </p:cBhvr>
                                    </p:animEffect>
                                    <p:anim calcmode="lin" valueType="num">
                                      <p:cBhvr>
                                        <p:cTn id="3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xEl>
                                              <p:pRg st="2" end="2"/>
                                            </p:txEl>
                                          </p:spTgt>
                                        </p:tgtEl>
                                        <p:attrNameLst>
                                          <p:attrName>style.visibility</p:attrName>
                                        </p:attrNameLst>
                                      </p:cBhvr>
                                      <p:to>
                                        <p:strVal val="visible"/>
                                      </p:to>
                                    </p:set>
                                    <p:animEffect transition="in" filter="fade">
                                      <p:cBhvr>
                                        <p:cTn id="38" dur="1000"/>
                                        <p:tgtEl>
                                          <p:spTgt spid="7">
                                            <p:txEl>
                                              <p:pRg st="2" end="2"/>
                                            </p:txEl>
                                          </p:spTgt>
                                        </p:tgtEl>
                                      </p:cBhvr>
                                    </p:animEffect>
                                    <p:anim calcmode="lin" valueType="num">
                                      <p:cBhvr>
                                        <p:cTn id="3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7">
                                            <p:txEl>
                                              <p:pRg st="4" end="4"/>
                                            </p:txEl>
                                          </p:spTgt>
                                        </p:tgtEl>
                                        <p:attrNameLst>
                                          <p:attrName>style.visibility</p:attrName>
                                        </p:attrNameLst>
                                      </p:cBhvr>
                                      <p:to>
                                        <p:strVal val="visible"/>
                                      </p:to>
                                    </p:set>
                                    <p:animEffect transition="in" filter="fade">
                                      <p:cBhvr>
                                        <p:cTn id="45" dur="1000"/>
                                        <p:tgtEl>
                                          <p:spTgt spid="7">
                                            <p:txEl>
                                              <p:pRg st="4" end="4"/>
                                            </p:txEl>
                                          </p:spTgt>
                                        </p:tgtEl>
                                      </p:cBhvr>
                                    </p:animEffect>
                                    <p:anim calcmode="lin" valueType="num">
                                      <p:cBhvr>
                                        <p:cTn id="4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B720F-08F4-53BE-BBE4-9AB0B22134F6}"/>
              </a:ext>
            </a:extLst>
          </p:cNvPr>
          <p:cNvSpPr>
            <a:spLocks noGrp="1"/>
          </p:cNvSpPr>
          <p:nvPr>
            <p:ph type="title"/>
          </p:nvPr>
        </p:nvSpPr>
        <p:spPr>
          <a:xfrm>
            <a:off x="1828800" y="0"/>
            <a:ext cx="8534400" cy="1507067"/>
          </a:xfrm>
        </p:spPr>
        <p:txBody>
          <a:bodyPr/>
          <a:lstStyle/>
          <a:p>
            <a:pPr algn="ctr"/>
            <a:r>
              <a:rPr lang="en-US" b="1" dirty="0"/>
              <a:t>What to do when you finish class work early </a:t>
            </a:r>
          </a:p>
        </p:txBody>
      </p:sp>
      <p:sp>
        <p:nvSpPr>
          <p:cNvPr id="5" name="TextBox 4">
            <a:extLst>
              <a:ext uri="{FF2B5EF4-FFF2-40B4-BE49-F238E27FC236}">
                <a16:creationId xmlns:a16="http://schemas.microsoft.com/office/drawing/2014/main" id="{9667F442-295F-A9A8-AF9A-6CC1C5E1D55B}"/>
              </a:ext>
            </a:extLst>
          </p:cNvPr>
          <p:cNvSpPr txBox="1"/>
          <p:nvPr/>
        </p:nvSpPr>
        <p:spPr>
          <a:xfrm>
            <a:off x="1828800" y="1576872"/>
            <a:ext cx="9937102" cy="1200329"/>
          </a:xfrm>
          <a:prstGeom prst="rect">
            <a:avLst/>
          </a:prstGeom>
          <a:noFill/>
        </p:spPr>
        <p:txBody>
          <a:bodyPr wrap="square">
            <a:spAutoFit/>
          </a:bodyPr>
          <a:lstStyle/>
          <a:p>
            <a:r>
              <a:rPr lang="en-US" sz="2400" dirty="0"/>
              <a:t>If you have successfully completed your class work, check it over.  After you have finished your work and checked it, you have three options:</a:t>
            </a:r>
          </a:p>
        </p:txBody>
      </p:sp>
      <p:sp>
        <p:nvSpPr>
          <p:cNvPr id="7" name="TextBox 6">
            <a:extLst>
              <a:ext uri="{FF2B5EF4-FFF2-40B4-BE49-F238E27FC236}">
                <a16:creationId xmlns:a16="http://schemas.microsoft.com/office/drawing/2014/main" id="{1D2D539D-02E2-46D9-1DCA-5C3EE16EA01C}"/>
              </a:ext>
            </a:extLst>
          </p:cNvPr>
          <p:cNvSpPr txBox="1"/>
          <p:nvPr/>
        </p:nvSpPr>
        <p:spPr>
          <a:xfrm>
            <a:off x="1212980" y="3097763"/>
            <a:ext cx="10636898" cy="2215991"/>
          </a:xfrm>
          <a:prstGeom prst="rect">
            <a:avLst/>
          </a:prstGeom>
          <a:noFill/>
        </p:spPr>
        <p:txBody>
          <a:bodyPr wrap="square">
            <a:spAutoFit/>
          </a:bodyPr>
          <a:lstStyle/>
          <a:p>
            <a:pPr marL="285750" indent="-285750">
              <a:buFont typeface="Wingdings" panose="05000000000000000000" pitchFamily="2" charset="2"/>
              <a:buChar char="v"/>
            </a:pPr>
            <a:r>
              <a:rPr lang="en-US" sz="2400" dirty="0">
                <a:solidFill>
                  <a:srgbClr val="FFFF00"/>
                </a:solidFill>
              </a:rPr>
              <a:t> Sit silently and wait for further instructions.</a:t>
            </a:r>
          </a:p>
          <a:p>
            <a:endParaRPr lang="en-US" sz="2400" dirty="0">
              <a:solidFill>
                <a:srgbClr val="FFFF00"/>
              </a:solidFill>
            </a:endParaRPr>
          </a:p>
          <a:p>
            <a:pPr marL="285750" indent="-285750">
              <a:buFont typeface="Wingdings" panose="05000000000000000000" pitchFamily="2" charset="2"/>
              <a:buChar char="v"/>
            </a:pPr>
            <a:r>
              <a:rPr lang="en-US" sz="2400" dirty="0">
                <a:solidFill>
                  <a:srgbClr val="FFFF00"/>
                </a:solidFill>
              </a:rPr>
              <a:t>Take out your library (AR) book and read silently.</a:t>
            </a:r>
          </a:p>
          <a:p>
            <a:pPr marL="285750" indent="-285750">
              <a:buFont typeface="Wingdings" panose="05000000000000000000" pitchFamily="2" charset="2"/>
              <a:buChar char="v"/>
            </a:pPr>
            <a:endParaRPr lang="en-US" sz="2400" dirty="0">
              <a:solidFill>
                <a:srgbClr val="FFFF00"/>
              </a:solidFill>
            </a:endParaRPr>
          </a:p>
          <a:p>
            <a:pPr marL="285750" indent="-285750">
              <a:buFont typeface="Wingdings" panose="05000000000000000000" pitchFamily="2" charset="2"/>
              <a:buChar char="v"/>
            </a:pPr>
            <a:r>
              <a:rPr lang="en-US" sz="2400" dirty="0">
                <a:solidFill>
                  <a:srgbClr val="FFFF00"/>
                </a:solidFill>
              </a:rPr>
              <a:t>Finish any work in other classes or work on your </a:t>
            </a:r>
            <a:r>
              <a:rPr lang="en-US" sz="2400" dirty="0" err="1">
                <a:solidFill>
                  <a:srgbClr val="FFFF00"/>
                </a:solidFill>
              </a:rPr>
              <a:t>i</a:t>
            </a:r>
            <a:r>
              <a:rPr lang="en-US" sz="2400" dirty="0">
                <a:solidFill>
                  <a:srgbClr val="FFFF00"/>
                </a:solidFill>
              </a:rPr>
              <a:t>-Ready lessons. </a:t>
            </a:r>
          </a:p>
          <a:p>
            <a:pPr marL="285750" indent="-285750">
              <a:buFont typeface="Wingdings" panose="05000000000000000000" pitchFamily="2" charset="2"/>
              <a:buChar char="v"/>
            </a:pPr>
            <a:endParaRPr lang="en-US" dirty="0"/>
          </a:p>
        </p:txBody>
      </p:sp>
      <p:pic>
        <p:nvPicPr>
          <p:cNvPr id="9" name="Picture 8" descr="Icon&#10;&#10;Description automatically generated">
            <a:extLst>
              <a:ext uri="{FF2B5EF4-FFF2-40B4-BE49-F238E27FC236}">
                <a16:creationId xmlns:a16="http://schemas.microsoft.com/office/drawing/2014/main" id="{698A7086-76F0-1F8A-0202-96A4BB67D34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59954" y="134515"/>
            <a:ext cx="1472903" cy="2474167"/>
          </a:xfrm>
          <a:prstGeom prst="rect">
            <a:avLst/>
          </a:prstGeom>
        </p:spPr>
      </p:pic>
    </p:spTree>
    <p:extLst>
      <p:ext uri="{BB962C8B-B14F-4D97-AF65-F5344CB8AC3E}">
        <p14:creationId xmlns:p14="http://schemas.microsoft.com/office/powerpoint/2010/main" val="314925317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32" presetClass="emph" presetSubtype="0" fill="hold" nodeType="withEffect">
                                  <p:stCondLst>
                                    <p:cond delay="0"/>
                                  </p:stCondLst>
                                  <p:childTnLst>
                                    <p:animRot by="120000">
                                      <p:cBhvr>
                                        <p:cTn id="11" dur="100" fill="hold">
                                          <p:stCondLst>
                                            <p:cond delay="0"/>
                                          </p:stCondLst>
                                        </p:cTn>
                                        <p:tgtEl>
                                          <p:spTgt spid="9"/>
                                        </p:tgtEl>
                                        <p:attrNameLst>
                                          <p:attrName>r</p:attrName>
                                        </p:attrNameLst>
                                      </p:cBhvr>
                                    </p:animRot>
                                    <p:animRot by="-240000">
                                      <p:cBhvr>
                                        <p:cTn id="12" dur="200" fill="hold">
                                          <p:stCondLst>
                                            <p:cond delay="200"/>
                                          </p:stCondLst>
                                        </p:cTn>
                                        <p:tgtEl>
                                          <p:spTgt spid="9"/>
                                        </p:tgtEl>
                                        <p:attrNameLst>
                                          <p:attrName>r</p:attrName>
                                        </p:attrNameLst>
                                      </p:cBhvr>
                                    </p:animRot>
                                    <p:animRot by="240000">
                                      <p:cBhvr>
                                        <p:cTn id="13" dur="200" fill="hold">
                                          <p:stCondLst>
                                            <p:cond delay="400"/>
                                          </p:stCondLst>
                                        </p:cTn>
                                        <p:tgtEl>
                                          <p:spTgt spid="9"/>
                                        </p:tgtEl>
                                        <p:attrNameLst>
                                          <p:attrName>r</p:attrName>
                                        </p:attrNameLst>
                                      </p:cBhvr>
                                    </p:animRot>
                                    <p:animRot by="-240000">
                                      <p:cBhvr>
                                        <p:cTn id="14" dur="200" fill="hold">
                                          <p:stCondLst>
                                            <p:cond delay="600"/>
                                          </p:stCondLst>
                                        </p:cTn>
                                        <p:tgtEl>
                                          <p:spTgt spid="9"/>
                                        </p:tgtEl>
                                        <p:attrNameLst>
                                          <p:attrName>r</p:attrName>
                                        </p:attrNameLst>
                                      </p:cBhvr>
                                    </p:animRot>
                                    <p:animRot by="120000">
                                      <p:cBhvr>
                                        <p:cTn id="15" dur="200" fill="hold">
                                          <p:stCondLst>
                                            <p:cond delay="800"/>
                                          </p:stCondLst>
                                        </p:cTn>
                                        <p:tgtEl>
                                          <p:spTgt spid="9"/>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1000"/>
                                        <p:tgtEl>
                                          <p:spTgt spid="7">
                                            <p:txEl>
                                              <p:pRg st="0" end="0"/>
                                            </p:txEl>
                                          </p:spTgt>
                                        </p:tgtEl>
                                      </p:cBhvr>
                                    </p:animEffect>
                                    <p:anim calcmode="lin" valueType="num">
                                      <p:cBhvr>
                                        <p:cTn id="2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xEl>
                                              <p:pRg st="2" end="2"/>
                                            </p:txEl>
                                          </p:spTgt>
                                        </p:tgtEl>
                                        <p:attrNameLst>
                                          <p:attrName>style.visibility</p:attrName>
                                        </p:attrNameLst>
                                      </p:cBhvr>
                                      <p:to>
                                        <p:strVal val="visible"/>
                                      </p:to>
                                    </p:set>
                                    <p:animEffect transition="in" filter="fade">
                                      <p:cBhvr>
                                        <p:cTn id="34" dur="1000"/>
                                        <p:tgtEl>
                                          <p:spTgt spid="7">
                                            <p:txEl>
                                              <p:pRg st="2" end="2"/>
                                            </p:txEl>
                                          </p:spTgt>
                                        </p:tgtEl>
                                      </p:cBhvr>
                                    </p:animEffect>
                                    <p:anim calcmode="lin" valueType="num">
                                      <p:cBhvr>
                                        <p:cTn id="3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
                                            <p:txEl>
                                              <p:pRg st="4" end="4"/>
                                            </p:txEl>
                                          </p:spTgt>
                                        </p:tgtEl>
                                        <p:attrNameLst>
                                          <p:attrName>style.visibility</p:attrName>
                                        </p:attrNameLst>
                                      </p:cBhvr>
                                      <p:to>
                                        <p:strVal val="visible"/>
                                      </p:to>
                                    </p:set>
                                    <p:animEffect transition="in" filter="fade">
                                      <p:cBhvr>
                                        <p:cTn id="41" dur="1000"/>
                                        <p:tgtEl>
                                          <p:spTgt spid="7">
                                            <p:txEl>
                                              <p:pRg st="4" end="4"/>
                                            </p:txEl>
                                          </p:spTgt>
                                        </p:tgtEl>
                                      </p:cBhvr>
                                    </p:animEffect>
                                    <p:anim calcmode="lin" valueType="num">
                                      <p:cBhvr>
                                        <p:cTn id="4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C5D9D37-CD98-11E4-1B11-D2774C26ACD4}"/>
              </a:ext>
            </a:extLst>
          </p:cNvPr>
          <p:cNvSpPr txBox="1"/>
          <p:nvPr/>
        </p:nvSpPr>
        <p:spPr>
          <a:xfrm>
            <a:off x="3042558" y="65570"/>
            <a:ext cx="6106884" cy="646331"/>
          </a:xfrm>
          <a:prstGeom prst="rect">
            <a:avLst/>
          </a:prstGeom>
          <a:noFill/>
        </p:spPr>
        <p:txBody>
          <a:bodyPr wrap="square">
            <a:spAutoFit/>
          </a:bodyPr>
          <a:lstStyle/>
          <a:p>
            <a:pPr algn="ctr"/>
            <a:r>
              <a:rPr lang="en-US" sz="3600" b="1" dirty="0"/>
              <a:t>Late Work</a:t>
            </a:r>
          </a:p>
        </p:txBody>
      </p:sp>
      <p:sp>
        <p:nvSpPr>
          <p:cNvPr id="7" name="TextBox 6">
            <a:extLst>
              <a:ext uri="{FF2B5EF4-FFF2-40B4-BE49-F238E27FC236}">
                <a16:creationId xmlns:a16="http://schemas.microsoft.com/office/drawing/2014/main" id="{AEC605C4-860D-2ED3-A52A-6CAE7DF9027D}"/>
              </a:ext>
            </a:extLst>
          </p:cNvPr>
          <p:cNvSpPr txBox="1"/>
          <p:nvPr/>
        </p:nvSpPr>
        <p:spPr>
          <a:xfrm>
            <a:off x="494521" y="1399391"/>
            <a:ext cx="11697478" cy="2308324"/>
          </a:xfrm>
          <a:prstGeom prst="rect">
            <a:avLst/>
          </a:prstGeom>
          <a:noFill/>
        </p:spPr>
        <p:txBody>
          <a:bodyPr wrap="square">
            <a:spAutoFit/>
          </a:bodyPr>
          <a:lstStyle/>
          <a:p>
            <a:r>
              <a:rPr lang="en-US" sz="2400" dirty="0">
                <a:solidFill>
                  <a:srgbClr val="FFFF00"/>
                </a:solidFill>
              </a:rPr>
              <a:t>Unless you are absent, points will be deducted from work that is late.  </a:t>
            </a:r>
          </a:p>
          <a:p>
            <a:endParaRPr lang="en-US" sz="2400" dirty="0">
              <a:solidFill>
                <a:srgbClr val="FFFF00"/>
              </a:solidFill>
            </a:endParaRPr>
          </a:p>
          <a:p>
            <a:r>
              <a:rPr lang="en-US" sz="2400" dirty="0">
                <a:solidFill>
                  <a:srgbClr val="FFFF00"/>
                </a:solidFill>
              </a:rPr>
              <a:t>Students will write a note to their parents about the missing homework and have it signed.</a:t>
            </a:r>
          </a:p>
          <a:p>
            <a:endParaRPr lang="en-US" sz="2400" dirty="0">
              <a:solidFill>
                <a:srgbClr val="FFFF00"/>
              </a:solidFill>
            </a:endParaRPr>
          </a:p>
          <a:p>
            <a:r>
              <a:rPr lang="en-US" sz="2400" dirty="0">
                <a:solidFill>
                  <a:srgbClr val="FFFF00"/>
                </a:solidFill>
              </a:rPr>
              <a:t>It must be turned into the teacher the next day with the missing assignment. </a:t>
            </a:r>
          </a:p>
        </p:txBody>
      </p:sp>
      <p:sp>
        <p:nvSpPr>
          <p:cNvPr id="9" name="TextBox 8">
            <a:extLst>
              <a:ext uri="{FF2B5EF4-FFF2-40B4-BE49-F238E27FC236}">
                <a16:creationId xmlns:a16="http://schemas.microsoft.com/office/drawing/2014/main" id="{E499AEF2-950F-9590-E794-AFC1052A07D0}"/>
              </a:ext>
            </a:extLst>
          </p:cNvPr>
          <p:cNvSpPr txBox="1"/>
          <p:nvPr/>
        </p:nvSpPr>
        <p:spPr>
          <a:xfrm>
            <a:off x="3251329" y="3859954"/>
            <a:ext cx="7863373" cy="2677656"/>
          </a:xfrm>
          <a:prstGeom prst="rect">
            <a:avLst/>
          </a:prstGeom>
          <a:noFill/>
        </p:spPr>
        <p:txBody>
          <a:bodyPr wrap="square">
            <a:spAutoFit/>
          </a:bodyPr>
          <a:lstStyle/>
          <a:p>
            <a:pPr algn="ctr"/>
            <a:r>
              <a:rPr lang="en-US" sz="3600" b="1" dirty="0"/>
              <a:t>Required supplies</a:t>
            </a:r>
          </a:p>
          <a:p>
            <a:pPr algn="ctr"/>
            <a:r>
              <a:rPr lang="en-US" sz="3600" dirty="0"/>
              <a:t> </a:t>
            </a:r>
          </a:p>
          <a:p>
            <a:pPr marL="285750" indent="-285750">
              <a:buFont typeface="Wingdings" panose="05000000000000000000" pitchFamily="2" charset="2"/>
              <a:buChar char="ü"/>
            </a:pPr>
            <a:r>
              <a:rPr lang="en-US" sz="2400" dirty="0">
                <a:solidFill>
                  <a:srgbClr val="FFFF00"/>
                </a:solidFill>
              </a:rPr>
              <a:t>Come to class prepared with the proper supplies.</a:t>
            </a:r>
          </a:p>
          <a:p>
            <a:r>
              <a:rPr lang="en-US" sz="2400" dirty="0">
                <a:solidFill>
                  <a:srgbClr val="FFFF00"/>
                </a:solidFill>
              </a:rPr>
              <a:t>  </a:t>
            </a:r>
          </a:p>
          <a:p>
            <a:pPr marL="285750" indent="-285750">
              <a:buFont typeface="Wingdings" panose="05000000000000000000" pitchFamily="2" charset="2"/>
              <a:buChar char="ü"/>
            </a:pPr>
            <a:r>
              <a:rPr lang="en-US" sz="2400" dirty="0">
                <a:solidFill>
                  <a:srgbClr val="FFFF00"/>
                </a:solidFill>
              </a:rPr>
              <a:t>The first item you need to bring is your pencils and spiral notebook. </a:t>
            </a:r>
          </a:p>
        </p:txBody>
      </p:sp>
      <p:pic>
        <p:nvPicPr>
          <p:cNvPr id="11" name="Picture 10" descr="Logo&#10;&#10;Description automatically generated with low confidence">
            <a:extLst>
              <a:ext uri="{FF2B5EF4-FFF2-40B4-BE49-F238E27FC236}">
                <a16:creationId xmlns:a16="http://schemas.microsoft.com/office/drawing/2014/main" id="{9B76E6B1-743D-06E6-20BA-3419A16B2BE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118049" y="65570"/>
            <a:ext cx="1066799" cy="1066799"/>
          </a:xfrm>
          <a:prstGeom prst="rect">
            <a:avLst/>
          </a:prstGeom>
        </p:spPr>
      </p:pic>
      <p:pic>
        <p:nvPicPr>
          <p:cNvPr id="14" name="Picture 13" descr="A pencil on a piece of paper&#10;&#10;Description automatically generated with low confidence">
            <a:extLst>
              <a:ext uri="{FF2B5EF4-FFF2-40B4-BE49-F238E27FC236}">
                <a16:creationId xmlns:a16="http://schemas.microsoft.com/office/drawing/2014/main" id="{99BE6108-29F1-4112-1A4B-9B5532F9CFC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79279" y="3773237"/>
            <a:ext cx="2905569" cy="2851090"/>
          </a:xfrm>
          <a:prstGeom prst="rect">
            <a:avLst/>
          </a:prstGeom>
        </p:spPr>
      </p:pic>
    </p:spTree>
    <p:extLst>
      <p:ext uri="{BB962C8B-B14F-4D97-AF65-F5344CB8AC3E}">
        <p14:creationId xmlns:p14="http://schemas.microsoft.com/office/powerpoint/2010/main" val="27694682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1000"/>
                                        <p:tgtEl>
                                          <p:spTgt spid="7">
                                            <p:txEl>
                                              <p:pRg st="0" end="0"/>
                                            </p:txEl>
                                          </p:spTgt>
                                        </p:tgtEl>
                                      </p:cBhvr>
                                    </p:animEffect>
                                    <p:anim calcmode="lin" valueType="num">
                                      <p:cBhvr>
                                        <p:cTn id="1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00"/>
                                        <p:tgtEl>
                                          <p:spTgt spid="7">
                                            <p:txEl>
                                              <p:pRg st="2" end="2"/>
                                            </p:txEl>
                                          </p:spTgt>
                                        </p:tgtEl>
                                      </p:cBhvr>
                                    </p:animEffect>
                                    <p:anim calcmode="lin" valueType="num">
                                      <p:cBhvr>
                                        <p:cTn id="2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Effect transition="in" filter="fade">
                                      <p:cBhvr>
                                        <p:cTn id="31" dur="1000"/>
                                        <p:tgtEl>
                                          <p:spTgt spid="7">
                                            <p:txEl>
                                              <p:pRg st="4" end="4"/>
                                            </p:txEl>
                                          </p:spTgt>
                                        </p:tgtEl>
                                      </p:cBhvr>
                                    </p:animEffect>
                                    <p:anim calcmode="lin" valueType="num">
                                      <p:cBhvr>
                                        <p:cTn id="3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9">
                                            <p:txEl>
                                              <p:pRg st="0" end="0"/>
                                            </p:txEl>
                                          </p:spTgt>
                                        </p:tgtEl>
                                        <p:attrNameLst>
                                          <p:attrName>style.visibility</p:attrName>
                                        </p:attrNameLst>
                                      </p:cBhvr>
                                      <p:to>
                                        <p:strVal val="visible"/>
                                      </p:to>
                                    </p:set>
                                    <p:animEffect transition="in" filter="fade">
                                      <p:cBhvr>
                                        <p:cTn id="38" dur="1000"/>
                                        <p:tgtEl>
                                          <p:spTgt spid="9">
                                            <p:txEl>
                                              <p:pRg st="0" end="0"/>
                                            </p:txEl>
                                          </p:spTgt>
                                        </p:tgtEl>
                                      </p:cBhvr>
                                    </p:animEffect>
                                    <p:anim calcmode="lin" valueType="num">
                                      <p:cBhvr>
                                        <p:cTn id="3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9">
                                            <p:txEl>
                                              <p:pRg st="1" end="1"/>
                                            </p:txEl>
                                          </p:spTgt>
                                        </p:tgtEl>
                                        <p:attrNameLst>
                                          <p:attrName>style.visibility</p:attrName>
                                        </p:attrNameLst>
                                      </p:cBhvr>
                                      <p:to>
                                        <p:strVal val="visible"/>
                                      </p:to>
                                    </p:set>
                                    <p:animEffect transition="in" filter="fade">
                                      <p:cBhvr>
                                        <p:cTn id="45" dur="1000"/>
                                        <p:tgtEl>
                                          <p:spTgt spid="9">
                                            <p:txEl>
                                              <p:pRg st="1" end="1"/>
                                            </p:txEl>
                                          </p:spTgt>
                                        </p:tgtEl>
                                      </p:cBhvr>
                                    </p:animEffect>
                                    <p:anim calcmode="lin" valueType="num">
                                      <p:cBhvr>
                                        <p:cTn id="46"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9">
                                            <p:txEl>
                                              <p:pRg st="2" end="2"/>
                                            </p:txEl>
                                          </p:spTgt>
                                        </p:tgtEl>
                                        <p:attrNameLst>
                                          <p:attrName>style.visibility</p:attrName>
                                        </p:attrNameLst>
                                      </p:cBhvr>
                                      <p:to>
                                        <p:strVal val="visible"/>
                                      </p:to>
                                    </p:set>
                                    <p:animEffect transition="in" filter="fade">
                                      <p:cBhvr>
                                        <p:cTn id="52" dur="1000"/>
                                        <p:tgtEl>
                                          <p:spTgt spid="9">
                                            <p:txEl>
                                              <p:pRg st="2" end="2"/>
                                            </p:txEl>
                                          </p:spTgt>
                                        </p:tgtEl>
                                      </p:cBhvr>
                                    </p:animEffect>
                                    <p:anim calcmode="lin" valueType="num">
                                      <p:cBhvr>
                                        <p:cTn id="5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9">
                                            <p:txEl>
                                              <p:pRg st="3" end="3"/>
                                            </p:txEl>
                                          </p:spTgt>
                                        </p:tgtEl>
                                        <p:attrNameLst>
                                          <p:attrName>style.visibility</p:attrName>
                                        </p:attrNameLst>
                                      </p:cBhvr>
                                      <p:to>
                                        <p:strVal val="visible"/>
                                      </p:to>
                                    </p:set>
                                    <p:animEffect transition="in" filter="fade">
                                      <p:cBhvr>
                                        <p:cTn id="59" dur="1000"/>
                                        <p:tgtEl>
                                          <p:spTgt spid="9">
                                            <p:txEl>
                                              <p:pRg st="3" end="3"/>
                                            </p:txEl>
                                          </p:spTgt>
                                        </p:tgtEl>
                                      </p:cBhvr>
                                    </p:animEffect>
                                    <p:anim calcmode="lin" valueType="num">
                                      <p:cBhvr>
                                        <p:cTn id="60"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9">
                                            <p:txEl>
                                              <p:pRg st="4" end="4"/>
                                            </p:txEl>
                                          </p:spTgt>
                                        </p:tgtEl>
                                        <p:attrNameLst>
                                          <p:attrName>style.visibility</p:attrName>
                                        </p:attrNameLst>
                                      </p:cBhvr>
                                      <p:to>
                                        <p:strVal val="visible"/>
                                      </p:to>
                                    </p:set>
                                    <p:animEffect transition="in" filter="fade">
                                      <p:cBhvr>
                                        <p:cTn id="66" dur="1000"/>
                                        <p:tgtEl>
                                          <p:spTgt spid="9">
                                            <p:txEl>
                                              <p:pRg st="4" end="4"/>
                                            </p:txEl>
                                          </p:spTgt>
                                        </p:tgtEl>
                                      </p:cBhvr>
                                    </p:animEffect>
                                    <p:anim calcmode="lin" valueType="num">
                                      <p:cBhvr>
                                        <p:cTn id="67"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68" dur="1000" fill="hold"/>
                                        <p:tgtEl>
                                          <p:spTgt spid="9">
                                            <p:txEl>
                                              <p:pRg st="4" end="4"/>
                                            </p:txEl>
                                          </p:spTgt>
                                        </p:tgtEl>
                                        <p:attrNameLst>
                                          <p:attrName>ppt_y</p:attrName>
                                        </p:attrNameLst>
                                      </p:cBhvr>
                                      <p:tavLst>
                                        <p:tav tm="0">
                                          <p:val>
                                            <p:strVal val="#ppt_y+.1"/>
                                          </p:val>
                                        </p:tav>
                                        <p:tav tm="100000">
                                          <p:val>
                                            <p:strVal val="#ppt_y"/>
                                          </p:val>
                                        </p:tav>
                                      </p:tavLst>
                                    </p:anim>
                                  </p:childTnLst>
                                </p:cTn>
                              </p:par>
                              <p:par>
                                <p:cTn id="69" presetID="45"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0"/>
                                        <p:tgtEl>
                                          <p:spTgt spid="14"/>
                                        </p:tgtEl>
                                      </p:cBhvr>
                                    </p:animEffect>
                                    <p:anim calcmode="lin" valueType="num">
                                      <p:cBhvr>
                                        <p:cTn id="72" dur="2000" fill="hold"/>
                                        <p:tgtEl>
                                          <p:spTgt spid="14"/>
                                        </p:tgtEl>
                                        <p:attrNameLst>
                                          <p:attrName>ppt_w</p:attrName>
                                        </p:attrNameLst>
                                      </p:cBhvr>
                                      <p:tavLst>
                                        <p:tav tm="0" fmla="#ppt_w*sin(2.5*pi*$)">
                                          <p:val>
                                            <p:fltVal val="0"/>
                                          </p:val>
                                        </p:tav>
                                        <p:tav tm="100000">
                                          <p:val>
                                            <p:fltVal val="1"/>
                                          </p:val>
                                        </p:tav>
                                      </p:tavLst>
                                    </p:anim>
                                    <p:anim calcmode="lin" valueType="num">
                                      <p:cBhvr>
                                        <p:cTn id="73"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P spid="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6F9D2B-E272-4721-38C0-3581116A83D2}"/>
              </a:ext>
            </a:extLst>
          </p:cNvPr>
          <p:cNvSpPr txBox="1"/>
          <p:nvPr/>
        </p:nvSpPr>
        <p:spPr>
          <a:xfrm>
            <a:off x="74645" y="-114371"/>
            <a:ext cx="11999167" cy="6924973"/>
          </a:xfrm>
          <a:prstGeom prst="rect">
            <a:avLst/>
          </a:prstGeom>
          <a:noFill/>
        </p:spPr>
        <p:txBody>
          <a:bodyPr wrap="square">
            <a:spAutoFit/>
          </a:bodyPr>
          <a:lstStyle/>
          <a:p>
            <a:pPr algn="ctr"/>
            <a:r>
              <a:rPr lang="en-US" sz="3600" b="1" dirty="0"/>
              <a:t>Student Materials/Class Equipment </a:t>
            </a:r>
          </a:p>
          <a:p>
            <a:endParaRPr lang="en-US" sz="2400" b="1" dirty="0">
              <a:solidFill>
                <a:srgbClr val="FFFF00"/>
              </a:solidFill>
            </a:endParaRPr>
          </a:p>
          <a:p>
            <a:pPr marL="285750" indent="-285750">
              <a:buFont typeface="Wingdings" panose="05000000000000000000" pitchFamily="2" charset="2"/>
              <a:buChar char="Ø"/>
            </a:pPr>
            <a:r>
              <a:rPr lang="en-US" sz="2400" dirty="0">
                <a:solidFill>
                  <a:srgbClr val="FFFF00"/>
                </a:solidFill>
              </a:rPr>
              <a:t>Pencils are in the Student Center/For Science class </a:t>
            </a:r>
            <a:r>
              <a:rPr lang="en-US" sz="2400" b="1" dirty="0">
                <a:solidFill>
                  <a:srgbClr val="FFFF00"/>
                </a:solidFill>
              </a:rPr>
              <a:t>ONLY</a:t>
            </a:r>
            <a:r>
              <a:rPr lang="en-US" sz="2400" dirty="0">
                <a:solidFill>
                  <a:srgbClr val="FFFF00"/>
                </a:solidFill>
              </a:rPr>
              <a:t>! </a:t>
            </a:r>
          </a:p>
          <a:p>
            <a:endParaRPr lang="en-US" sz="2400" dirty="0">
              <a:solidFill>
                <a:srgbClr val="FFFF00"/>
              </a:solidFill>
            </a:endParaRPr>
          </a:p>
          <a:p>
            <a:pPr marL="285750" indent="-285750">
              <a:buFont typeface="Wingdings" panose="05000000000000000000" pitchFamily="2" charset="2"/>
              <a:buChar char="Ø"/>
            </a:pPr>
            <a:r>
              <a:rPr lang="en-US" sz="2400" dirty="0">
                <a:solidFill>
                  <a:srgbClr val="FFFF00"/>
                </a:solidFill>
              </a:rPr>
              <a:t>Colored pencils/crayons/markers/glue sticks/scissors are found in the </a:t>
            </a:r>
            <a:r>
              <a:rPr lang="en-US" sz="2400" b="1" u="sng" dirty="0">
                <a:solidFill>
                  <a:srgbClr val="FFFF00"/>
                </a:solidFill>
              </a:rPr>
              <a:t>Student Center</a:t>
            </a:r>
            <a:r>
              <a:rPr lang="en-US" sz="2400" dirty="0">
                <a:solidFill>
                  <a:srgbClr val="FFFF00"/>
                </a:solidFill>
              </a:rPr>
              <a:t>. Return all borrowed items as soon as you have finished using them. </a:t>
            </a:r>
          </a:p>
          <a:p>
            <a:pPr marL="285750" indent="-285750">
              <a:buFont typeface="Wingdings" panose="05000000000000000000" pitchFamily="2" charset="2"/>
              <a:buChar char="Ø"/>
            </a:pPr>
            <a:endParaRPr lang="en-US" sz="2400" dirty="0">
              <a:solidFill>
                <a:srgbClr val="FFFF00"/>
              </a:solidFill>
            </a:endParaRPr>
          </a:p>
          <a:p>
            <a:pPr marL="285750" indent="-285750">
              <a:buFont typeface="Wingdings" panose="05000000000000000000" pitchFamily="2" charset="2"/>
              <a:buChar char="Ø"/>
            </a:pPr>
            <a:r>
              <a:rPr lang="en-US" sz="2400" dirty="0">
                <a:solidFill>
                  <a:srgbClr val="FFFF00"/>
                </a:solidFill>
              </a:rPr>
              <a:t>Notebook paper can be found in the second drawer in the </a:t>
            </a:r>
            <a:r>
              <a:rPr lang="en-US" sz="2400" b="1" u="sng" dirty="0">
                <a:solidFill>
                  <a:srgbClr val="FFFF00"/>
                </a:solidFill>
              </a:rPr>
              <a:t>Student Center</a:t>
            </a:r>
            <a:r>
              <a:rPr lang="en-US" sz="2400" dirty="0">
                <a:solidFill>
                  <a:srgbClr val="FFFF00"/>
                </a:solidFill>
              </a:rPr>
              <a:t>. </a:t>
            </a:r>
          </a:p>
          <a:p>
            <a:pPr marL="285750" indent="-285750">
              <a:buFont typeface="Wingdings" panose="05000000000000000000" pitchFamily="2" charset="2"/>
              <a:buChar char="Ø"/>
            </a:pPr>
            <a:endParaRPr lang="en-US" sz="2400" dirty="0">
              <a:solidFill>
                <a:srgbClr val="FFFF00"/>
              </a:solidFill>
            </a:endParaRPr>
          </a:p>
          <a:p>
            <a:pPr marL="285750" indent="-285750">
              <a:buFont typeface="Wingdings" panose="05000000000000000000" pitchFamily="2" charset="2"/>
              <a:buChar char="Ø"/>
            </a:pPr>
            <a:r>
              <a:rPr lang="en-US" sz="2400" dirty="0">
                <a:solidFill>
                  <a:srgbClr val="FFFF00"/>
                </a:solidFill>
              </a:rPr>
              <a:t>Do not write on the tables in our room. </a:t>
            </a:r>
          </a:p>
          <a:p>
            <a:pPr marL="285750" indent="-285750">
              <a:buFont typeface="Wingdings" panose="05000000000000000000" pitchFamily="2" charset="2"/>
              <a:buChar char="Ø"/>
            </a:pPr>
            <a:endParaRPr lang="en-US" sz="2400" dirty="0">
              <a:solidFill>
                <a:srgbClr val="FFFF00"/>
              </a:solidFill>
            </a:endParaRPr>
          </a:p>
          <a:p>
            <a:pPr marL="285750" indent="-285750">
              <a:buFont typeface="Wingdings" panose="05000000000000000000" pitchFamily="2" charset="2"/>
              <a:buChar char="Ø"/>
            </a:pPr>
            <a:r>
              <a:rPr lang="en-US" sz="2400" dirty="0">
                <a:solidFill>
                  <a:srgbClr val="FFFF00"/>
                </a:solidFill>
              </a:rPr>
              <a:t>DO NOT stick gum under the tables. (If I find gun under tables it will be banned) 		</a:t>
            </a:r>
          </a:p>
          <a:p>
            <a:pPr marL="285750" indent="-285750">
              <a:buFont typeface="Wingdings" panose="05000000000000000000" pitchFamily="2" charset="2"/>
              <a:buChar char="Ø"/>
            </a:pPr>
            <a:endParaRPr lang="en-US" sz="2400" dirty="0">
              <a:solidFill>
                <a:srgbClr val="FFFF00"/>
              </a:solidFill>
            </a:endParaRPr>
          </a:p>
          <a:p>
            <a:pPr marL="285750" indent="-285750">
              <a:buFont typeface="Wingdings" panose="05000000000000000000" pitchFamily="2" charset="2"/>
              <a:buChar char="Ø"/>
            </a:pPr>
            <a:r>
              <a:rPr lang="en-US" sz="2400" dirty="0">
                <a:solidFill>
                  <a:srgbClr val="FFFF00"/>
                </a:solidFill>
              </a:rPr>
              <a:t>When equipment is passed out, leave it in the middle of the table until you have been instructed to use it. </a:t>
            </a:r>
          </a:p>
          <a:p>
            <a:pPr marL="285750" indent="-285750">
              <a:buFont typeface="Wingdings" panose="05000000000000000000" pitchFamily="2" charset="2"/>
              <a:buChar char="Ø"/>
            </a:pPr>
            <a:endParaRPr lang="en-US" sz="2400" dirty="0">
              <a:solidFill>
                <a:srgbClr val="FFFF00"/>
              </a:solidFill>
            </a:endParaRPr>
          </a:p>
          <a:p>
            <a:pPr marL="285750" indent="-285750">
              <a:buFont typeface="Wingdings" panose="05000000000000000000" pitchFamily="2" charset="2"/>
              <a:buChar char="Ø"/>
            </a:pPr>
            <a:r>
              <a:rPr lang="en-US" sz="2400" dirty="0">
                <a:solidFill>
                  <a:srgbClr val="FFFF00"/>
                </a:solidFill>
              </a:rPr>
              <a:t>You MUST have permission to touch items in this classroom for your safety!!!</a:t>
            </a:r>
          </a:p>
        </p:txBody>
      </p:sp>
    </p:spTree>
    <p:extLst>
      <p:ext uri="{BB962C8B-B14F-4D97-AF65-F5344CB8AC3E}">
        <p14:creationId xmlns:p14="http://schemas.microsoft.com/office/powerpoint/2010/main" val="1271907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1000"/>
                                        <p:tgtEl>
                                          <p:spTgt spid="5">
                                            <p:txEl>
                                              <p:pRg st="10" end="10"/>
                                            </p:txEl>
                                          </p:spTgt>
                                        </p:tgtEl>
                                      </p:cBhvr>
                                    </p:animEffect>
                                    <p:anim calcmode="lin" valueType="num">
                                      <p:cBhvr>
                                        <p:cTn id="43"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12" end="12"/>
                                            </p:txEl>
                                          </p:spTgt>
                                        </p:tgtEl>
                                        <p:attrNameLst>
                                          <p:attrName>style.visibility</p:attrName>
                                        </p:attrNameLst>
                                      </p:cBhvr>
                                      <p:to>
                                        <p:strVal val="visible"/>
                                      </p:to>
                                    </p:set>
                                    <p:animEffect transition="in" filter="fade">
                                      <p:cBhvr>
                                        <p:cTn id="49" dur="1000"/>
                                        <p:tgtEl>
                                          <p:spTgt spid="5">
                                            <p:txEl>
                                              <p:pRg st="12" end="12"/>
                                            </p:txEl>
                                          </p:spTgt>
                                        </p:tgtEl>
                                      </p:cBhvr>
                                    </p:animEffect>
                                    <p:anim calcmode="lin" valueType="num">
                                      <p:cBhvr>
                                        <p:cTn id="50"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14" end="14"/>
                                            </p:txEl>
                                          </p:spTgt>
                                        </p:tgtEl>
                                        <p:attrNameLst>
                                          <p:attrName>style.visibility</p:attrName>
                                        </p:attrNameLst>
                                      </p:cBhvr>
                                      <p:to>
                                        <p:strVal val="visible"/>
                                      </p:to>
                                    </p:set>
                                    <p:animEffect transition="in" filter="fade">
                                      <p:cBhvr>
                                        <p:cTn id="56" dur="1000"/>
                                        <p:tgtEl>
                                          <p:spTgt spid="5">
                                            <p:txEl>
                                              <p:pRg st="14" end="14"/>
                                            </p:txEl>
                                          </p:spTgt>
                                        </p:tgtEl>
                                      </p:cBhvr>
                                    </p:animEffect>
                                    <p:anim calcmode="lin" valueType="num">
                                      <p:cBhvr>
                                        <p:cTn id="57" dur="1000" fill="hold"/>
                                        <p:tgtEl>
                                          <p:spTgt spid="5">
                                            <p:txEl>
                                              <p:pRg st="14" end="14"/>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612" y="67834"/>
            <a:ext cx="12005388" cy="1828799"/>
          </a:xfrm>
        </p:spPr>
        <p:txBody>
          <a:bodyPr>
            <a:normAutofit/>
          </a:bodyPr>
          <a:lstStyle/>
          <a:p>
            <a:pPr marL="0" indent="0">
              <a:buNone/>
            </a:pPr>
            <a:endParaRPr lang="en-US" sz="2000" dirty="0"/>
          </a:p>
          <a:p>
            <a:pPr>
              <a:buFont typeface="Wingdings" panose="05000000000000000000" pitchFamily="2" charset="2"/>
              <a:buChar char="q"/>
            </a:pPr>
            <a:r>
              <a:rPr lang="en-US" sz="2400" dirty="0">
                <a:solidFill>
                  <a:srgbClr val="FFFF00"/>
                </a:solidFill>
              </a:rPr>
              <a:t>All garbage is to be kept at your desk until the end of class.  </a:t>
            </a:r>
          </a:p>
          <a:p>
            <a:pPr>
              <a:buFont typeface="Wingdings" panose="05000000000000000000" pitchFamily="2" charset="2"/>
              <a:buChar char="q"/>
            </a:pPr>
            <a:r>
              <a:rPr lang="en-US" sz="2400" dirty="0">
                <a:solidFill>
                  <a:srgbClr val="FFFF00"/>
                </a:solidFill>
              </a:rPr>
              <a:t>At the end of class, take your trash as well as any scraps on the ground near your desk and place them in the trash can. </a:t>
            </a:r>
          </a:p>
        </p:txBody>
      </p:sp>
      <p:sp>
        <p:nvSpPr>
          <p:cNvPr id="2" name="TextBox 1">
            <a:extLst>
              <a:ext uri="{FF2B5EF4-FFF2-40B4-BE49-F238E27FC236}">
                <a16:creationId xmlns:a16="http://schemas.microsoft.com/office/drawing/2014/main" id="{A19EE7EC-CD8C-B4BF-1C92-202138FB171B}"/>
              </a:ext>
            </a:extLst>
          </p:cNvPr>
          <p:cNvSpPr txBox="1"/>
          <p:nvPr/>
        </p:nvSpPr>
        <p:spPr>
          <a:xfrm>
            <a:off x="3834881" y="16143"/>
            <a:ext cx="4683967" cy="646331"/>
          </a:xfrm>
          <a:prstGeom prst="rect">
            <a:avLst/>
          </a:prstGeom>
          <a:noFill/>
        </p:spPr>
        <p:txBody>
          <a:bodyPr wrap="square" rtlCol="0">
            <a:spAutoFit/>
          </a:bodyPr>
          <a:lstStyle/>
          <a:p>
            <a:pPr algn="ctr"/>
            <a:r>
              <a:rPr lang="en-US" sz="3600" b="1" dirty="0"/>
              <a:t>Trash</a:t>
            </a:r>
          </a:p>
        </p:txBody>
      </p:sp>
      <p:sp>
        <p:nvSpPr>
          <p:cNvPr id="5" name="TextBox 4">
            <a:extLst>
              <a:ext uri="{FF2B5EF4-FFF2-40B4-BE49-F238E27FC236}">
                <a16:creationId xmlns:a16="http://schemas.microsoft.com/office/drawing/2014/main" id="{C5A319B1-6A54-DEC9-14A5-F075AC2A4461}"/>
              </a:ext>
            </a:extLst>
          </p:cNvPr>
          <p:cNvSpPr txBox="1"/>
          <p:nvPr/>
        </p:nvSpPr>
        <p:spPr>
          <a:xfrm>
            <a:off x="3098541" y="1948324"/>
            <a:ext cx="6181530" cy="646331"/>
          </a:xfrm>
          <a:prstGeom prst="rect">
            <a:avLst/>
          </a:prstGeom>
          <a:noFill/>
        </p:spPr>
        <p:txBody>
          <a:bodyPr wrap="square">
            <a:spAutoFit/>
          </a:bodyPr>
          <a:lstStyle/>
          <a:p>
            <a:pPr algn="ctr"/>
            <a:r>
              <a:rPr lang="en-US" sz="3600" b="1" dirty="0"/>
              <a:t>End of class dismissal </a:t>
            </a:r>
          </a:p>
        </p:txBody>
      </p:sp>
      <p:sp>
        <p:nvSpPr>
          <p:cNvPr id="7" name="TextBox 6">
            <a:extLst>
              <a:ext uri="{FF2B5EF4-FFF2-40B4-BE49-F238E27FC236}">
                <a16:creationId xmlns:a16="http://schemas.microsoft.com/office/drawing/2014/main" id="{54968C65-E523-E54D-ADCD-FE10F110AC4D}"/>
              </a:ext>
            </a:extLst>
          </p:cNvPr>
          <p:cNvSpPr txBox="1"/>
          <p:nvPr/>
        </p:nvSpPr>
        <p:spPr>
          <a:xfrm>
            <a:off x="0" y="2646346"/>
            <a:ext cx="12192000" cy="3046988"/>
          </a:xfrm>
          <a:prstGeom prst="rect">
            <a:avLst/>
          </a:prstGeom>
          <a:noFill/>
        </p:spPr>
        <p:txBody>
          <a:bodyPr wrap="square">
            <a:spAutoFit/>
          </a:bodyPr>
          <a:lstStyle/>
          <a:p>
            <a:pPr marL="285750" indent="-285750">
              <a:buFont typeface="Wingdings" panose="05000000000000000000" pitchFamily="2" charset="2"/>
              <a:buChar char="v"/>
            </a:pPr>
            <a:r>
              <a:rPr lang="en-US" sz="2400" dirty="0">
                <a:solidFill>
                  <a:srgbClr val="FFFF00"/>
                </a:solidFill>
              </a:rPr>
              <a:t>Mrs. Jared, not the sound of the bell, will tell the class when it is time to get ready to leave.  </a:t>
            </a:r>
          </a:p>
          <a:p>
            <a:pPr marL="285750" indent="-285750">
              <a:buFont typeface="Wingdings" panose="05000000000000000000" pitchFamily="2" charset="2"/>
              <a:buChar char="v"/>
            </a:pPr>
            <a:endParaRPr lang="en-US" sz="2400" dirty="0">
              <a:solidFill>
                <a:srgbClr val="FFFF00"/>
              </a:solidFill>
            </a:endParaRPr>
          </a:p>
          <a:p>
            <a:pPr marL="285750" indent="-285750">
              <a:buFont typeface="Wingdings" panose="05000000000000000000" pitchFamily="2" charset="2"/>
              <a:buChar char="v"/>
            </a:pPr>
            <a:r>
              <a:rPr lang="en-US" sz="2400" dirty="0">
                <a:solidFill>
                  <a:srgbClr val="FFFF00"/>
                </a:solidFill>
              </a:rPr>
              <a:t>When Mrs. Jared says, “</a:t>
            </a:r>
            <a:r>
              <a:rPr lang="en-US" sz="2400" b="1" dirty="0"/>
              <a:t>Time to clean up</a:t>
            </a:r>
            <a:r>
              <a:rPr lang="en-US" sz="2400" dirty="0">
                <a:solidFill>
                  <a:srgbClr val="FFFF00"/>
                </a:solidFill>
              </a:rPr>
              <a:t>,” that means that all students should silently pack up their belongings and stand up next to their chair.  </a:t>
            </a:r>
          </a:p>
          <a:p>
            <a:pPr marL="285750" indent="-285750">
              <a:buFont typeface="Wingdings" panose="05000000000000000000" pitchFamily="2" charset="2"/>
              <a:buChar char="v"/>
            </a:pPr>
            <a:endParaRPr lang="en-US" sz="2400" dirty="0">
              <a:solidFill>
                <a:srgbClr val="FFFF00"/>
              </a:solidFill>
            </a:endParaRPr>
          </a:p>
          <a:p>
            <a:pPr marL="285750" indent="-285750">
              <a:buFont typeface="Wingdings" panose="05000000000000000000" pitchFamily="2" charset="2"/>
              <a:buChar char="v"/>
            </a:pPr>
            <a:r>
              <a:rPr lang="en-US" sz="2400" dirty="0">
                <a:solidFill>
                  <a:srgbClr val="FFFF00"/>
                </a:solidFill>
              </a:rPr>
              <a:t>When Mrs. Jared says, “</a:t>
            </a:r>
            <a:r>
              <a:rPr lang="en-US" sz="2400" b="1" dirty="0"/>
              <a:t>Have a wonderful day</a:t>
            </a:r>
            <a:r>
              <a:rPr lang="en-US" sz="2400" dirty="0">
                <a:solidFill>
                  <a:srgbClr val="FFFF00"/>
                </a:solidFill>
              </a:rPr>
              <a:t>,” then students may leave the classroom or talk with Mrs. Jared if they have questions.</a:t>
            </a:r>
          </a:p>
        </p:txBody>
      </p:sp>
    </p:spTree>
    <p:extLst>
      <p:ext uri="{BB962C8B-B14F-4D97-AF65-F5344CB8AC3E}">
        <p14:creationId xmlns:p14="http://schemas.microsoft.com/office/powerpoint/2010/main" val="4137589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1000"/>
                                        <p:tgtEl>
                                          <p:spTgt spid="7">
                                            <p:txEl>
                                              <p:pRg st="0" end="0"/>
                                            </p:txEl>
                                          </p:spTgt>
                                        </p:tgtEl>
                                      </p:cBhvr>
                                    </p:animEffect>
                                    <p:anim calcmode="lin" valueType="num">
                                      <p:cBhvr>
                                        <p:cTn id="3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1000"/>
                                        <p:tgtEl>
                                          <p:spTgt spid="7">
                                            <p:txEl>
                                              <p:pRg st="2" end="2"/>
                                            </p:txEl>
                                          </p:spTgt>
                                        </p:tgtEl>
                                      </p:cBhvr>
                                    </p:animEffect>
                                    <p:anim calcmode="lin" valueType="num">
                                      <p:cBhvr>
                                        <p:cTn id="4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4" end="4"/>
                                            </p:txEl>
                                          </p:spTgt>
                                        </p:tgtEl>
                                        <p:attrNameLst>
                                          <p:attrName>style.visibility</p:attrName>
                                        </p:attrNameLst>
                                      </p:cBhvr>
                                      <p:to>
                                        <p:strVal val="visible"/>
                                      </p:to>
                                    </p:set>
                                    <p:animEffect transition="in" filter="fade">
                                      <p:cBhvr>
                                        <p:cTn id="49" dur="1000"/>
                                        <p:tgtEl>
                                          <p:spTgt spid="7">
                                            <p:txEl>
                                              <p:pRg st="4" end="4"/>
                                            </p:txEl>
                                          </p:spTgt>
                                        </p:tgtEl>
                                      </p:cBhvr>
                                    </p:animEffect>
                                    <p:anim calcmode="lin" valueType="num">
                                      <p:cBhvr>
                                        <p:cTn id="5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P spid="5" grpId="0"/>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ECDA2E-DE71-4683-BDF8-AC2241B6BABC}"/>
              </a:ext>
            </a:extLst>
          </p:cNvPr>
          <p:cNvSpPr txBox="1"/>
          <p:nvPr/>
        </p:nvSpPr>
        <p:spPr>
          <a:xfrm>
            <a:off x="3042558" y="335280"/>
            <a:ext cx="6106884" cy="1200329"/>
          </a:xfrm>
          <a:prstGeom prst="rect">
            <a:avLst/>
          </a:prstGeom>
          <a:noFill/>
        </p:spPr>
        <p:txBody>
          <a:bodyPr wrap="square">
            <a:spAutoFit/>
          </a:bodyPr>
          <a:lstStyle/>
          <a:p>
            <a:pPr algn="ctr"/>
            <a:r>
              <a:rPr lang="en-US" sz="3600" b="1" dirty="0"/>
              <a:t>Cheating policy/Visitor policy</a:t>
            </a:r>
          </a:p>
        </p:txBody>
      </p:sp>
      <p:sp>
        <p:nvSpPr>
          <p:cNvPr id="6" name="TextBox 5">
            <a:extLst>
              <a:ext uri="{FF2B5EF4-FFF2-40B4-BE49-F238E27FC236}">
                <a16:creationId xmlns:a16="http://schemas.microsoft.com/office/drawing/2014/main" id="{49F72F00-F807-00D6-4C7E-0A0D940367F0}"/>
              </a:ext>
            </a:extLst>
          </p:cNvPr>
          <p:cNvSpPr txBox="1"/>
          <p:nvPr/>
        </p:nvSpPr>
        <p:spPr>
          <a:xfrm>
            <a:off x="155510" y="1828812"/>
            <a:ext cx="12036490" cy="4524315"/>
          </a:xfrm>
          <a:prstGeom prst="rect">
            <a:avLst/>
          </a:prstGeom>
          <a:noFill/>
        </p:spPr>
        <p:txBody>
          <a:bodyPr wrap="square">
            <a:spAutoFit/>
          </a:bodyPr>
          <a:lstStyle/>
          <a:p>
            <a:pPr marL="285750" indent="-285750">
              <a:buFont typeface="Wingdings" panose="05000000000000000000" pitchFamily="2" charset="2"/>
              <a:buChar char="q"/>
            </a:pPr>
            <a:r>
              <a:rPr lang="en-US" sz="2400" dirty="0">
                <a:solidFill>
                  <a:srgbClr val="FFFF00"/>
                </a:solidFill>
              </a:rPr>
              <a:t>Cheating cheats you out of your own education. </a:t>
            </a:r>
          </a:p>
          <a:p>
            <a:r>
              <a:rPr lang="en-US" sz="2400" dirty="0">
                <a:solidFill>
                  <a:srgbClr val="FFFF00"/>
                </a:solidFill>
              </a:rPr>
              <a:t> </a:t>
            </a:r>
          </a:p>
          <a:p>
            <a:pPr marL="285750" indent="-285750">
              <a:buFont typeface="Wingdings" panose="05000000000000000000" pitchFamily="2" charset="2"/>
              <a:buChar char="q"/>
            </a:pPr>
            <a:r>
              <a:rPr lang="en-US" sz="2400" dirty="0">
                <a:solidFill>
                  <a:srgbClr val="FFFF00"/>
                </a:solidFill>
              </a:rPr>
              <a:t>Cheating doesn’t help you learn, and we are here to learn.  </a:t>
            </a:r>
          </a:p>
          <a:p>
            <a:pPr marL="285750" indent="-285750">
              <a:buFont typeface="Wingdings" panose="05000000000000000000" pitchFamily="2" charset="2"/>
              <a:buChar char="q"/>
            </a:pPr>
            <a:endParaRPr lang="en-US" sz="2400" dirty="0">
              <a:solidFill>
                <a:srgbClr val="FFFF00"/>
              </a:solidFill>
            </a:endParaRPr>
          </a:p>
          <a:p>
            <a:pPr marL="285750" indent="-285750">
              <a:buFont typeface="Wingdings" panose="05000000000000000000" pitchFamily="2" charset="2"/>
              <a:buChar char="q"/>
            </a:pPr>
            <a:r>
              <a:rPr lang="en-US" sz="2400" dirty="0">
                <a:solidFill>
                  <a:srgbClr val="FFFF00"/>
                </a:solidFill>
              </a:rPr>
              <a:t>The minimum punishment for cheating will be a zero on that assignment and a phone call home.</a:t>
            </a:r>
          </a:p>
          <a:p>
            <a:pPr marL="285750" indent="-285750">
              <a:buFont typeface="Wingdings" panose="05000000000000000000" pitchFamily="2" charset="2"/>
              <a:buChar char="q"/>
            </a:pPr>
            <a:endParaRPr lang="en-US" sz="2400" dirty="0">
              <a:solidFill>
                <a:srgbClr val="FFFF00"/>
              </a:solidFill>
            </a:endParaRPr>
          </a:p>
          <a:p>
            <a:pPr marL="285750" indent="-285750">
              <a:buFont typeface="Wingdings" panose="05000000000000000000" pitchFamily="2" charset="2"/>
              <a:buChar char="q"/>
            </a:pPr>
            <a:r>
              <a:rPr lang="en-US" sz="2400" dirty="0">
                <a:solidFill>
                  <a:srgbClr val="FFFF00"/>
                </a:solidFill>
              </a:rPr>
              <a:t>Because we are a class with high goals, we will have more visitors in our classroom than normal.  </a:t>
            </a:r>
          </a:p>
          <a:p>
            <a:pPr marL="285750" indent="-285750">
              <a:buFont typeface="Wingdings" panose="05000000000000000000" pitchFamily="2" charset="2"/>
              <a:buChar char="q"/>
            </a:pPr>
            <a:endParaRPr lang="en-US" sz="2400" dirty="0">
              <a:solidFill>
                <a:srgbClr val="FFFF00"/>
              </a:solidFill>
            </a:endParaRPr>
          </a:p>
          <a:p>
            <a:pPr marL="285750" indent="-285750">
              <a:buFont typeface="Wingdings" panose="05000000000000000000" pitchFamily="2" charset="2"/>
              <a:buChar char="q"/>
            </a:pPr>
            <a:r>
              <a:rPr lang="en-US" sz="2400" dirty="0">
                <a:solidFill>
                  <a:srgbClr val="FFFF00"/>
                </a:solidFill>
              </a:rPr>
              <a:t>Do not be distracted by visitors, but instead, show them why we are the most successful science class. </a:t>
            </a:r>
          </a:p>
        </p:txBody>
      </p:sp>
      <p:pic>
        <p:nvPicPr>
          <p:cNvPr id="10" name="Picture 9" descr="A picture containing clipart&#10;&#10;Description automatically generated">
            <a:extLst>
              <a:ext uri="{FF2B5EF4-FFF2-40B4-BE49-F238E27FC236}">
                <a16:creationId xmlns:a16="http://schemas.microsoft.com/office/drawing/2014/main" id="{D0E13E3C-D989-F231-8211-428EC401BE3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80440" y="335280"/>
            <a:ext cx="1346200" cy="1346200"/>
          </a:xfrm>
          <a:prstGeom prst="rect">
            <a:avLst/>
          </a:prstGeom>
        </p:spPr>
      </p:pic>
      <p:pic>
        <p:nvPicPr>
          <p:cNvPr id="12" name="Picture 11" descr="Shape&#10;&#10;Description automatically generated">
            <a:extLst>
              <a:ext uri="{FF2B5EF4-FFF2-40B4-BE49-F238E27FC236}">
                <a16:creationId xmlns:a16="http://schemas.microsoft.com/office/drawing/2014/main" id="{EED9D75D-341B-AFEE-B0A1-A27D639B3A0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849809" y="0"/>
            <a:ext cx="3186681" cy="2885440"/>
          </a:xfrm>
          <a:prstGeom prst="rect">
            <a:avLst/>
          </a:prstGeom>
        </p:spPr>
      </p:pic>
    </p:spTree>
    <p:extLst>
      <p:ext uri="{BB962C8B-B14F-4D97-AF65-F5344CB8AC3E}">
        <p14:creationId xmlns:p14="http://schemas.microsoft.com/office/powerpoint/2010/main" val="164294180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1000"/>
                                        <p:tgtEl>
                                          <p:spTgt spid="6">
                                            <p:txEl>
                                              <p:pRg st="2" end="2"/>
                                            </p:txEl>
                                          </p:spTgt>
                                        </p:tgtEl>
                                      </p:cBhvr>
                                    </p:animEffect>
                                    <p:anim calcmode="lin" valueType="num">
                                      <p:cBhvr>
                                        <p:cTn id="26"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1000"/>
                                        <p:tgtEl>
                                          <p:spTgt spid="6">
                                            <p:txEl>
                                              <p:pRg st="6" end="6"/>
                                            </p:txEl>
                                          </p:spTgt>
                                        </p:tgtEl>
                                      </p:cBhvr>
                                    </p:animEffect>
                                    <p:anim calcmode="lin" valueType="num">
                                      <p:cBhvr>
                                        <p:cTn id="3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animEffect transition="in" filter="fade">
                                      <p:cBhvr>
                                        <p:cTn id="43" dur="1000"/>
                                        <p:tgtEl>
                                          <p:spTgt spid="6">
                                            <p:txEl>
                                              <p:pRg st="8" end="8"/>
                                            </p:txEl>
                                          </p:spTgt>
                                        </p:tgtEl>
                                      </p:cBhvr>
                                    </p:animEffect>
                                    <p:anim calcmode="lin" valueType="num">
                                      <p:cBhvr>
                                        <p:cTn id="44"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5" dur="1000" fill="hold"/>
                                        <p:tgtEl>
                                          <p:spTgt spid="6">
                                            <p:txEl>
                                              <p:pRg st="8" end="8"/>
                                            </p:txEl>
                                          </p:spTgt>
                                        </p:tgtEl>
                                        <p:attrNameLst>
                                          <p:attrName>ppt_y</p:attrName>
                                        </p:attrNameLst>
                                      </p:cBhvr>
                                      <p:tavLst>
                                        <p:tav tm="0">
                                          <p:val>
                                            <p:strVal val="#ppt_y+.1"/>
                                          </p:val>
                                        </p:tav>
                                        <p:tav tm="100000">
                                          <p:val>
                                            <p:strVal val="#ppt_y"/>
                                          </p:val>
                                        </p:tav>
                                      </p:tavLst>
                                    </p:anim>
                                  </p:childTnLst>
                                </p:cTn>
                              </p:par>
                              <p:par>
                                <p:cTn id="46" presetID="22" presetClass="entr" presetSubtype="4"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childTnLst>
                          </p:cTn>
                        </p:par>
                        <p:par>
                          <p:cTn id="49" fill="hold">
                            <p:stCondLst>
                              <p:cond delay="7000"/>
                            </p:stCondLst>
                            <p:childTnLst>
                              <p:par>
                                <p:cTn id="50" presetID="6" presetClass="entr" presetSubtype="16"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circle(in)">
                                      <p:cBhvr>
                                        <p:cTn id="5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B3530E-3E18-DC23-97CF-5FFB7481DB94}"/>
              </a:ext>
            </a:extLst>
          </p:cNvPr>
          <p:cNvSpPr txBox="1"/>
          <p:nvPr/>
        </p:nvSpPr>
        <p:spPr>
          <a:xfrm>
            <a:off x="1259840" y="1"/>
            <a:ext cx="6914449" cy="1361440"/>
          </a:xfrm>
          <a:prstGeom prst="rect">
            <a:avLst/>
          </a:prstGeom>
        </p:spPr>
        <p:txBody>
          <a:bodyPr vert="horz" lIns="91440" tIns="45720" rIns="91440" bIns="45720" rtlCol="0" anchor="ctr">
            <a:normAutofit/>
          </a:bodyPr>
          <a:lstStyle/>
          <a:p>
            <a:pPr algn="ctr">
              <a:spcBef>
                <a:spcPct val="0"/>
              </a:spcBef>
              <a:spcAft>
                <a:spcPts val="600"/>
              </a:spcAft>
            </a:pPr>
            <a:r>
              <a:rPr lang="en-US" sz="3600" b="1" cap="all" dirty="0">
                <a:ln w="3175" cmpd="sng">
                  <a:noFill/>
                </a:ln>
                <a:latin typeface="+mj-lt"/>
                <a:ea typeface="+mj-ea"/>
                <a:cs typeface="+mj-cs"/>
              </a:rPr>
              <a:t>Fire/Earthquake/Tornado/Emergency</a:t>
            </a:r>
          </a:p>
        </p:txBody>
      </p:sp>
      <p:sp>
        <p:nvSpPr>
          <p:cNvPr id="7" name="TextBox 6">
            <a:extLst>
              <a:ext uri="{FF2B5EF4-FFF2-40B4-BE49-F238E27FC236}">
                <a16:creationId xmlns:a16="http://schemas.microsoft.com/office/drawing/2014/main" id="{82EABFF1-B79E-4829-23BB-9D735421A5FC}"/>
              </a:ext>
            </a:extLst>
          </p:cNvPr>
          <p:cNvSpPr txBox="1"/>
          <p:nvPr/>
        </p:nvSpPr>
        <p:spPr>
          <a:xfrm>
            <a:off x="785615" y="1721498"/>
            <a:ext cx="7350079" cy="3615267"/>
          </a:xfrm>
          <a:prstGeom prst="rect">
            <a:avLst/>
          </a:prstGeom>
        </p:spPr>
        <p:txBody>
          <a:bodyPr vert="horz" lIns="91440" tIns="45720" rIns="91440" bIns="45720" rtlCol="0" anchor="ctr">
            <a:normAutofit/>
          </a:bodyPr>
          <a:lstStyle/>
          <a:p>
            <a:pPr marL="342900" indent="-342900">
              <a:spcBef>
                <a:spcPct val="20000"/>
              </a:spcBef>
              <a:spcAft>
                <a:spcPts val="600"/>
              </a:spcAft>
              <a:buClr>
                <a:schemeClr val="tx1"/>
              </a:buClr>
              <a:buSzPct val="80000"/>
              <a:buFont typeface="Wingdings 3" panose="05040102010807070707" pitchFamily="18" charset="2"/>
              <a:buChar char=""/>
            </a:pPr>
            <a:r>
              <a:rPr lang="en-US" sz="2400" b="1" dirty="0">
                <a:solidFill>
                  <a:srgbClr val="FFFF00"/>
                </a:solidFill>
              </a:rPr>
              <a:t>For emergency drills and real emergencies, we will remain calm, leave the classroom, and walk to the appropriate place as one group</a:t>
            </a:r>
          </a:p>
          <a:p>
            <a:pPr marL="342900" indent="-342900">
              <a:spcBef>
                <a:spcPct val="20000"/>
              </a:spcBef>
              <a:spcAft>
                <a:spcPts val="600"/>
              </a:spcAft>
              <a:buClr>
                <a:schemeClr val="tx1"/>
              </a:buClr>
              <a:buSzPct val="80000"/>
              <a:buFont typeface="Wingdings 3" panose="05040102010807070707" pitchFamily="18" charset="2"/>
              <a:buChar char=""/>
            </a:pPr>
            <a:endParaRPr lang="en-US" sz="2400" b="1" dirty="0">
              <a:solidFill>
                <a:srgbClr val="FFFF00"/>
              </a:solidFill>
            </a:endParaRPr>
          </a:p>
          <a:p>
            <a:pPr marL="342900" indent="-342900">
              <a:spcBef>
                <a:spcPct val="20000"/>
              </a:spcBef>
              <a:spcAft>
                <a:spcPts val="600"/>
              </a:spcAft>
              <a:buClr>
                <a:schemeClr val="tx1"/>
              </a:buClr>
              <a:buSzPct val="80000"/>
              <a:buFont typeface="Wingdings 3" panose="05040102010807070707" pitchFamily="18" charset="2"/>
              <a:buChar char=""/>
            </a:pPr>
            <a:r>
              <a:rPr lang="en-US" sz="2400" b="1" dirty="0">
                <a:solidFill>
                  <a:srgbClr val="FFFF00"/>
                </a:solidFill>
              </a:rPr>
              <a:t>As we walk together, students will not separate from the class group</a:t>
            </a:r>
          </a:p>
        </p:txBody>
      </p:sp>
      <p:pic>
        <p:nvPicPr>
          <p:cNvPr id="9" name="Picture 8">
            <a:extLst>
              <a:ext uri="{FF2B5EF4-FFF2-40B4-BE49-F238E27FC236}">
                <a16:creationId xmlns:a16="http://schemas.microsoft.com/office/drawing/2014/main" id="{B9AEEE9E-1C75-7492-4A94-DAE2B0C08191}"/>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4707" r="2" b="35559"/>
          <a:stretch/>
        </p:blipFill>
        <p:spPr>
          <a:xfrm>
            <a:off x="8314287" y="570647"/>
            <a:ext cx="3239538" cy="1611180"/>
          </a:xfrm>
          <a:custGeom>
            <a:avLst/>
            <a:gdLst/>
            <a:ahLst/>
            <a:cxnLst/>
            <a:rect l="l" t="t" r="r" b="b"/>
            <a:pathLst>
              <a:path w="3239538" h="1611180">
                <a:moveTo>
                  <a:pt x="322464" y="0"/>
                </a:moveTo>
                <a:lnTo>
                  <a:pt x="3239538" y="0"/>
                </a:lnTo>
                <a:lnTo>
                  <a:pt x="3239538" y="1611180"/>
                </a:lnTo>
                <a:lnTo>
                  <a:pt x="0" y="1611180"/>
                </a:lnTo>
                <a:lnTo>
                  <a:pt x="0" y="322464"/>
                </a:lnTo>
                <a:close/>
              </a:path>
            </a:pathLst>
          </a:custGeom>
          <a:ln w="15875">
            <a:solidFill>
              <a:srgbClr val="FFFFFF">
                <a:alpha val="40000"/>
              </a:srgbClr>
            </a:solidFill>
          </a:ln>
          <a:effectLst>
            <a:innerShdw blurRad="57150" dist="38100" dir="14460000">
              <a:prstClr val="black">
                <a:alpha val="70000"/>
              </a:prstClr>
            </a:innerShdw>
          </a:effectLst>
        </p:spPr>
      </p:pic>
      <p:pic>
        <p:nvPicPr>
          <p:cNvPr id="11" name="Picture 10" descr="A picture containing text&#10;&#10;Description automatically generated">
            <a:extLst>
              <a:ext uri="{FF2B5EF4-FFF2-40B4-BE49-F238E27FC236}">
                <a16:creationId xmlns:a16="http://schemas.microsoft.com/office/drawing/2014/main" id="{B96BE44E-8CE6-BA01-23B1-60B4A8F08F57}"/>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t="29227" r="2" b="21842"/>
          <a:stretch/>
        </p:blipFill>
        <p:spPr>
          <a:xfrm>
            <a:off x="8314287" y="2331511"/>
            <a:ext cx="3239538" cy="1585162"/>
          </a:xfrm>
          <a:prstGeom prst="rect">
            <a:avLst/>
          </a:prstGeom>
          <a:ln w="15875">
            <a:solidFill>
              <a:srgbClr val="FFFFFF">
                <a:alpha val="40000"/>
              </a:srgbClr>
            </a:solidFill>
          </a:ln>
          <a:effectLst>
            <a:innerShdw blurRad="57150" dist="38100" dir="14460000">
              <a:prstClr val="black">
                <a:alpha val="70000"/>
              </a:prstClr>
            </a:innerShdw>
          </a:effectLst>
        </p:spPr>
      </p:pic>
      <p:pic>
        <p:nvPicPr>
          <p:cNvPr id="13" name="Picture 12" descr="Logo&#10;&#10;Description automatically generated">
            <a:extLst>
              <a:ext uri="{FF2B5EF4-FFF2-40B4-BE49-F238E27FC236}">
                <a16:creationId xmlns:a16="http://schemas.microsoft.com/office/drawing/2014/main" id="{D1528A3B-6C35-3E56-2A5B-E6D0D2FDEA11}"/>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34362" r="4" b="28725"/>
          <a:stretch/>
        </p:blipFill>
        <p:spPr>
          <a:xfrm>
            <a:off x="8314287" y="4083888"/>
            <a:ext cx="3239538" cy="1589196"/>
          </a:xfrm>
          <a:custGeom>
            <a:avLst/>
            <a:gdLst/>
            <a:ahLst/>
            <a:cxnLst/>
            <a:rect l="l" t="t" r="r" b="b"/>
            <a:pathLst>
              <a:path w="3239538" h="1589196">
                <a:moveTo>
                  <a:pt x="0" y="0"/>
                </a:moveTo>
                <a:lnTo>
                  <a:pt x="3239538" y="0"/>
                </a:lnTo>
                <a:lnTo>
                  <a:pt x="3239538" y="1266733"/>
                </a:lnTo>
                <a:lnTo>
                  <a:pt x="2917075" y="1589196"/>
                </a:lnTo>
                <a:lnTo>
                  <a:pt x="0" y="1589196"/>
                </a:lnTo>
                <a:close/>
              </a:path>
            </a:pathLst>
          </a:custGeom>
          <a:ln w="15875">
            <a:solidFill>
              <a:srgbClr val="FFFFFF">
                <a:alpha val="40000"/>
              </a:srgbClr>
            </a:solidFill>
          </a:ln>
          <a:effectLst>
            <a:innerShdw blurRad="57150" dist="38100" dir="14460000">
              <a:prstClr val="black">
                <a:alpha val="70000"/>
              </a:prstClr>
            </a:innerShdw>
          </a:effectLst>
        </p:spPr>
      </p:pic>
      <p:grpSp>
        <p:nvGrpSpPr>
          <p:cNvPr id="18" name="Group 17">
            <a:extLst>
              <a:ext uri="{FF2B5EF4-FFF2-40B4-BE49-F238E27FC236}">
                <a16:creationId xmlns:a16="http://schemas.microsoft.com/office/drawing/2014/main" id="{2028193E-3468-4CCC-926A-5295B4D862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59517"/>
            <a:ext cx="2981858" cy="3208867"/>
            <a:chOff x="9206969" y="2963333"/>
            <a:chExt cx="2981858" cy="3208867"/>
          </a:xfrm>
        </p:grpSpPr>
        <p:cxnSp>
          <p:nvCxnSpPr>
            <p:cNvPr id="19" name="Straight Connector 18">
              <a:extLst>
                <a:ext uri="{FF2B5EF4-FFF2-40B4-BE49-F238E27FC236}">
                  <a16:creationId xmlns:a16="http://schemas.microsoft.com/office/drawing/2014/main" id="{08E487DA-8877-4AE0-9DF7-AE4874B808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12D9AE3-DFC2-4B46-9829-27CE93422C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D665D85A-152C-4293-85F7-0F757C0FC35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0B42530-1F85-4059-9C21-332D19A0CE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690FE7E-86CA-46E7-B5B2-5126757C51D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026088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4" presetID="26"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80">
                                          <p:stCondLst>
                                            <p:cond delay="0"/>
                                          </p:stCondLst>
                                        </p:cTn>
                                        <p:tgtEl>
                                          <p:spTgt spid="9"/>
                                        </p:tgtEl>
                                      </p:cBhvr>
                                    </p:animEffect>
                                    <p:anim calcmode="lin" valueType="num">
                                      <p:cBhvr>
                                        <p:cTn id="2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2" dur="26">
                                          <p:stCondLst>
                                            <p:cond delay="650"/>
                                          </p:stCondLst>
                                        </p:cTn>
                                        <p:tgtEl>
                                          <p:spTgt spid="9"/>
                                        </p:tgtEl>
                                      </p:cBhvr>
                                      <p:to x="100000" y="60000"/>
                                    </p:animScale>
                                    <p:animScale>
                                      <p:cBhvr>
                                        <p:cTn id="33" dur="166" decel="50000">
                                          <p:stCondLst>
                                            <p:cond delay="676"/>
                                          </p:stCondLst>
                                        </p:cTn>
                                        <p:tgtEl>
                                          <p:spTgt spid="9"/>
                                        </p:tgtEl>
                                      </p:cBhvr>
                                      <p:to x="100000" y="100000"/>
                                    </p:animScale>
                                    <p:animScale>
                                      <p:cBhvr>
                                        <p:cTn id="34" dur="26">
                                          <p:stCondLst>
                                            <p:cond delay="1312"/>
                                          </p:stCondLst>
                                        </p:cTn>
                                        <p:tgtEl>
                                          <p:spTgt spid="9"/>
                                        </p:tgtEl>
                                      </p:cBhvr>
                                      <p:to x="100000" y="80000"/>
                                    </p:animScale>
                                    <p:animScale>
                                      <p:cBhvr>
                                        <p:cTn id="35" dur="166" decel="50000">
                                          <p:stCondLst>
                                            <p:cond delay="1338"/>
                                          </p:stCondLst>
                                        </p:cTn>
                                        <p:tgtEl>
                                          <p:spTgt spid="9"/>
                                        </p:tgtEl>
                                      </p:cBhvr>
                                      <p:to x="100000" y="100000"/>
                                    </p:animScale>
                                    <p:animScale>
                                      <p:cBhvr>
                                        <p:cTn id="36" dur="26">
                                          <p:stCondLst>
                                            <p:cond delay="1642"/>
                                          </p:stCondLst>
                                        </p:cTn>
                                        <p:tgtEl>
                                          <p:spTgt spid="9"/>
                                        </p:tgtEl>
                                      </p:cBhvr>
                                      <p:to x="100000" y="90000"/>
                                    </p:animScale>
                                    <p:animScale>
                                      <p:cBhvr>
                                        <p:cTn id="37" dur="166" decel="50000">
                                          <p:stCondLst>
                                            <p:cond delay="1668"/>
                                          </p:stCondLst>
                                        </p:cTn>
                                        <p:tgtEl>
                                          <p:spTgt spid="9"/>
                                        </p:tgtEl>
                                      </p:cBhvr>
                                      <p:to x="100000" y="100000"/>
                                    </p:animScale>
                                    <p:animScale>
                                      <p:cBhvr>
                                        <p:cTn id="38" dur="26">
                                          <p:stCondLst>
                                            <p:cond delay="1808"/>
                                          </p:stCondLst>
                                        </p:cTn>
                                        <p:tgtEl>
                                          <p:spTgt spid="9"/>
                                        </p:tgtEl>
                                      </p:cBhvr>
                                      <p:to x="100000" y="95000"/>
                                    </p:animScale>
                                    <p:animScale>
                                      <p:cBhvr>
                                        <p:cTn id="39" dur="166" decel="50000">
                                          <p:stCondLst>
                                            <p:cond delay="1834"/>
                                          </p:stCondLst>
                                        </p:cTn>
                                        <p:tgtEl>
                                          <p:spTgt spid="9"/>
                                        </p:tgtEl>
                                      </p:cBhvr>
                                      <p:to x="100000" y="100000"/>
                                    </p:animScale>
                                  </p:childTnLst>
                                </p:cTn>
                              </p:par>
                              <p:par>
                                <p:cTn id="40" presetID="45"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2000"/>
                                        <p:tgtEl>
                                          <p:spTgt spid="11"/>
                                        </p:tgtEl>
                                      </p:cBhvr>
                                    </p:animEffect>
                                    <p:anim calcmode="lin" valueType="num">
                                      <p:cBhvr>
                                        <p:cTn id="43" dur="2000" fill="hold"/>
                                        <p:tgtEl>
                                          <p:spTgt spid="11"/>
                                        </p:tgtEl>
                                        <p:attrNameLst>
                                          <p:attrName>ppt_w</p:attrName>
                                        </p:attrNameLst>
                                      </p:cBhvr>
                                      <p:tavLst>
                                        <p:tav tm="0" fmla="#ppt_w*sin(2.5*pi*$)">
                                          <p:val>
                                            <p:fltVal val="0"/>
                                          </p:val>
                                        </p:tav>
                                        <p:tav tm="100000">
                                          <p:val>
                                            <p:fltVal val="1"/>
                                          </p:val>
                                        </p:tav>
                                      </p:tavLst>
                                    </p:anim>
                                    <p:anim calcmode="lin" valueType="num">
                                      <p:cBhvr>
                                        <p:cTn id="44" dur="2000" fill="hold"/>
                                        <p:tgtEl>
                                          <p:spTgt spid="11"/>
                                        </p:tgtEl>
                                        <p:attrNameLst>
                                          <p:attrName>ppt_h</p:attrName>
                                        </p:attrNameLst>
                                      </p:cBhvr>
                                      <p:tavLst>
                                        <p:tav tm="0">
                                          <p:val>
                                            <p:strVal val="#ppt_h"/>
                                          </p:val>
                                        </p:tav>
                                        <p:tav tm="100000">
                                          <p:val>
                                            <p:strVal val="#ppt_h"/>
                                          </p:val>
                                        </p:tav>
                                      </p:tavLst>
                                    </p:anim>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1CF0D-3662-CE83-80A0-4116AD35DDDE}"/>
              </a:ext>
            </a:extLst>
          </p:cNvPr>
          <p:cNvSpPr>
            <a:spLocks noGrp="1"/>
          </p:cNvSpPr>
          <p:nvPr>
            <p:ph type="title"/>
          </p:nvPr>
        </p:nvSpPr>
        <p:spPr>
          <a:xfrm>
            <a:off x="1828800" y="-9331"/>
            <a:ext cx="8534400" cy="1507067"/>
          </a:xfrm>
        </p:spPr>
        <p:txBody>
          <a:bodyPr/>
          <a:lstStyle/>
          <a:p>
            <a:pPr algn="ctr"/>
            <a:r>
              <a:rPr lang="en-US" b="1" dirty="0"/>
              <a:t>Signing Out of Class </a:t>
            </a:r>
          </a:p>
        </p:txBody>
      </p:sp>
      <p:sp>
        <p:nvSpPr>
          <p:cNvPr id="4" name="TextBox 3">
            <a:extLst>
              <a:ext uri="{FF2B5EF4-FFF2-40B4-BE49-F238E27FC236}">
                <a16:creationId xmlns:a16="http://schemas.microsoft.com/office/drawing/2014/main" id="{F96C2589-19D9-44A5-3A4C-851C9614DE8F}"/>
              </a:ext>
            </a:extLst>
          </p:cNvPr>
          <p:cNvSpPr txBox="1"/>
          <p:nvPr/>
        </p:nvSpPr>
        <p:spPr>
          <a:xfrm>
            <a:off x="485192" y="1082351"/>
            <a:ext cx="11706808" cy="1569660"/>
          </a:xfrm>
          <a:prstGeom prst="rect">
            <a:avLst/>
          </a:prstGeom>
          <a:noFill/>
        </p:spPr>
        <p:txBody>
          <a:bodyPr wrap="square">
            <a:spAutoFit/>
          </a:bodyPr>
          <a:lstStyle/>
          <a:p>
            <a:pPr marL="342900" indent="-342900">
              <a:buFont typeface="Wingdings" panose="05000000000000000000" pitchFamily="2" charset="2"/>
              <a:buChar char="q"/>
            </a:pPr>
            <a:r>
              <a:rPr lang="en-US" sz="2400" dirty="0">
                <a:solidFill>
                  <a:srgbClr val="FFFF00"/>
                </a:solidFill>
              </a:rPr>
              <a:t>To leave class at an unscheduled time, such as going to the nurse, office, or restroom, you must have Mrs. Jared’s permission. </a:t>
            </a:r>
          </a:p>
          <a:p>
            <a:endParaRPr lang="en-US" sz="2400" dirty="0">
              <a:solidFill>
                <a:srgbClr val="FFFF00"/>
              </a:solidFill>
            </a:endParaRPr>
          </a:p>
          <a:p>
            <a:pPr marL="342900" indent="-342900">
              <a:buFont typeface="Wingdings" panose="05000000000000000000" pitchFamily="2" charset="2"/>
              <a:buChar char="q"/>
            </a:pPr>
            <a:r>
              <a:rPr lang="en-US" sz="2400" dirty="0">
                <a:solidFill>
                  <a:srgbClr val="FFFF00"/>
                </a:solidFill>
              </a:rPr>
              <a:t>If you have permission, sign out on the sign out sheet. </a:t>
            </a:r>
          </a:p>
        </p:txBody>
      </p:sp>
      <p:sp>
        <p:nvSpPr>
          <p:cNvPr id="6" name="TextBox 5">
            <a:extLst>
              <a:ext uri="{FF2B5EF4-FFF2-40B4-BE49-F238E27FC236}">
                <a16:creationId xmlns:a16="http://schemas.microsoft.com/office/drawing/2014/main" id="{165940D2-0721-8D34-CB51-2F0D7427BC82}"/>
              </a:ext>
            </a:extLst>
          </p:cNvPr>
          <p:cNvSpPr txBox="1"/>
          <p:nvPr/>
        </p:nvSpPr>
        <p:spPr>
          <a:xfrm>
            <a:off x="3088433" y="3239668"/>
            <a:ext cx="6176864" cy="646331"/>
          </a:xfrm>
          <a:prstGeom prst="rect">
            <a:avLst/>
          </a:prstGeom>
          <a:noFill/>
        </p:spPr>
        <p:txBody>
          <a:bodyPr wrap="square">
            <a:spAutoFit/>
          </a:bodyPr>
          <a:lstStyle/>
          <a:p>
            <a:pPr algn="ctr"/>
            <a:r>
              <a:rPr lang="en-US" sz="3600" b="1" dirty="0"/>
              <a:t>Classroom Library </a:t>
            </a:r>
          </a:p>
        </p:txBody>
      </p:sp>
      <p:sp>
        <p:nvSpPr>
          <p:cNvPr id="8" name="TextBox 7">
            <a:extLst>
              <a:ext uri="{FF2B5EF4-FFF2-40B4-BE49-F238E27FC236}">
                <a16:creationId xmlns:a16="http://schemas.microsoft.com/office/drawing/2014/main" id="{41771280-8222-BDFF-0AB9-393E3DE1007B}"/>
              </a:ext>
            </a:extLst>
          </p:cNvPr>
          <p:cNvSpPr txBox="1"/>
          <p:nvPr/>
        </p:nvSpPr>
        <p:spPr>
          <a:xfrm>
            <a:off x="485191" y="4040155"/>
            <a:ext cx="11352245" cy="1938992"/>
          </a:xfrm>
          <a:prstGeom prst="rect">
            <a:avLst/>
          </a:prstGeom>
          <a:noFill/>
        </p:spPr>
        <p:txBody>
          <a:bodyPr wrap="square">
            <a:spAutoFit/>
          </a:bodyPr>
          <a:lstStyle/>
          <a:p>
            <a:pPr marL="342900" indent="-342900">
              <a:buFont typeface="Wingdings" panose="05000000000000000000" pitchFamily="2" charset="2"/>
              <a:buChar char="q"/>
            </a:pPr>
            <a:r>
              <a:rPr lang="en-US" sz="2400" dirty="0">
                <a:solidFill>
                  <a:srgbClr val="FFFF00"/>
                </a:solidFill>
              </a:rPr>
              <a:t>You must have permission from Mrs. Jared to go to the library. </a:t>
            </a:r>
          </a:p>
          <a:p>
            <a:pPr marL="342900" indent="-342900">
              <a:buFont typeface="Wingdings" panose="05000000000000000000" pitchFamily="2" charset="2"/>
              <a:buChar char="q"/>
            </a:pPr>
            <a:endParaRPr lang="en-US" sz="2400" dirty="0">
              <a:solidFill>
                <a:srgbClr val="FFFF00"/>
              </a:solidFill>
            </a:endParaRPr>
          </a:p>
          <a:p>
            <a:pPr marL="342900" indent="-342900">
              <a:buFont typeface="Wingdings" panose="05000000000000000000" pitchFamily="2" charset="2"/>
              <a:buChar char="q"/>
            </a:pPr>
            <a:r>
              <a:rPr lang="en-US" sz="2400" dirty="0">
                <a:solidFill>
                  <a:srgbClr val="FFFF00"/>
                </a:solidFill>
              </a:rPr>
              <a:t>It will be a privilege to go to the library. </a:t>
            </a:r>
          </a:p>
          <a:p>
            <a:pPr marL="342900" indent="-342900">
              <a:buFont typeface="Wingdings" panose="05000000000000000000" pitchFamily="2" charset="2"/>
              <a:buChar char="q"/>
            </a:pPr>
            <a:endParaRPr lang="en-US" sz="2400" dirty="0">
              <a:solidFill>
                <a:srgbClr val="FFFF00"/>
              </a:solidFill>
            </a:endParaRPr>
          </a:p>
          <a:p>
            <a:pPr marL="342900" indent="-342900">
              <a:buFont typeface="Wingdings" panose="05000000000000000000" pitchFamily="2" charset="2"/>
              <a:buChar char="q"/>
            </a:pPr>
            <a:r>
              <a:rPr lang="en-US" sz="2400" dirty="0">
                <a:solidFill>
                  <a:srgbClr val="FFFF00"/>
                </a:solidFill>
              </a:rPr>
              <a:t>Make sure the library stays neat and tidy!</a:t>
            </a:r>
          </a:p>
        </p:txBody>
      </p:sp>
    </p:spTree>
    <p:extLst>
      <p:ext uri="{BB962C8B-B14F-4D97-AF65-F5344CB8AC3E}">
        <p14:creationId xmlns:p14="http://schemas.microsoft.com/office/powerpoint/2010/main" val="63249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Effect transition="in" filter="fade">
                                      <p:cBhvr>
                                        <p:cTn id="35" dur="1000"/>
                                        <p:tgtEl>
                                          <p:spTgt spid="8">
                                            <p:txEl>
                                              <p:pRg st="0" end="0"/>
                                            </p:txEl>
                                          </p:spTgt>
                                        </p:tgtEl>
                                      </p:cBhvr>
                                    </p:animEffect>
                                    <p:anim calcmode="lin" valueType="num">
                                      <p:cBhvr>
                                        <p:cTn id="3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xEl>
                                              <p:pRg st="2" end="2"/>
                                            </p:txEl>
                                          </p:spTgt>
                                        </p:tgtEl>
                                        <p:attrNameLst>
                                          <p:attrName>style.visibility</p:attrName>
                                        </p:attrNameLst>
                                      </p:cBhvr>
                                      <p:to>
                                        <p:strVal val="visible"/>
                                      </p:to>
                                    </p:set>
                                    <p:animEffect transition="in" filter="fade">
                                      <p:cBhvr>
                                        <p:cTn id="42" dur="1000"/>
                                        <p:tgtEl>
                                          <p:spTgt spid="8">
                                            <p:txEl>
                                              <p:pRg st="2" end="2"/>
                                            </p:txEl>
                                          </p:spTgt>
                                        </p:tgtEl>
                                      </p:cBhvr>
                                    </p:animEffect>
                                    <p:anim calcmode="lin" valueType="num">
                                      <p:cBhvr>
                                        <p:cTn id="43"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xEl>
                                              <p:pRg st="4" end="4"/>
                                            </p:txEl>
                                          </p:spTgt>
                                        </p:tgtEl>
                                        <p:attrNameLst>
                                          <p:attrName>style.visibility</p:attrName>
                                        </p:attrNameLst>
                                      </p:cBhvr>
                                      <p:to>
                                        <p:strVal val="visible"/>
                                      </p:to>
                                    </p:set>
                                    <p:animEffect transition="in" filter="fade">
                                      <p:cBhvr>
                                        <p:cTn id="49" dur="1000"/>
                                        <p:tgtEl>
                                          <p:spTgt spid="8">
                                            <p:txEl>
                                              <p:pRg st="4" end="4"/>
                                            </p:txEl>
                                          </p:spTgt>
                                        </p:tgtEl>
                                      </p:cBhvr>
                                    </p:animEffect>
                                    <p:anim calcmode="lin" valueType="num">
                                      <p:cBhvr>
                                        <p:cTn id="5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6" grpId="0"/>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E17881-7E0D-EFB1-B826-1AC186F04DCC}"/>
              </a:ext>
            </a:extLst>
          </p:cNvPr>
          <p:cNvSpPr txBox="1"/>
          <p:nvPr/>
        </p:nvSpPr>
        <p:spPr>
          <a:xfrm>
            <a:off x="2866831" y="134471"/>
            <a:ext cx="6106884" cy="646331"/>
          </a:xfrm>
          <a:prstGeom prst="rect">
            <a:avLst/>
          </a:prstGeom>
          <a:noFill/>
        </p:spPr>
        <p:txBody>
          <a:bodyPr wrap="square">
            <a:spAutoFit/>
          </a:bodyPr>
          <a:lstStyle/>
          <a:p>
            <a:pPr algn="ctr"/>
            <a:r>
              <a:rPr lang="en-US" sz="3600" b="1" dirty="0"/>
              <a:t>Messaging System </a:t>
            </a:r>
          </a:p>
        </p:txBody>
      </p:sp>
      <p:sp>
        <p:nvSpPr>
          <p:cNvPr id="6" name="TextBox 5">
            <a:extLst>
              <a:ext uri="{FF2B5EF4-FFF2-40B4-BE49-F238E27FC236}">
                <a16:creationId xmlns:a16="http://schemas.microsoft.com/office/drawing/2014/main" id="{B0A5DAF4-D903-34F4-BD28-CD7C16449090}"/>
              </a:ext>
            </a:extLst>
          </p:cNvPr>
          <p:cNvSpPr txBox="1"/>
          <p:nvPr/>
        </p:nvSpPr>
        <p:spPr>
          <a:xfrm>
            <a:off x="3303710" y="1299920"/>
            <a:ext cx="6106884" cy="1031051"/>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600"/>
              </a:spcAft>
              <a:buClr>
                <a:prstClr val="white"/>
              </a:buClr>
              <a:buSzPct val="80000"/>
              <a:buFont typeface="Wingdings 3" panose="05040102010807070707" pitchFamily="18" charset="2"/>
              <a:buNone/>
              <a:tabLst/>
              <a:defRPr/>
            </a:pPr>
            <a:r>
              <a:rPr kumimoji="0" lang="en-US" sz="3200" b="1" i="0" u="none" strike="noStrike" kern="1200" cap="none" spc="0" normalizeH="0" baseline="0" noProof="0" dirty="0">
                <a:ln>
                  <a:noFill/>
                </a:ln>
                <a:solidFill>
                  <a:schemeClr val="bg2"/>
                </a:solidFill>
                <a:effectLst/>
                <a:uLnTx/>
                <a:uFillTx/>
                <a:latin typeface="Century Gothic" panose="020B0502020202020204"/>
                <a:ea typeface="+mn-ea"/>
                <a:cs typeface="+mn-cs"/>
                <a:hlinkClick r:id="rId2">
                  <a:extLst>
                    <a:ext uri="{A12FA001-AC4F-418D-AE19-62706E023703}">
                      <ahyp:hlinkClr xmlns:ahyp="http://schemas.microsoft.com/office/drawing/2018/hyperlinkcolor" val="tx"/>
                    </a:ext>
                  </a:extLst>
                </a:hlinkClick>
              </a:rPr>
              <a:t>5</a:t>
            </a:r>
            <a:r>
              <a:rPr kumimoji="0" lang="en-US" sz="3200" b="1" i="0" u="none" strike="noStrike" kern="1200" cap="none" spc="0" normalizeH="0" baseline="30000" noProof="0" dirty="0">
                <a:ln>
                  <a:noFill/>
                </a:ln>
                <a:solidFill>
                  <a:schemeClr val="bg2"/>
                </a:solidFill>
                <a:effectLst/>
                <a:uLnTx/>
                <a:uFillTx/>
                <a:latin typeface="Century Gothic" panose="020B0502020202020204"/>
                <a:ea typeface="+mn-ea"/>
                <a:cs typeface="+mn-cs"/>
                <a:hlinkClick r:id="rId2">
                  <a:extLst>
                    <a:ext uri="{A12FA001-AC4F-418D-AE19-62706E023703}">
                      <ahyp:hlinkClr xmlns:ahyp="http://schemas.microsoft.com/office/drawing/2018/hyperlinkcolor" val="tx"/>
                    </a:ext>
                  </a:extLst>
                </a:hlinkClick>
              </a:rPr>
              <a:t>th</a:t>
            </a:r>
            <a:r>
              <a:rPr kumimoji="0" lang="en-US" sz="3200" b="1" i="0" u="none" strike="noStrike" kern="1200" cap="none" spc="0" normalizeH="0" baseline="0" noProof="0" dirty="0">
                <a:ln>
                  <a:noFill/>
                </a:ln>
                <a:solidFill>
                  <a:schemeClr val="bg2"/>
                </a:solidFill>
                <a:effectLst/>
                <a:uLnTx/>
                <a:uFillTx/>
                <a:latin typeface="Century Gothic" panose="020B0502020202020204"/>
                <a:ea typeface="+mn-ea"/>
                <a:cs typeface="+mn-cs"/>
                <a:hlinkClick r:id="rId2">
                  <a:extLst>
                    <a:ext uri="{A12FA001-AC4F-418D-AE19-62706E023703}">
                      <ahyp:hlinkClr xmlns:ahyp="http://schemas.microsoft.com/office/drawing/2018/hyperlinkcolor" val="tx"/>
                    </a:ext>
                  </a:extLst>
                </a:hlinkClick>
              </a:rPr>
              <a:t> Grade</a:t>
            </a:r>
            <a:r>
              <a:rPr kumimoji="0" lang="en-US" sz="3200" b="1" i="0" u="none" strike="noStrike" kern="1200" cap="none" spc="0" normalizeH="0" baseline="0" noProof="0" dirty="0">
                <a:ln>
                  <a:noFill/>
                </a:ln>
                <a:solidFill>
                  <a:schemeClr val="bg2"/>
                </a:solidFill>
                <a:effectLst/>
                <a:uLnTx/>
                <a:uFillTx/>
                <a:latin typeface="Century Gothic" panose="020B0502020202020204"/>
                <a:ea typeface="+mn-ea"/>
                <a:cs typeface="+mn-cs"/>
              </a:rPr>
              <a:t>              </a:t>
            </a:r>
            <a:r>
              <a:rPr kumimoji="0" lang="en-US" sz="3200" b="1" i="0" u="none" strike="noStrike" kern="1200" cap="none" spc="0" normalizeH="0" baseline="0" noProof="0" dirty="0">
                <a:ln>
                  <a:noFill/>
                </a:ln>
                <a:solidFill>
                  <a:schemeClr val="bg2"/>
                </a:solidFill>
                <a:effectLst/>
                <a:uLnTx/>
                <a:uFillTx/>
                <a:latin typeface="Century Gothic" panose="020B0502020202020204"/>
                <a:ea typeface="+mn-ea"/>
                <a:cs typeface="+mn-cs"/>
                <a:hlinkClick r:id="rId3">
                  <a:extLst>
                    <a:ext uri="{A12FA001-AC4F-418D-AE19-62706E023703}">
                      <ahyp:hlinkClr xmlns:ahyp="http://schemas.microsoft.com/office/drawing/2018/hyperlinkcolor" val="tx"/>
                    </a:ext>
                  </a:extLst>
                </a:hlinkClick>
              </a:rPr>
              <a:t>6</a:t>
            </a:r>
            <a:r>
              <a:rPr kumimoji="0" lang="en-US" sz="3200" b="1" i="0" u="none" strike="noStrike" kern="1200" cap="none" spc="0" normalizeH="0" baseline="30000" noProof="0" dirty="0">
                <a:ln>
                  <a:noFill/>
                </a:ln>
                <a:solidFill>
                  <a:schemeClr val="bg2"/>
                </a:solidFill>
                <a:effectLst/>
                <a:uLnTx/>
                <a:uFillTx/>
                <a:latin typeface="Century Gothic" panose="020B0502020202020204"/>
                <a:ea typeface="+mn-ea"/>
                <a:cs typeface="+mn-cs"/>
                <a:hlinkClick r:id="rId3">
                  <a:extLst>
                    <a:ext uri="{A12FA001-AC4F-418D-AE19-62706E023703}">
                      <ahyp:hlinkClr xmlns:ahyp="http://schemas.microsoft.com/office/drawing/2018/hyperlinkcolor" val="tx"/>
                    </a:ext>
                  </a:extLst>
                </a:hlinkClick>
              </a:rPr>
              <a:t>th</a:t>
            </a:r>
            <a:r>
              <a:rPr kumimoji="0" lang="en-US" sz="3200" b="1" i="0" u="none" strike="noStrike" kern="1200" cap="none" spc="0" normalizeH="0" baseline="0" noProof="0" dirty="0">
                <a:ln>
                  <a:noFill/>
                </a:ln>
                <a:solidFill>
                  <a:schemeClr val="bg2"/>
                </a:solidFill>
                <a:effectLst/>
                <a:uLnTx/>
                <a:uFillTx/>
                <a:latin typeface="Century Gothic" panose="020B0502020202020204"/>
                <a:ea typeface="+mn-ea"/>
                <a:cs typeface="+mn-cs"/>
                <a:hlinkClick r:id="rId3">
                  <a:extLst>
                    <a:ext uri="{A12FA001-AC4F-418D-AE19-62706E023703}">
                      <ahyp:hlinkClr xmlns:ahyp="http://schemas.microsoft.com/office/drawing/2018/hyperlinkcolor" val="tx"/>
                    </a:ext>
                  </a:extLst>
                </a:hlinkClick>
              </a:rPr>
              <a:t> Grade</a:t>
            </a:r>
            <a:endParaRPr kumimoji="0" lang="en-US" sz="3200" b="1" i="0" u="none" strike="noStrike" kern="1200" cap="none" spc="0" normalizeH="0" baseline="0" noProof="0" dirty="0">
              <a:ln>
                <a:noFill/>
              </a:ln>
              <a:solidFill>
                <a:schemeClr val="bg2"/>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ct val="20000"/>
              </a:spcBef>
              <a:spcAft>
                <a:spcPts val="600"/>
              </a:spcAft>
              <a:buClr>
                <a:prstClr val="white"/>
              </a:buClr>
              <a:buSzPct val="80000"/>
              <a:buFont typeface="Wingdings 3" panose="05040102010807070707" pitchFamily="18" charset="2"/>
              <a:buNone/>
              <a:tabLst/>
              <a:defRPr/>
            </a:pPr>
            <a:endParaRPr kumimoji="0" lang="en-US" sz="2000" b="1" i="0" u="none" strike="noStrike" kern="1200" cap="none" spc="0" normalizeH="0" baseline="0" noProof="0" dirty="0">
              <a:ln>
                <a:noFill/>
              </a:ln>
              <a:solidFill>
                <a:schemeClr val="bg2"/>
              </a:solidFill>
              <a:effectLst/>
              <a:uLnTx/>
              <a:uFillTx/>
              <a:latin typeface="Century Gothic" panose="020B0502020202020204"/>
              <a:ea typeface="+mn-ea"/>
              <a:cs typeface="+mn-cs"/>
            </a:endParaRPr>
          </a:p>
        </p:txBody>
      </p:sp>
      <p:sp>
        <p:nvSpPr>
          <p:cNvPr id="9" name="TextBox 8">
            <a:extLst>
              <a:ext uri="{FF2B5EF4-FFF2-40B4-BE49-F238E27FC236}">
                <a16:creationId xmlns:a16="http://schemas.microsoft.com/office/drawing/2014/main" id="{4A0282E1-9792-6C3A-8464-7B15236DB8D7}"/>
              </a:ext>
            </a:extLst>
          </p:cNvPr>
          <p:cNvSpPr txBox="1"/>
          <p:nvPr/>
        </p:nvSpPr>
        <p:spPr>
          <a:xfrm>
            <a:off x="4030824" y="2922555"/>
            <a:ext cx="3778898" cy="646331"/>
          </a:xfrm>
          <a:prstGeom prst="rect">
            <a:avLst/>
          </a:prstGeom>
          <a:noFill/>
        </p:spPr>
        <p:txBody>
          <a:bodyPr wrap="square" rtlCol="0">
            <a:spAutoFit/>
          </a:bodyPr>
          <a:lstStyle/>
          <a:p>
            <a:r>
              <a:rPr lang="en-US" sz="3600" b="1" dirty="0"/>
              <a:t>Microsoft Teams</a:t>
            </a:r>
          </a:p>
        </p:txBody>
      </p:sp>
      <p:pic>
        <p:nvPicPr>
          <p:cNvPr id="11" name="Picture 10" descr="A picture containing text, clipart, vector graphics&#10;&#10;Description automatically generated">
            <a:extLst>
              <a:ext uri="{FF2B5EF4-FFF2-40B4-BE49-F238E27FC236}">
                <a16:creationId xmlns:a16="http://schemas.microsoft.com/office/drawing/2014/main" id="{DD387950-8567-68B7-A6BE-111EDA4B5E1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67004" y="291446"/>
            <a:ext cx="2800350" cy="1524000"/>
          </a:xfrm>
          <a:prstGeom prst="rect">
            <a:avLst/>
          </a:prstGeom>
        </p:spPr>
      </p:pic>
      <p:pic>
        <p:nvPicPr>
          <p:cNvPr id="14" name="Picture 13" descr="A white mannequin with a red bow&#10;&#10;Description automatically generated with medium confidence">
            <a:extLst>
              <a:ext uri="{FF2B5EF4-FFF2-40B4-BE49-F238E27FC236}">
                <a16:creationId xmlns:a16="http://schemas.microsoft.com/office/drawing/2014/main" id="{893BB8B8-C595-C1B9-E387-E706E2C0DB7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0073367" y="291446"/>
            <a:ext cx="812054" cy="1692881"/>
          </a:xfrm>
          <a:prstGeom prst="rect">
            <a:avLst/>
          </a:prstGeom>
        </p:spPr>
      </p:pic>
      <p:pic>
        <p:nvPicPr>
          <p:cNvPr id="16" name="Picture 15" descr="Graphical user interface, application&#10;&#10;Description automatically generated">
            <a:extLst>
              <a:ext uri="{FF2B5EF4-FFF2-40B4-BE49-F238E27FC236}">
                <a16:creationId xmlns:a16="http://schemas.microsoft.com/office/drawing/2014/main" id="{E6B00E26-6E0F-D337-7C34-B6E51B71BA54}"/>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9032843" y="4400610"/>
            <a:ext cx="2893101" cy="1922104"/>
          </a:xfrm>
          <a:prstGeom prst="rect">
            <a:avLst/>
          </a:prstGeom>
        </p:spPr>
      </p:pic>
      <p:pic>
        <p:nvPicPr>
          <p:cNvPr id="19" name="Picture 18" descr="Icon&#10;&#10;Description automatically generated">
            <a:extLst>
              <a:ext uri="{FF2B5EF4-FFF2-40B4-BE49-F238E27FC236}">
                <a16:creationId xmlns:a16="http://schemas.microsoft.com/office/drawing/2014/main" id="{09644FC8-9F18-C0AD-55A6-4284265AB7A2}"/>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822480" y="4400610"/>
            <a:ext cx="1889398" cy="1757140"/>
          </a:xfrm>
          <a:prstGeom prst="rect">
            <a:avLst/>
          </a:prstGeom>
        </p:spPr>
      </p:pic>
    </p:spTree>
    <p:extLst>
      <p:ext uri="{BB962C8B-B14F-4D97-AF65-F5344CB8AC3E}">
        <p14:creationId xmlns:p14="http://schemas.microsoft.com/office/powerpoint/2010/main" val="397668566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21" presetClass="entr" presetSubtype="1"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000"/>
                                        <p:tgtEl>
                                          <p:spTgt spid="11"/>
                                        </p:tgtEl>
                                      </p:cBhvr>
                                    </p:animEffect>
                                  </p:childTnLst>
                                </p:cTn>
                              </p:par>
                              <p:par>
                                <p:cTn id="18" presetID="16" presetClass="entr" presetSubtype="21"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Vertic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14" presetClass="entr" presetSubtype="1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randombar(horizontal)">
                                      <p:cBhvr>
                                        <p:cTn id="31" dur="500"/>
                                        <p:tgtEl>
                                          <p:spTgt spid="19"/>
                                        </p:tgtEl>
                                      </p:cBhvr>
                                    </p:animEffect>
                                  </p:childTnLst>
                                </p:cTn>
                              </p:par>
                              <p:par>
                                <p:cTn id="32" presetID="14" presetClass="entr" presetSubtype="1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6BEA02-3D52-41DB-82AF-F3887F94C02C}"/>
              </a:ext>
            </a:extLst>
          </p:cNvPr>
          <p:cNvSpPr>
            <a:spLocks noGrp="1"/>
          </p:cNvSpPr>
          <p:nvPr>
            <p:ph type="title"/>
          </p:nvPr>
        </p:nvSpPr>
        <p:spPr>
          <a:xfrm>
            <a:off x="640290" y="685800"/>
            <a:ext cx="4818656" cy="4603749"/>
          </a:xfrm>
        </p:spPr>
        <p:txBody>
          <a:bodyPr>
            <a:normAutofit/>
          </a:bodyPr>
          <a:lstStyle/>
          <a:p>
            <a:pPr algn="ctr"/>
            <a:r>
              <a:rPr lang="en-US" sz="4400" b="1" u="sng" dirty="0"/>
              <a:t>Science Class Consequences</a:t>
            </a:r>
            <a:endParaRPr lang="en-US" sz="4400" dirty="0"/>
          </a:p>
        </p:txBody>
      </p:sp>
      <p:sp>
        <p:nvSpPr>
          <p:cNvPr id="6" name="Rectangle 9">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667B53-B8B5-4E43-A522-7BB0860AD770}"/>
              </a:ext>
            </a:extLst>
          </p:cNvPr>
          <p:cNvSpPr>
            <a:spLocks noGrp="1"/>
          </p:cNvSpPr>
          <p:nvPr>
            <p:ph idx="1"/>
          </p:nvPr>
        </p:nvSpPr>
        <p:spPr>
          <a:xfrm>
            <a:off x="6428793" y="139959"/>
            <a:ext cx="5626358" cy="6326155"/>
          </a:xfrm>
        </p:spPr>
        <p:txBody>
          <a:bodyPr>
            <a:normAutofit/>
          </a:bodyPr>
          <a:lstStyle/>
          <a:p>
            <a:pPr marL="457200" lvl="1" indent="0" algn="ctr">
              <a:buNone/>
            </a:pPr>
            <a:r>
              <a:rPr lang="en-US" sz="3600" b="1" u="sng" dirty="0">
                <a:solidFill>
                  <a:schemeClr val="tx1"/>
                </a:solidFill>
              </a:rPr>
              <a:t>Consequences for choosing to meet or exceed the expectations:</a:t>
            </a:r>
          </a:p>
          <a:p>
            <a:pPr marL="457200" lvl="1" indent="0">
              <a:buNone/>
            </a:pPr>
            <a:endParaRPr lang="en-US" dirty="0">
              <a:solidFill>
                <a:schemeClr val="tx1"/>
              </a:solidFill>
            </a:endParaRPr>
          </a:p>
          <a:p>
            <a:pPr lvl="2"/>
            <a:r>
              <a:rPr lang="en-US" sz="2800" dirty="0">
                <a:solidFill>
                  <a:schemeClr val="tx1"/>
                </a:solidFill>
              </a:rPr>
              <a:t>The joy of learning</a:t>
            </a:r>
          </a:p>
          <a:p>
            <a:pPr lvl="2"/>
            <a:endParaRPr lang="en-US" sz="2800" dirty="0">
              <a:solidFill>
                <a:schemeClr val="tx1"/>
              </a:solidFill>
            </a:endParaRPr>
          </a:p>
          <a:p>
            <a:pPr lvl="2"/>
            <a:r>
              <a:rPr lang="en-US" sz="2800" dirty="0">
                <a:solidFill>
                  <a:schemeClr val="tx1"/>
                </a:solidFill>
              </a:rPr>
              <a:t>Verbal praise</a:t>
            </a:r>
          </a:p>
          <a:p>
            <a:pPr lvl="2"/>
            <a:endParaRPr lang="en-US" sz="2800" dirty="0">
              <a:solidFill>
                <a:schemeClr val="tx1"/>
              </a:solidFill>
            </a:endParaRPr>
          </a:p>
          <a:p>
            <a:pPr lvl="2"/>
            <a:r>
              <a:rPr lang="en-US" sz="2800" b="1" dirty="0">
                <a:solidFill>
                  <a:schemeClr val="tx1"/>
                </a:solidFill>
              </a:rPr>
              <a:t>Scientist of the Month Award</a:t>
            </a:r>
            <a:endParaRPr lang="en-US" sz="2800"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1268712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06F0F1C-3513-38F3-AAC0-8027EBC1BC97}"/>
              </a:ext>
            </a:extLst>
          </p:cNvPr>
          <p:cNvSpPr txBox="1"/>
          <p:nvPr/>
        </p:nvSpPr>
        <p:spPr>
          <a:xfrm>
            <a:off x="640289" y="233680"/>
            <a:ext cx="5297971" cy="5055869"/>
          </a:xfrm>
          <a:prstGeom prst="rect">
            <a:avLst/>
          </a:prstGeom>
        </p:spPr>
        <p:txBody>
          <a:bodyPr vert="horz" lIns="91440" tIns="45720" rIns="91440" bIns="45720" rtlCol="0" anchor="ctr">
            <a:normAutofit/>
          </a:bodyPr>
          <a:lstStyle/>
          <a:p>
            <a:pPr algn="ctr">
              <a:spcBef>
                <a:spcPct val="0"/>
              </a:spcBef>
              <a:spcAft>
                <a:spcPts val="600"/>
              </a:spcAft>
            </a:pPr>
            <a:r>
              <a:rPr lang="en-US" sz="4800" b="1" cap="all" dirty="0">
                <a:ln w="3175" cmpd="sng">
                  <a:noFill/>
                </a:ln>
                <a:latin typeface="+mj-lt"/>
                <a:ea typeface="+mj-ea"/>
                <a:cs typeface="+mj-cs"/>
              </a:rPr>
              <a:t>Consequences for choosing to not meet the expectations:</a:t>
            </a:r>
          </a:p>
        </p:txBody>
      </p:sp>
      <p:sp>
        <p:nvSpPr>
          <p:cNvPr id="11" name="Rectangle 10">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251510" y="102637"/>
            <a:ext cx="5940489" cy="6755363"/>
          </a:xfrm>
        </p:spPr>
        <p:txBody>
          <a:bodyPr vert="horz" lIns="91440" tIns="45720" rIns="91440" bIns="45720" rtlCol="0" anchor="ctr">
            <a:normAutofit lnSpcReduction="10000"/>
          </a:bodyPr>
          <a:lstStyle/>
          <a:p>
            <a:pPr marL="457200" lvl="1" indent="0">
              <a:lnSpc>
                <a:spcPct val="90000"/>
              </a:lnSpc>
            </a:pPr>
            <a:endParaRPr lang="en-US" sz="1700" dirty="0">
              <a:solidFill>
                <a:schemeClr val="tx1"/>
              </a:solidFill>
            </a:endParaRPr>
          </a:p>
          <a:p>
            <a:pPr marL="914400" lvl="2" indent="0">
              <a:lnSpc>
                <a:spcPct val="90000"/>
              </a:lnSpc>
            </a:pPr>
            <a:r>
              <a:rPr lang="en-US" sz="2200" b="1" u="sng" dirty="0">
                <a:solidFill>
                  <a:schemeClr val="tx1"/>
                </a:solidFill>
              </a:rPr>
              <a:t>Warning</a:t>
            </a:r>
            <a:r>
              <a:rPr lang="en-US" sz="2200" b="1" dirty="0">
                <a:solidFill>
                  <a:schemeClr val="tx1"/>
                </a:solidFill>
              </a:rPr>
              <a:t>!</a:t>
            </a:r>
            <a:r>
              <a:rPr lang="en-US" sz="2200" dirty="0">
                <a:solidFill>
                  <a:schemeClr val="tx1"/>
                </a:solidFill>
              </a:rPr>
              <a:t> Visual or Verbal – Make Better Choices</a:t>
            </a:r>
          </a:p>
          <a:p>
            <a:pPr marL="914400" lvl="2" indent="0">
              <a:lnSpc>
                <a:spcPct val="90000"/>
              </a:lnSpc>
            </a:pPr>
            <a:r>
              <a:rPr lang="en-US" sz="2200" b="1" u="sng" dirty="0">
                <a:solidFill>
                  <a:schemeClr val="tx1"/>
                </a:solidFill>
              </a:rPr>
              <a:t>Stop and Think</a:t>
            </a:r>
            <a:r>
              <a:rPr lang="en-US" sz="2200" b="1" dirty="0">
                <a:solidFill>
                  <a:schemeClr val="tx1"/>
                </a:solidFill>
              </a:rPr>
              <a:t>! </a:t>
            </a:r>
            <a:r>
              <a:rPr lang="en-US" sz="2200" dirty="0">
                <a:solidFill>
                  <a:schemeClr val="tx1"/>
                </a:solidFill>
              </a:rPr>
              <a:t>Stop what you are doing, think what you should be doing and make a right choice! Write on the back of the card what you were doing, sign it and date it. Then bring it to me after class.</a:t>
            </a:r>
          </a:p>
          <a:p>
            <a:pPr marL="914400" lvl="2" indent="0">
              <a:lnSpc>
                <a:spcPct val="90000"/>
              </a:lnSpc>
            </a:pPr>
            <a:r>
              <a:rPr lang="en-US" sz="2200" b="1" u="sng" dirty="0">
                <a:solidFill>
                  <a:schemeClr val="tx1"/>
                </a:solidFill>
              </a:rPr>
              <a:t>Think About it</a:t>
            </a:r>
            <a:r>
              <a:rPr lang="en-US" sz="2200" b="1" dirty="0">
                <a:solidFill>
                  <a:schemeClr val="tx1"/>
                </a:solidFill>
              </a:rPr>
              <a:t>!</a:t>
            </a:r>
            <a:endParaRPr lang="en-US" sz="2200" dirty="0">
              <a:solidFill>
                <a:schemeClr val="tx1"/>
              </a:solidFill>
            </a:endParaRPr>
          </a:p>
          <a:p>
            <a:pPr marL="1371600" lvl="3" indent="0">
              <a:lnSpc>
                <a:spcPct val="90000"/>
              </a:lnSpc>
            </a:pPr>
            <a:r>
              <a:rPr lang="en-US" sz="2200" dirty="0">
                <a:solidFill>
                  <a:schemeClr val="tx1"/>
                </a:solidFill>
              </a:rPr>
              <a:t>Reflection writing assignment which is found in the </a:t>
            </a:r>
            <a:r>
              <a:rPr lang="en-US" sz="2200" b="1" dirty="0">
                <a:solidFill>
                  <a:schemeClr val="tx1"/>
                </a:solidFill>
              </a:rPr>
              <a:t>Behavior Folder</a:t>
            </a:r>
            <a:r>
              <a:rPr lang="en-US" sz="2200" dirty="0">
                <a:solidFill>
                  <a:schemeClr val="tx1"/>
                </a:solidFill>
              </a:rPr>
              <a:t> in the </a:t>
            </a:r>
            <a:r>
              <a:rPr lang="en-US" sz="2200" b="1" dirty="0">
                <a:solidFill>
                  <a:schemeClr val="tx1"/>
                </a:solidFill>
              </a:rPr>
              <a:t>Student Center</a:t>
            </a:r>
            <a:endParaRPr lang="en-US" sz="2200" dirty="0">
              <a:solidFill>
                <a:schemeClr val="tx1"/>
              </a:solidFill>
            </a:endParaRPr>
          </a:p>
          <a:p>
            <a:pPr marL="914400" lvl="2" indent="0">
              <a:lnSpc>
                <a:spcPct val="90000"/>
              </a:lnSpc>
            </a:pPr>
            <a:r>
              <a:rPr lang="en-US" sz="2200" b="1" u="sng" dirty="0">
                <a:solidFill>
                  <a:schemeClr val="tx1"/>
                </a:solidFill>
              </a:rPr>
              <a:t>Parent Contact</a:t>
            </a:r>
          </a:p>
          <a:p>
            <a:pPr marL="1371600" lvl="3" indent="0">
              <a:lnSpc>
                <a:spcPct val="90000"/>
              </a:lnSpc>
            </a:pPr>
            <a:r>
              <a:rPr lang="en-US" sz="2200" dirty="0">
                <a:solidFill>
                  <a:schemeClr val="tx1"/>
                </a:solidFill>
              </a:rPr>
              <a:t>Students fill out a parent contact form out of the </a:t>
            </a:r>
            <a:r>
              <a:rPr lang="en-US" sz="2200" b="1" dirty="0">
                <a:solidFill>
                  <a:schemeClr val="tx1"/>
                </a:solidFill>
              </a:rPr>
              <a:t>Behavior Folder</a:t>
            </a:r>
            <a:r>
              <a:rPr lang="en-US" sz="2200" dirty="0">
                <a:solidFill>
                  <a:schemeClr val="tx1"/>
                </a:solidFill>
              </a:rPr>
              <a:t> found in the </a:t>
            </a:r>
            <a:r>
              <a:rPr lang="en-US" sz="2200" b="1" dirty="0">
                <a:solidFill>
                  <a:schemeClr val="tx1"/>
                </a:solidFill>
              </a:rPr>
              <a:t>Student Center</a:t>
            </a:r>
            <a:endParaRPr lang="en-US" sz="2200" dirty="0">
              <a:solidFill>
                <a:schemeClr val="tx1"/>
              </a:solidFill>
            </a:endParaRPr>
          </a:p>
          <a:p>
            <a:pPr marL="914400" lvl="2" indent="0">
              <a:lnSpc>
                <a:spcPct val="90000"/>
              </a:lnSpc>
            </a:pPr>
            <a:r>
              <a:rPr lang="en-US" sz="2200" b="1" u="sng" dirty="0">
                <a:solidFill>
                  <a:schemeClr val="tx1"/>
                </a:solidFill>
              </a:rPr>
              <a:t>Office Visit</a:t>
            </a:r>
            <a:endParaRPr lang="en-US" sz="2200" u="sng" dirty="0">
              <a:solidFill>
                <a:schemeClr val="tx1"/>
              </a:solidFill>
            </a:endParaRPr>
          </a:p>
          <a:p>
            <a:pPr>
              <a:lnSpc>
                <a:spcPct val="90000"/>
              </a:lnSpc>
            </a:pPr>
            <a:endParaRPr lang="en-US" sz="1700" dirty="0">
              <a:solidFill>
                <a:schemeClr val="tx1"/>
              </a:solidFill>
            </a:endParaRPr>
          </a:p>
        </p:txBody>
      </p:sp>
    </p:spTree>
    <p:extLst>
      <p:ext uri="{BB962C8B-B14F-4D97-AF65-F5344CB8AC3E}">
        <p14:creationId xmlns:p14="http://schemas.microsoft.com/office/powerpoint/2010/main" val="2145467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8FD48FB1-66D8-4676-B0AA-C139A1DB78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033F5AE-6728-4F19-8DED-658E674B3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2C7D74A-18BA-4709-A808-44E8815C4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B5164A3F-1561-4039-8185-AB0EEB713E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38">
            <a:extLst>
              <a:ext uri="{FF2B5EF4-FFF2-40B4-BE49-F238E27FC236}">
                <a16:creationId xmlns:a16="http://schemas.microsoft.com/office/drawing/2014/main" id="{2A35DB53-42BE-460E-9CA1-1294C98463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41" name="Rectangle 40">
            <a:extLst>
              <a:ext uri="{FF2B5EF4-FFF2-40B4-BE49-F238E27FC236}">
                <a16:creationId xmlns:a16="http://schemas.microsoft.com/office/drawing/2014/main" id="{BDA3A76A-4B4C-456C-9E11-7C85352E4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159505-48D9-4307-B1C5-60E5E9A5CB49}"/>
              </a:ext>
            </a:extLst>
          </p:cNvPr>
          <p:cNvSpPr>
            <a:spLocks noGrp="1"/>
          </p:cNvSpPr>
          <p:nvPr>
            <p:ph type="title"/>
          </p:nvPr>
        </p:nvSpPr>
        <p:spPr>
          <a:xfrm>
            <a:off x="4967722" y="1358258"/>
            <a:ext cx="6559859" cy="3028983"/>
          </a:xfrm>
        </p:spPr>
        <p:txBody>
          <a:bodyPr vert="horz" lIns="91440" tIns="45720" rIns="91440" bIns="45720" rtlCol="0" anchor="b">
            <a:normAutofit/>
          </a:bodyPr>
          <a:lstStyle/>
          <a:p>
            <a:pPr algn="ctr"/>
            <a:r>
              <a:rPr lang="en-US" sz="4800" b="1" dirty="0"/>
              <a:t>Thank you and Welcome to 6</a:t>
            </a:r>
            <a:r>
              <a:rPr lang="en-US" sz="4800" b="1" baseline="30000" dirty="0"/>
              <a:t>th</a:t>
            </a:r>
            <a:r>
              <a:rPr lang="en-US" sz="4800" b="1" dirty="0"/>
              <a:t> Grade Science Class</a:t>
            </a:r>
          </a:p>
        </p:txBody>
      </p:sp>
      <p:pic>
        <p:nvPicPr>
          <p:cNvPr id="3" name="Picture 2" descr="Text&#10;&#10;Description automatically generated">
            <a:extLst>
              <a:ext uri="{FF2B5EF4-FFF2-40B4-BE49-F238E27FC236}">
                <a16:creationId xmlns:a16="http://schemas.microsoft.com/office/drawing/2014/main" id="{F3A56E03-C8E8-4C04-E277-D76E996E258E}"/>
              </a:ext>
            </a:extLst>
          </p:cNvPr>
          <p:cNvPicPr>
            <a:picLocks noChangeAspect="1"/>
          </p:cNvPicPr>
          <p:nvPr/>
        </p:nvPicPr>
        <p:blipFill rotWithShape="1">
          <a:blip r:embed="rId2"/>
          <a:srcRect l="22375" r="11279" b="-1"/>
          <a:stretch/>
        </p:blipFill>
        <p:spPr>
          <a:xfrm>
            <a:off x="633999" y="620721"/>
            <a:ext cx="4001315" cy="5277159"/>
          </a:xfrm>
          <a:custGeom>
            <a:avLst/>
            <a:gdLst/>
            <a:ahLst/>
            <a:cxnLst/>
            <a:rect l="l" t="t" r="r" b="b"/>
            <a:pathLst>
              <a:path w="3280141" h="4571999">
                <a:moveTo>
                  <a:pt x="344814" y="0"/>
                </a:moveTo>
                <a:lnTo>
                  <a:pt x="3280141" y="0"/>
                </a:lnTo>
                <a:lnTo>
                  <a:pt x="3280141" y="4172808"/>
                </a:lnTo>
                <a:lnTo>
                  <a:pt x="2880950" y="4571999"/>
                </a:lnTo>
                <a:lnTo>
                  <a:pt x="0" y="4571999"/>
                </a:lnTo>
                <a:lnTo>
                  <a:pt x="0" y="344814"/>
                </a:lnTo>
                <a:close/>
              </a:path>
            </a:pathLst>
          </a:custGeom>
          <a:ln w="15875">
            <a:solidFill>
              <a:schemeClr val="tx1">
                <a:alpha val="40000"/>
              </a:schemeClr>
            </a:solidFill>
          </a:ln>
          <a:effectLst>
            <a:innerShdw blurRad="57150" dist="38100" dir="14460000">
              <a:srgbClr val="000000">
                <a:alpha val="70000"/>
              </a:srgbClr>
            </a:innerShdw>
          </a:effectLst>
        </p:spPr>
      </p:pic>
      <p:grpSp>
        <p:nvGrpSpPr>
          <p:cNvPr id="43" name="Group 42">
            <a:extLst>
              <a:ext uri="{FF2B5EF4-FFF2-40B4-BE49-F238E27FC236}">
                <a16:creationId xmlns:a16="http://schemas.microsoft.com/office/drawing/2014/main" id="{DD4CBF5D-710D-4A8C-B442-E5D9867474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44" name="Straight Connector 43">
              <a:extLst>
                <a:ext uri="{FF2B5EF4-FFF2-40B4-BE49-F238E27FC236}">
                  <a16:creationId xmlns:a16="http://schemas.microsoft.com/office/drawing/2014/main" id="{5D9ADFAC-F7DF-40A7-8F80-B7A92671EA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83F67D8-5F47-449F-990F-A3EAD3DDB2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FC5A41C4-4EA6-4CBD-A7CE-467A86B9805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A25FA7EA-F587-4CA2-8409-5BC791A454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3DA58F87-0089-45DB-BDA9-0CF6C0ABD6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8" name="Picture 7" descr="A picture containing wire, indoor, accessory, necklet&#10;&#10;Description automatically generated">
            <a:extLst>
              <a:ext uri="{FF2B5EF4-FFF2-40B4-BE49-F238E27FC236}">
                <a16:creationId xmlns:a16="http://schemas.microsoft.com/office/drawing/2014/main" id="{DB09A66F-01CA-1B80-8515-8C82A482983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268588" y="4381501"/>
            <a:ext cx="1905000" cy="2171700"/>
          </a:xfrm>
          <a:prstGeom prst="rect">
            <a:avLst/>
          </a:prstGeom>
        </p:spPr>
      </p:pic>
    </p:spTree>
    <p:extLst>
      <p:ext uri="{BB962C8B-B14F-4D97-AF65-F5344CB8AC3E}">
        <p14:creationId xmlns:p14="http://schemas.microsoft.com/office/powerpoint/2010/main" val="80440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6" presetClass="entr" presetSubtype="3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out)">
                                      <p:cBhvr>
                                        <p:cTn id="13" dur="2000"/>
                                        <p:tgtEl>
                                          <p:spTgt spid="3"/>
                                        </p:tgtEl>
                                      </p:cBhvr>
                                    </p:animEffect>
                                  </p:childTnLst>
                                </p:cTn>
                              </p:par>
                            </p:childTnLst>
                          </p:cTn>
                        </p:par>
                        <p:par>
                          <p:cTn id="14" fill="hold">
                            <p:stCondLst>
                              <p:cond delay="4000"/>
                            </p:stCondLst>
                            <p:childTnLst>
                              <p:par>
                                <p:cTn id="15" presetID="45"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anim calcmode="lin" valueType="num">
                                      <p:cBhvr>
                                        <p:cTn id="18" dur="2000" fill="hold"/>
                                        <p:tgtEl>
                                          <p:spTgt spid="8"/>
                                        </p:tgtEl>
                                        <p:attrNameLst>
                                          <p:attrName>ppt_w</p:attrName>
                                        </p:attrNameLst>
                                      </p:cBhvr>
                                      <p:tavLst>
                                        <p:tav tm="0" fmla="#ppt_w*sin(2.5*pi*$)">
                                          <p:val>
                                            <p:fltVal val="0"/>
                                          </p:val>
                                        </p:tav>
                                        <p:tav tm="100000">
                                          <p:val>
                                            <p:fltVal val="1"/>
                                          </p:val>
                                        </p:tav>
                                      </p:tavLst>
                                    </p:anim>
                                    <p:anim calcmode="lin" valueType="num">
                                      <p:cBhvr>
                                        <p:cTn id="1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TM10001115[[fn=Parcel]]</Template>
  <TotalTime>876</TotalTime>
  <Words>1350</Words>
  <Application>Microsoft Office PowerPoint</Application>
  <PresentationFormat>Widescreen</PresentationFormat>
  <Paragraphs>148</Paragraphs>
  <Slides>26</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Bahnschrift SemiBold</vt:lpstr>
      <vt:lpstr>Century Gothic</vt:lpstr>
      <vt:lpstr>Wingdings</vt:lpstr>
      <vt:lpstr>Wingdings 3</vt:lpstr>
      <vt:lpstr>Slice</vt:lpstr>
      <vt:lpstr>Expectations, Procedures, and Policies  </vt:lpstr>
      <vt:lpstr>PowerPoint Presentation</vt:lpstr>
      <vt:lpstr> </vt:lpstr>
      <vt:lpstr>PowerPoint Presentation</vt:lpstr>
      <vt:lpstr>PowerPoint Presentation</vt:lpstr>
      <vt:lpstr>PowerPoint Presentation</vt:lpstr>
      <vt:lpstr>PowerPoint Presentation</vt:lpstr>
      <vt:lpstr>Classroom Rules   </vt:lpstr>
      <vt:lpstr>Classroom policies   </vt:lpstr>
      <vt:lpstr>Classroom Procedures</vt:lpstr>
      <vt:lpstr>Entering the classroom</vt:lpstr>
      <vt:lpstr>PowerPoint Presentation</vt:lpstr>
      <vt:lpstr>Getting Students attention</vt:lpstr>
      <vt:lpstr>PowerPoint Presentation</vt:lpstr>
      <vt:lpstr>Movement in the classroom </vt:lpstr>
      <vt:lpstr>What to do when you finish class work early </vt:lpstr>
      <vt:lpstr>PowerPoint Presentation</vt:lpstr>
      <vt:lpstr>PowerPoint Presentation</vt:lpstr>
      <vt:lpstr>PowerPoint Presentation</vt:lpstr>
      <vt:lpstr>PowerPoint Presentation</vt:lpstr>
      <vt:lpstr>PowerPoint Presentation</vt:lpstr>
      <vt:lpstr>Signing Out of Class </vt:lpstr>
      <vt:lpstr>PowerPoint Presentation</vt:lpstr>
      <vt:lpstr>Science Class Consequences</vt:lpstr>
      <vt:lpstr>PowerPoint Presentation</vt:lpstr>
      <vt:lpstr>Thank you and Welcome to 6th Grade Science Class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Expectations, Procedures, and Policies</dc:title>
  <dc:creator>Tracy Jared</dc:creator>
  <cp:lastModifiedBy>Tracy Jared</cp:lastModifiedBy>
  <cp:revision>7</cp:revision>
  <dcterms:created xsi:type="dcterms:W3CDTF">2019-08-13T18:07:00Z</dcterms:created>
  <dcterms:modified xsi:type="dcterms:W3CDTF">2022-08-01T21:54:35Z</dcterms:modified>
</cp:coreProperties>
</file>