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1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0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4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8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95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0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0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3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6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684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68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3752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02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33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99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56F1C-8EA3-4AC6-B785-969814AACBDD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38AFFB9-E41F-4021-B8A6-0B92EEB7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468688" y="623888"/>
            <a:ext cx="6589712" cy="1281112"/>
          </a:xfrm>
        </p:spPr>
        <p:txBody>
          <a:bodyPr>
            <a:normAutofit/>
          </a:bodyPr>
          <a:lstStyle/>
          <a:p>
            <a:r>
              <a:rPr lang="en-US" altLang="en-US" smtClean="0"/>
              <a:t>Example Schedule</a:t>
            </a:r>
            <a:br>
              <a:rPr lang="en-US" altLang="en-US" smtClean="0"/>
            </a:br>
            <a:r>
              <a:rPr lang="en-US" altLang="en-US" smtClean="0"/>
              <a:t>12</a:t>
            </a:r>
            <a:r>
              <a:rPr lang="en-US" altLang="en-US" baseline="30000" smtClean="0"/>
              <a:t>th</a:t>
            </a:r>
            <a:r>
              <a:rPr lang="en-US" altLang="en-US" smtClean="0"/>
              <a:t> Grade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3467100" y="2133600"/>
            <a:ext cx="6591300" cy="3778250"/>
          </a:xfrm>
        </p:spPr>
        <p:txBody>
          <a:bodyPr/>
          <a:lstStyle/>
          <a:p>
            <a:r>
              <a:rPr lang="en-US" altLang="en-US" sz="2200"/>
              <a:t>Expository Reading &amp; Writing (English 4) or AP English Literature</a:t>
            </a:r>
          </a:p>
          <a:p>
            <a:r>
              <a:rPr lang="en-US" altLang="en-US" sz="2200"/>
              <a:t>Science</a:t>
            </a:r>
          </a:p>
          <a:p>
            <a:r>
              <a:rPr lang="en-US" altLang="en-US" sz="2200"/>
              <a:t>Math</a:t>
            </a:r>
          </a:p>
          <a:p>
            <a:r>
              <a:rPr lang="en-US" altLang="en-US" sz="2200"/>
              <a:t>Foreign Language</a:t>
            </a:r>
          </a:p>
          <a:p>
            <a:r>
              <a:rPr lang="en-US" altLang="en-US" sz="2200"/>
              <a:t>Government &amp; Economics</a:t>
            </a:r>
          </a:p>
          <a:p>
            <a:r>
              <a:rPr lang="en-US" altLang="en-US" sz="2200"/>
              <a:t>Elective (Or Pathway Course; for example, AVID, GEARS, or Digital Media)</a:t>
            </a:r>
          </a:p>
          <a:p>
            <a:endParaRPr lang="en-US" altLang="en-US" sz="2200"/>
          </a:p>
        </p:txBody>
      </p:sp>
    </p:spTree>
    <p:extLst>
      <p:ext uri="{BB962C8B-B14F-4D97-AF65-F5344CB8AC3E}">
        <p14:creationId xmlns:p14="http://schemas.microsoft.com/office/powerpoint/2010/main" val="31147294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Example Schedule 12th Grade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Schedule 12th Grade</dc:title>
  <dc:creator>Melanie Moseley</dc:creator>
  <cp:lastModifiedBy>Melanie Moseley</cp:lastModifiedBy>
  <cp:revision>1</cp:revision>
  <dcterms:created xsi:type="dcterms:W3CDTF">2017-02-06T19:40:40Z</dcterms:created>
  <dcterms:modified xsi:type="dcterms:W3CDTF">2017-02-06T19:41:11Z</dcterms:modified>
</cp:coreProperties>
</file>