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4" r:id="rId2"/>
    <p:sldId id="257" r:id="rId3"/>
    <p:sldId id="263" r:id="rId4"/>
    <p:sldId id="270" r:id="rId5"/>
    <p:sldId id="258" r:id="rId6"/>
    <p:sldId id="266" r:id="rId7"/>
    <p:sldId id="276" r:id="rId8"/>
    <p:sldId id="273" r:id="rId9"/>
    <p:sldId id="267" r:id="rId10"/>
    <p:sldId id="271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hyperlink" Target="mailto:Aaron.Percy@mpls.k12.mn.us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6.png"/><Relationship Id="rId5" Type="http://schemas.openxmlformats.org/officeDocument/2006/relationships/hyperlink" Target="mailto:Aaron.Percy@mpls.k12.mn.us" TargetMode="External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02059E-3574-4C92-A8B2-C32C4DD2C4CF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13F81A4-C7B9-476F-BC7E-0725D48F2722}">
      <dgm:prSet custT="1"/>
      <dgm:spPr/>
      <dgm:t>
        <a:bodyPr/>
        <a:lstStyle/>
        <a:p>
          <a:r>
            <a:rPr lang="en-US" sz="2000" dirty="0"/>
            <a:t>International Baccalaureate Program (IB)</a:t>
          </a:r>
        </a:p>
      </dgm:t>
    </dgm:pt>
    <dgm:pt modelId="{727D144D-E766-4795-A99C-41272DB79952}" type="parTrans" cxnId="{F24A8EF2-3770-4B84-9F77-58769E50D70B}">
      <dgm:prSet/>
      <dgm:spPr/>
      <dgm:t>
        <a:bodyPr/>
        <a:lstStyle/>
        <a:p>
          <a:endParaRPr lang="en-US"/>
        </a:p>
      </dgm:t>
    </dgm:pt>
    <dgm:pt modelId="{C9448918-B6BB-466A-8098-99F8CEBC0A85}" type="sibTrans" cxnId="{F24A8EF2-3770-4B84-9F77-58769E50D70B}">
      <dgm:prSet/>
      <dgm:spPr/>
      <dgm:t>
        <a:bodyPr/>
        <a:lstStyle/>
        <a:p>
          <a:endParaRPr lang="en-US"/>
        </a:p>
      </dgm:t>
    </dgm:pt>
    <dgm:pt modelId="{216D63AB-A09C-4DE0-A098-E8AEB5D07A06}">
      <dgm:prSet custT="1"/>
      <dgm:spPr/>
      <dgm:t>
        <a:bodyPr/>
        <a:lstStyle/>
        <a:p>
          <a:r>
            <a:rPr lang="en-US" sz="2000" dirty="0"/>
            <a:t>Advanced Placement (AP)</a:t>
          </a:r>
        </a:p>
      </dgm:t>
    </dgm:pt>
    <dgm:pt modelId="{F000C84A-03C3-4891-8583-5E6676425EA4}" type="parTrans" cxnId="{6887B505-4DAF-4DB4-811F-B20DAFFE67C3}">
      <dgm:prSet/>
      <dgm:spPr/>
      <dgm:t>
        <a:bodyPr/>
        <a:lstStyle/>
        <a:p>
          <a:endParaRPr lang="en-US"/>
        </a:p>
      </dgm:t>
    </dgm:pt>
    <dgm:pt modelId="{1D476AFE-2528-4EEC-87F3-323E3A2E6364}" type="sibTrans" cxnId="{6887B505-4DAF-4DB4-811F-B20DAFFE67C3}">
      <dgm:prSet/>
      <dgm:spPr/>
      <dgm:t>
        <a:bodyPr/>
        <a:lstStyle/>
        <a:p>
          <a:endParaRPr lang="en-US"/>
        </a:p>
      </dgm:t>
    </dgm:pt>
    <dgm:pt modelId="{04D05059-A9C8-4344-9C58-D02C21AC4159}">
      <dgm:prSet custT="1"/>
      <dgm:spPr/>
      <dgm:t>
        <a:bodyPr/>
        <a:lstStyle/>
        <a:p>
          <a:r>
            <a:rPr lang="en-US" sz="2000" dirty="0"/>
            <a:t>Project Lead The Way (PLTW)</a:t>
          </a:r>
        </a:p>
      </dgm:t>
    </dgm:pt>
    <dgm:pt modelId="{0D231271-D356-4EFD-93EC-2B30AD269585}" type="parTrans" cxnId="{DBAF5661-A8F1-485F-80B1-A652739306E5}">
      <dgm:prSet/>
      <dgm:spPr/>
      <dgm:t>
        <a:bodyPr/>
        <a:lstStyle/>
        <a:p>
          <a:endParaRPr lang="en-US"/>
        </a:p>
      </dgm:t>
    </dgm:pt>
    <dgm:pt modelId="{8E5B7079-E1BA-4096-A624-45C6A8E63A3E}" type="sibTrans" cxnId="{DBAF5661-A8F1-485F-80B1-A652739306E5}">
      <dgm:prSet/>
      <dgm:spPr/>
      <dgm:t>
        <a:bodyPr/>
        <a:lstStyle/>
        <a:p>
          <a:endParaRPr lang="en-US"/>
        </a:p>
      </dgm:t>
    </dgm:pt>
    <dgm:pt modelId="{DEA0BFF9-5887-4864-BF3C-82DE6BEEA04A}">
      <dgm:prSet custT="1"/>
      <dgm:spPr/>
      <dgm:t>
        <a:bodyPr/>
        <a:lstStyle/>
        <a:p>
          <a:r>
            <a:rPr lang="en-US" sz="2000" dirty="0"/>
            <a:t>CIS – MCTC partnership- Statistics</a:t>
          </a:r>
        </a:p>
      </dgm:t>
    </dgm:pt>
    <dgm:pt modelId="{4AFC5380-D922-4FE6-8704-C7AF7FB33B46}" type="parTrans" cxnId="{287EC145-AC67-464F-A425-93265B89B645}">
      <dgm:prSet/>
      <dgm:spPr/>
      <dgm:t>
        <a:bodyPr/>
        <a:lstStyle/>
        <a:p>
          <a:endParaRPr lang="en-US"/>
        </a:p>
      </dgm:t>
    </dgm:pt>
    <dgm:pt modelId="{45AF3AAD-2FF2-49C6-9B9E-D149A4AB7F10}" type="sibTrans" cxnId="{287EC145-AC67-464F-A425-93265B89B645}">
      <dgm:prSet/>
      <dgm:spPr/>
      <dgm:t>
        <a:bodyPr/>
        <a:lstStyle/>
        <a:p>
          <a:endParaRPr lang="en-US"/>
        </a:p>
      </dgm:t>
    </dgm:pt>
    <dgm:pt modelId="{0F5620A5-C82D-441C-814A-96D78798D094}">
      <dgm:prSet custT="1"/>
      <dgm:spPr/>
      <dgm:t>
        <a:bodyPr/>
        <a:lstStyle/>
        <a:p>
          <a:r>
            <a:rPr lang="en-US" sz="2000" dirty="0"/>
            <a:t>Post Secondary Enrollment Options (PSEO)</a:t>
          </a:r>
        </a:p>
      </dgm:t>
    </dgm:pt>
    <dgm:pt modelId="{EE7B645E-E315-4D8E-8F8A-B69D3EFD1FB7}" type="parTrans" cxnId="{E0AA8D84-037B-4C9C-9E76-444FD7A68FF0}">
      <dgm:prSet/>
      <dgm:spPr/>
      <dgm:t>
        <a:bodyPr/>
        <a:lstStyle/>
        <a:p>
          <a:endParaRPr lang="en-US"/>
        </a:p>
      </dgm:t>
    </dgm:pt>
    <dgm:pt modelId="{C8B2E550-7D71-4F8E-A906-2E26510A8F21}" type="sibTrans" cxnId="{E0AA8D84-037B-4C9C-9E76-444FD7A68FF0}">
      <dgm:prSet/>
      <dgm:spPr/>
      <dgm:t>
        <a:bodyPr/>
        <a:lstStyle/>
        <a:p>
          <a:endParaRPr lang="en-US"/>
        </a:p>
      </dgm:t>
    </dgm:pt>
    <dgm:pt modelId="{AFCAA016-33DF-4556-B266-3A4532728D3D}" type="pres">
      <dgm:prSet presAssocID="{1F02059E-3574-4C92-A8B2-C32C4DD2C4CF}" presName="diagram" presStyleCnt="0">
        <dgm:presLayoutVars>
          <dgm:dir/>
          <dgm:resizeHandles val="exact"/>
        </dgm:presLayoutVars>
      </dgm:prSet>
      <dgm:spPr/>
    </dgm:pt>
    <dgm:pt modelId="{70E3491E-8891-4A8A-9D71-15BAA90A3E38}" type="pres">
      <dgm:prSet presAssocID="{913F81A4-C7B9-476F-BC7E-0725D48F2722}" presName="node" presStyleLbl="node1" presStyleIdx="0" presStyleCnt="5">
        <dgm:presLayoutVars>
          <dgm:bulletEnabled val="1"/>
        </dgm:presLayoutVars>
      </dgm:prSet>
      <dgm:spPr/>
    </dgm:pt>
    <dgm:pt modelId="{227F97A0-FFC1-43B8-B02F-57D00E0E1983}" type="pres">
      <dgm:prSet presAssocID="{C9448918-B6BB-466A-8098-99F8CEBC0A85}" presName="sibTrans" presStyleCnt="0"/>
      <dgm:spPr/>
    </dgm:pt>
    <dgm:pt modelId="{111A0064-4F25-47C1-A281-9F750D70F9F5}" type="pres">
      <dgm:prSet presAssocID="{216D63AB-A09C-4DE0-A098-E8AEB5D07A06}" presName="node" presStyleLbl="node1" presStyleIdx="1" presStyleCnt="5">
        <dgm:presLayoutVars>
          <dgm:bulletEnabled val="1"/>
        </dgm:presLayoutVars>
      </dgm:prSet>
      <dgm:spPr/>
    </dgm:pt>
    <dgm:pt modelId="{392822EB-D7FF-43B4-895A-2B26255F3233}" type="pres">
      <dgm:prSet presAssocID="{1D476AFE-2528-4EEC-87F3-323E3A2E6364}" presName="sibTrans" presStyleCnt="0"/>
      <dgm:spPr/>
    </dgm:pt>
    <dgm:pt modelId="{0DF5C5FA-2989-43C4-9037-D0B83775F0DC}" type="pres">
      <dgm:prSet presAssocID="{04D05059-A9C8-4344-9C58-D02C21AC4159}" presName="node" presStyleLbl="node1" presStyleIdx="2" presStyleCnt="5">
        <dgm:presLayoutVars>
          <dgm:bulletEnabled val="1"/>
        </dgm:presLayoutVars>
      </dgm:prSet>
      <dgm:spPr/>
    </dgm:pt>
    <dgm:pt modelId="{F6641A35-9F61-41B3-87FE-B003B18F05DD}" type="pres">
      <dgm:prSet presAssocID="{8E5B7079-E1BA-4096-A624-45C6A8E63A3E}" presName="sibTrans" presStyleCnt="0"/>
      <dgm:spPr/>
    </dgm:pt>
    <dgm:pt modelId="{76750D74-6932-4151-BB11-A63CA345BD74}" type="pres">
      <dgm:prSet presAssocID="{DEA0BFF9-5887-4864-BF3C-82DE6BEEA04A}" presName="node" presStyleLbl="node1" presStyleIdx="3" presStyleCnt="5">
        <dgm:presLayoutVars>
          <dgm:bulletEnabled val="1"/>
        </dgm:presLayoutVars>
      </dgm:prSet>
      <dgm:spPr/>
    </dgm:pt>
    <dgm:pt modelId="{04C6C3C7-30D9-421D-B76E-358328A2A29F}" type="pres">
      <dgm:prSet presAssocID="{45AF3AAD-2FF2-49C6-9B9E-D149A4AB7F10}" presName="sibTrans" presStyleCnt="0"/>
      <dgm:spPr/>
    </dgm:pt>
    <dgm:pt modelId="{8FA25BC8-B508-4A1B-A423-3CD698F32C1F}" type="pres">
      <dgm:prSet presAssocID="{0F5620A5-C82D-441C-814A-96D78798D094}" presName="node" presStyleLbl="node1" presStyleIdx="4" presStyleCnt="5">
        <dgm:presLayoutVars>
          <dgm:bulletEnabled val="1"/>
        </dgm:presLayoutVars>
      </dgm:prSet>
      <dgm:spPr/>
    </dgm:pt>
  </dgm:ptLst>
  <dgm:cxnLst>
    <dgm:cxn modelId="{6887B505-4DAF-4DB4-811F-B20DAFFE67C3}" srcId="{1F02059E-3574-4C92-A8B2-C32C4DD2C4CF}" destId="{216D63AB-A09C-4DE0-A098-E8AEB5D07A06}" srcOrd="1" destOrd="0" parTransId="{F000C84A-03C3-4891-8583-5E6676425EA4}" sibTransId="{1D476AFE-2528-4EEC-87F3-323E3A2E6364}"/>
    <dgm:cxn modelId="{DBAF5661-A8F1-485F-80B1-A652739306E5}" srcId="{1F02059E-3574-4C92-A8B2-C32C4DD2C4CF}" destId="{04D05059-A9C8-4344-9C58-D02C21AC4159}" srcOrd="2" destOrd="0" parTransId="{0D231271-D356-4EFD-93EC-2B30AD269585}" sibTransId="{8E5B7079-E1BA-4096-A624-45C6A8E63A3E}"/>
    <dgm:cxn modelId="{0378C145-9E6E-47EF-B6EE-34FB3D43908D}" type="presOf" srcId="{04D05059-A9C8-4344-9C58-D02C21AC4159}" destId="{0DF5C5FA-2989-43C4-9037-D0B83775F0DC}" srcOrd="0" destOrd="0" presId="urn:microsoft.com/office/officeart/2005/8/layout/default"/>
    <dgm:cxn modelId="{287EC145-AC67-464F-A425-93265B89B645}" srcId="{1F02059E-3574-4C92-A8B2-C32C4DD2C4CF}" destId="{DEA0BFF9-5887-4864-BF3C-82DE6BEEA04A}" srcOrd="3" destOrd="0" parTransId="{4AFC5380-D922-4FE6-8704-C7AF7FB33B46}" sibTransId="{45AF3AAD-2FF2-49C6-9B9E-D149A4AB7F10}"/>
    <dgm:cxn modelId="{E0AA8D84-037B-4C9C-9E76-444FD7A68FF0}" srcId="{1F02059E-3574-4C92-A8B2-C32C4DD2C4CF}" destId="{0F5620A5-C82D-441C-814A-96D78798D094}" srcOrd="4" destOrd="0" parTransId="{EE7B645E-E315-4D8E-8F8A-B69D3EFD1FB7}" sibTransId="{C8B2E550-7D71-4F8E-A906-2E26510A8F21}"/>
    <dgm:cxn modelId="{28C810A6-4E45-4153-BDC4-15D7D3F8E439}" type="presOf" srcId="{DEA0BFF9-5887-4864-BF3C-82DE6BEEA04A}" destId="{76750D74-6932-4151-BB11-A63CA345BD74}" srcOrd="0" destOrd="0" presId="urn:microsoft.com/office/officeart/2005/8/layout/default"/>
    <dgm:cxn modelId="{C05D9DA8-666B-431A-BE1F-9CE81B4A8F32}" type="presOf" srcId="{0F5620A5-C82D-441C-814A-96D78798D094}" destId="{8FA25BC8-B508-4A1B-A423-3CD698F32C1F}" srcOrd="0" destOrd="0" presId="urn:microsoft.com/office/officeart/2005/8/layout/default"/>
    <dgm:cxn modelId="{6DE3C5BD-9EC0-4154-85B7-1C79F01DD6FC}" type="presOf" srcId="{1F02059E-3574-4C92-A8B2-C32C4DD2C4CF}" destId="{AFCAA016-33DF-4556-B266-3A4532728D3D}" srcOrd="0" destOrd="0" presId="urn:microsoft.com/office/officeart/2005/8/layout/default"/>
    <dgm:cxn modelId="{F8BF42C2-AA64-48BE-97D9-CBED20AA3235}" type="presOf" srcId="{913F81A4-C7B9-476F-BC7E-0725D48F2722}" destId="{70E3491E-8891-4A8A-9D71-15BAA90A3E38}" srcOrd="0" destOrd="0" presId="urn:microsoft.com/office/officeart/2005/8/layout/default"/>
    <dgm:cxn modelId="{1A5339F0-2320-4C8B-9461-43B3706BF182}" type="presOf" srcId="{216D63AB-A09C-4DE0-A098-E8AEB5D07A06}" destId="{111A0064-4F25-47C1-A281-9F750D70F9F5}" srcOrd="0" destOrd="0" presId="urn:microsoft.com/office/officeart/2005/8/layout/default"/>
    <dgm:cxn modelId="{F24A8EF2-3770-4B84-9F77-58769E50D70B}" srcId="{1F02059E-3574-4C92-A8B2-C32C4DD2C4CF}" destId="{913F81A4-C7B9-476F-BC7E-0725D48F2722}" srcOrd="0" destOrd="0" parTransId="{727D144D-E766-4795-A99C-41272DB79952}" sibTransId="{C9448918-B6BB-466A-8098-99F8CEBC0A85}"/>
    <dgm:cxn modelId="{08A7E1C1-52D1-4D91-8CB0-61A58236B2B6}" type="presParOf" srcId="{AFCAA016-33DF-4556-B266-3A4532728D3D}" destId="{70E3491E-8891-4A8A-9D71-15BAA90A3E38}" srcOrd="0" destOrd="0" presId="urn:microsoft.com/office/officeart/2005/8/layout/default"/>
    <dgm:cxn modelId="{B0BFF70E-7F17-48A7-B38B-E0A2C8C0B4D6}" type="presParOf" srcId="{AFCAA016-33DF-4556-B266-3A4532728D3D}" destId="{227F97A0-FFC1-43B8-B02F-57D00E0E1983}" srcOrd="1" destOrd="0" presId="urn:microsoft.com/office/officeart/2005/8/layout/default"/>
    <dgm:cxn modelId="{4FB33AD2-0939-41D8-8394-3D06EC90CA42}" type="presParOf" srcId="{AFCAA016-33DF-4556-B266-3A4532728D3D}" destId="{111A0064-4F25-47C1-A281-9F750D70F9F5}" srcOrd="2" destOrd="0" presId="urn:microsoft.com/office/officeart/2005/8/layout/default"/>
    <dgm:cxn modelId="{9AC6BA04-DA79-4D6E-BD2D-143920D2D516}" type="presParOf" srcId="{AFCAA016-33DF-4556-B266-3A4532728D3D}" destId="{392822EB-D7FF-43B4-895A-2B26255F3233}" srcOrd="3" destOrd="0" presId="urn:microsoft.com/office/officeart/2005/8/layout/default"/>
    <dgm:cxn modelId="{FED91CEA-10B0-4DB4-BBA4-8F08DB05EB6E}" type="presParOf" srcId="{AFCAA016-33DF-4556-B266-3A4532728D3D}" destId="{0DF5C5FA-2989-43C4-9037-D0B83775F0DC}" srcOrd="4" destOrd="0" presId="urn:microsoft.com/office/officeart/2005/8/layout/default"/>
    <dgm:cxn modelId="{89F21337-DBA2-4156-83EB-7B64812664C5}" type="presParOf" srcId="{AFCAA016-33DF-4556-B266-3A4532728D3D}" destId="{F6641A35-9F61-41B3-87FE-B003B18F05DD}" srcOrd="5" destOrd="0" presId="urn:microsoft.com/office/officeart/2005/8/layout/default"/>
    <dgm:cxn modelId="{997EE443-BEF6-4D7A-84C8-6D6D3614AAA6}" type="presParOf" srcId="{AFCAA016-33DF-4556-B266-3A4532728D3D}" destId="{76750D74-6932-4151-BB11-A63CA345BD74}" srcOrd="6" destOrd="0" presId="urn:microsoft.com/office/officeart/2005/8/layout/default"/>
    <dgm:cxn modelId="{640A2259-39B5-4899-B7E6-DF324507929A}" type="presParOf" srcId="{AFCAA016-33DF-4556-B266-3A4532728D3D}" destId="{04C6C3C7-30D9-421D-B76E-358328A2A29F}" srcOrd="7" destOrd="0" presId="urn:microsoft.com/office/officeart/2005/8/layout/default"/>
    <dgm:cxn modelId="{7A154704-9A6C-4ADC-B9DC-8E46B34F53E6}" type="presParOf" srcId="{AFCAA016-33DF-4556-B266-3A4532728D3D}" destId="{8FA25BC8-B508-4A1B-A423-3CD698F32C1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8041FF-6A3C-4C6F-AE97-F2FC8F1A133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73B9666-94D0-4B69-9EB2-1B8897B7E53D}">
      <dgm:prSet/>
      <dgm:spPr/>
      <dgm:t>
        <a:bodyPr/>
        <a:lstStyle/>
        <a:p>
          <a:r>
            <a:rPr lang="en-US" b="0" i="0"/>
            <a:t>Your 9</a:t>
          </a:r>
          <a:r>
            <a:rPr lang="en-US" b="0" i="0" baseline="30000"/>
            <a:t>th</a:t>
          </a:r>
          <a:r>
            <a:rPr lang="en-US" b="0" i="0"/>
            <a:t> grade options are listed on the top of the Yellow course chart for you</a:t>
          </a:r>
          <a:endParaRPr lang="en-US"/>
        </a:p>
      </dgm:t>
    </dgm:pt>
    <dgm:pt modelId="{C90B2670-D2BB-4F3B-B861-0332AD9B1B68}" type="parTrans" cxnId="{8E31CF34-AF65-45DC-BCE4-D79DE3F8AA35}">
      <dgm:prSet/>
      <dgm:spPr/>
      <dgm:t>
        <a:bodyPr/>
        <a:lstStyle/>
        <a:p>
          <a:endParaRPr lang="en-US"/>
        </a:p>
      </dgm:t>
    </dgm:pt>
    <dgm:pt modelId="{9F5AF90E-9A7A-4FA0-ACFC-4B586ECDACEA}" type="sibTrans" cxnId="{8E31CF34-AF65-45DC-BCE4-D79DE3F8AA35}">
      <dgm:prSet/>
      <dgm:spPr/>
      <dgm:t>
        <a:bodyPr/>
        <a:lstStyle/>
        <a:p>
          <a:endParaRPr lang="en-US"/>
        </a:p>
      </dgm:t>
    </dgm:pt>
    <dgm:pt modelId="{1991DB8A-9513-448E-9324-A34A55E2910D}">
      <dgm:prSet/>
      <dgm:spPr/>
      <dgm:t>
        <a:bodyPr/>
        <a:lstStyle/>
        <a:p>
          <a:r>
            <a:rPr lang="en-US" b="0" i="0"/>
            <a:t>Moving into 10-12</a:t>
          </a:r>
          <a:r>
            <a:rPr lang="en-US" b="0" i="0" baseline="30000"/>
            <a:t>th</a:t>
          </a:r>
          <a:r>
            <a:rPr lang="en-US" b="0" i="0"/>
            <a:t> grade, you will see a jump in advanced offerings especially in 11</a:t>
          </a:r>
          <a:r>
            <a:rPr lang="en-US" b="0" i="0" baseline="30000"/>
            <a:t>th</a:t>
          </a:r>
          <a:r>
            <a:rPr lang="en-US" b="0" i="0"/>
            <a:t> and 12</a:t>
          </a:r>
          <a:r>
            <a:rPr lang="en-US" b="0" i="0" baseline="30000"/>
            <a:t>th</a:t>
          </a:r>
          <a:r>
            <a:rPr lang="en-US" b="0" i="0"/>
            <a:t> grade</a:t>
          </a:r>
          <a:endParaRPr lang="en-US"/>
        </a:p>
      </dgm:t>
    </dgm:pt>
    <dgm:pt modelId="{F6AB599E-A705-48AE-BE95-929E28B39043}" type="parTrans" cxnId="{2A5297E4-8E99-4A0D-B6C3-0251B521B4D6}">
      <dgm:prSet/>
      <dgm:spPr/>
      <dgm:t>
        <a:bodyPr/>
        <a:lstStyle/>
        <a:p>
          <a:endParaRPr lang="en-US"/>
        </a:p>
      </dgm:t>
    </dgm:pt>
    <dgm:pt modelId="{19438CBC-263E-477E-AF81-2F1E0BF20220}" type="sibTrans" cxnId="{2A5297E4-8E99-4A0D-B6C3-0251B521B4D6}">
      <dgm:prSet/>
      <dgm:spPr/>
      <dgm:t>
        <a:bodyPr/>
        <a:lstStyle/>
        <a:p>
          <a:endParaRPr lang="en-US"/>
        </a:p>
      </dgm:t>
    </dgm:pt>
    <dgm:pt modelId="{0DBBC69A-AAD0-4EF4-8E13-8501143B5732}" type="pres">
      <dgm:prSet presAssocID="{098041FF-6A3C-4C6F-AE97-F2FC8F1A1331}" presName="root" presStyleCnt="0">
        <dgm:presLayoutVars>
          <dgm:dir/>
          <dgm:resizeHandles val="exact"/>
        </dgm:presLayoutVars>
      </dgm:prSet>
      <dgm:spPr/>
    </dgm:pt>
    <dgm:pt modelId="{79D4DEB4-4037-436D-BC0A-A72EFDACAAB3}" type="pres">
      <dgm:prSet presAssocID="{A73B9666-94D0-4B69-9EB2-1B8897B7E53D}" presName="compNode" presStyleCnt="0"/>
      <dgm:spPr/>
    </dgm:pt>
    <dgm:pt modelId="{7AF2AFA4-EA49-47B4-A6DA-B3DED9CB9D6A}" type="pres">
      <dgm:prSet presAssocID="{A73B9666-94D0-4B69-9EB2-1B8897B7E53D}" presName="bgRect" presStyleLbl="bgShp" presStyleIdx="0" presStyleCnt="2"/>
      <dgm:spPr/>
    </dgm:pt>
    <dgm:pt modelId="{E0EF11C3-CF56-4594-91B2-7BCF60EBF7AA}" type="pres">
      <dgm:prSet presAssocID="{A73B9666-94D0-4B69-9EB2-1B8897B7E53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27ED0B23-05BC-448E-9931-10D49DD7300A}" type="pres">
      <dgm:prSet presAssocID="{A73B9666-94D0-4B69-9EB2-1B8897B7E53D}" presName="spaceRect" presStyleCnt="0"/>
      <dgm:spPr/>
    </dgm:pt>
    <dgm:pt modelId="{E26549D6-491E-4418-93DB-420A62CCEE84}" type="pres">
      <dgm:prSet presAssocID="{A73B9666-94D0-4B69-9EB2-1B8897B7E53D}" presName="parTx" presStyleLbl="revTx" presStyleIdx="0" presStyleCnt="2">
        <dgm:presLayoutVars>
          <dgm:chMax val="0"/>
          <dgm:chPref val="0"/>
        </dgm:presLayoutVars>
      </dgm:prSet>
      <dgm:spPr/>
    </dgm:pt>
    <dgm:pt modelId="{644A33C0-FA15-42D0-A28D-611320522962}" type="pres">
      <dgm:prSet presAssocID="{9F5AF90E-9A7A-4FA0-ACFC-4B586ECDACEA}" presName="sibTrans" presStyleCnt="0"/>
      <dgm:spPr/>
    </dgm:pt>
    <dgm:pt modelId="{3566B840-760E-4ECC-B721-448C2B18939E}" type="pres">
      <dgm:prSet presAssocID="{1991DB8A-9513-448E-9324-A34A55E2910D}" presName="compNode" presStyleCnt="0"/>
      <dgm:spPr/>
    </dgm:pt>
    <dgm:pt modelId="{3F625C67-6290-40DB-A6E2-FAC5DB19AEC8}" type="pres">
      <dgm:prSet presAssocID="{1991DB8A-9513-448E-9324-A34A55E2910D}" presName="bgRect" presStyleLbl="bgShp" presStyleIdx="1" presStyleCnt="2"/>
      <dgm:spPr/>
    </dgm:pt>
    <dgm:pt modelId="{12174411-F503-4E28-AF39-333F13299A07}" type="pres">
      <dgm:prSet presAssocID="{1991DB8A-9513-448E-9324-A34A55E2910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5FA156B-43FF-483E-AB79-FDC19413561C}" type="pres">
      <dgm:prSet presAssocID="{1991DB8A-9513-448E-9324-A34A55E2910D}" presName="spaceRect" presStyleCnt="0"/>
      <dgm:spPr/>
    </dgm:pt>
    <dgm:pt modelId="{F22C505A-8D12-49F3-A885-D9C42A88214B}" type="pres">
      <dgm:prSet presAssocID="{1991DB8A-9513-448E-9324-A34A55E2910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E31CF34-AF65-45DC-BCE4-D79DE3F8AA35}" srcId="{098041FF-6A3C-4C6F-AE97-F2FC8F1A1331}" destId="{A73B9666-94D0-4B69-9EB2-1B8897B7E53D}" srcOrd="0" destOrd="0" parTransId="{C90B2670-D2BB-4F3B-B861-0332AD9B1B68}" sibTransId="{9F5AF90E-9A7A-4FA0-ACFC-4B586ECDACEA}"/>
    <dgm:cxn modelId="{9ABA8578-A963-4F45-8852-A1C38C4BAB6D}" type="presOf" srcId="{A73B9666-94D0-4B69-9EB2-1B8897B7E53D}" destId="{E26549D6-491E-4418-93DB-420A62CCEE84}" srcOrd="0" destOrd="0" presId="urn:microsoft.com/office/officeart/2018/2/layout/IconVerticalSolidList"/>
    <dgm:cxn modelId="{2086D07E-801D-4FAA-BC22-4C210F9AD8A1}" type="presOf" srcId="{098041FF-6A3C-4C6F-AE97-F2FC8F1A1331}" destId="{0DBBC69A-AAD0-4EF4-8E13-8501143B5732}" srcOrd="0" destOrd="0" presId="urn:microsoft.com/office/officeart/2018/2/layout/IconVerticalSolidList"/>
    <dgm:cxn modelId="{2A5297E4-8E99-4A0D-B6C3-0251B521B4D6}" srcId="{098041FF-6A3C-4C6F-AE97-F2FC8F1A1331}" destId="{1991DB8A-9513-448E-9324-A34A55E2910D}" srcOrd="1" destOrd="0" parTransId="{F6AB599E-A705-48AE-BE95-929E28B39043}" sibTransId="{19438CBC-263E-477E-AF81-2F1E0BF20220}"/>
    <dgm:cxn modelId="{2ADFBEED-ADF7-4C47-A70C-6C6E2F915796}" type="presOf" srcId="{1991DB8A-9513-448E-9324-A34A55E2910D}" destId="{F22C505A-8D12-49F3-A885-D9C42A88214B}" srcOrd="0" destOrd="0" presId="urn:microsoft.com/office/officeart/2018/2/layout/IconVerticalSolidList"/>
    <dgm:cxn modelId="{22457C21-F2F7-4B3B-9316-EA9BBB997AFC}" type="presParOf" srcId="{0DBBC69A-AAD0-4EF4-8E13-8501143B5732}" destId="{79D4DEB4-4037-436D-BC0A-A72EFDACAAB3}" srcOrd="0" destOrd="0" presId="urn:microsoft.com/office/officeart/2018/2/layout/IconVerticalSolidList"/>
    <dgm:cxn modelId="{00CE24B6-ECC0-425A-9FCE-DDB37B394CED}" type="presParOf" srcId="{79D4DEB4-4037-436D-BC0A-A72EFDACAAB3}" destId="{7AF2AFA4-EA49-47B4-A6DA-B3DED9CB9D6A}" srcOrd="0" destOrd="0" presId="urn:microsoft.com/office/officeart/2018/2/layout/IconVerticalSolidList"/>
    <dgm:cxn modelId="{A8982998-1696-4DFA-8361-42153069A559}" type="presParOf" srcId="{79D4DEB4-4037-436D-BC0A-A72EFDACAAB3}" destId="{E0EF11C3-CF56-4594-91B2-7BCF60EBF7AA}" srcOrd="1" destOrd="0" presId="urn:microsoft.com/office/officeart/2018/2/layout/IconVerticalSolidList"/>
    <dgm:cxn modelId="{BD077BDD-3A54-431E-B5E9-ED408A42B7BB}" type="presParOf" srcId="{79D4DEB4-4037-436D-BC0A-A72EFDACAAB3}" destId="{27ED0B23-05BC-448E-9931-10D49DD7300A}" srcOrd="2" destOrd="0" presId="urn:microsoft.com/office/officeart/2018/2/layout/IconVerticalSolidList"/>
    <dgm:cxn modelId="{512240E0-15D5-4FC8-9CF1-B3D80C3D1631}" type="presParOf" srcId="{79D4DEB4-4037-436D-BC0A-A72EFDACAAB3}" destId="{E26549D6-491E-4418-93DB-420A62CCEE84}" srcOrd="3" destOrd="0" presId="urn:microsoft.com/office/officeart/2018/2/layout/IconVerticalSolidList"/>
    <dgm:cxn modelId="{D0199CFB-FF28-4B81-A738-7C09800922E1}" type="presParOf" srcId="{0DBBC69A-AAD0-4EF4-8E13-8501143B5732}" destId="{644A33C0-FA15-42D0-A28D-611320522962}" srcOrd="1" destOrd="0" presId="urn:microsoft.com/office/officeart/2018/2/layout/IconVerticalSolidList"/>
    <dgm:cxn modelId="{5605EAE7-D60A-4356-B67A-5F9937B824A5}" type="presParOf" srcId="{0DBBC69A-AAD0-4EF4-8E13-8501143B5732}" destId="{3566B840-760E-4ECC-B721-448C2B18939E}" srcOrd="2" destOrd="0" presId="urn:microsoft.com/office/officeart/2018/2/layout/IconVerticalSolidList"/>
    <dgm:cxn modelId="{94056498-3E64-4DE8-800C-3BC6655B1C79}" type="presParOf" srcId="{3566B840-760E-4ECC-B721-448C2B18939E}" destId="{3F625C67-6290-40DB-A6E2-FAC5DB19AEC8}" srcOrd="0" destOrd="0" presId="urn:microsoft.com/office/officeart/2018/2/layout/IconVerticalSolidList"/>
    <dgm:cxn modelId="{AEC5E4F9-3F85-408C-836B-4FEC2D1BE587}" type="presParOf" srcId="{3566B840-760E-4ECC-B721-448C2B18939E}" destId="{12174411-F503-4E28-AF39-333F13299A07}" srcOrd="1" destOrd="0" presId="urn:microsoft.com/office/officeart/2018/2/layout/IconVerticalSolidList"/>
    <dgm:cxn modelId="{B5665F6C-B89A-4DB8-9028-B24DAC2805F2}" type="presParOf" srcId="{3566B840-760E-4ECC-B721-448C2B18939E}" destId="{D5FA156B-43FF-483E-AB79-FDC19413561C}" srcOrd="2" destOrd="0" presId="urn:microsoft.com/office/officeart/2018/2/layout/IconVerticalSolidList"/>
    <dgm:cxn modelId="{C529A61F-70F4-4890-AC5A-CF2CA7FC2674}" type="presParOf" srcId="{3566B840-760E-4ECC-B721-448C2B18939E}" destId="{F22C505A-8D12-49F3-A885-D9C42A88214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216EB0-EC40-43F1-A212-A96DA23C7CC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3AEF790-3975-4BF0-8C73-A7F8A634C890}">
      <dgm:prSet/>
      <dgm:spPr/>
      <dgm:t>
        <a:bodyPr/>
        <a:lstStyle/>
        <a:p>
          <a:r>
            <a:rPr lang="en-US" dirty="0"/>
            <a:t>International standard of excellence</a:t>
          </a:r>
        </a:p>
      </dgm:t>
    </dgm:pt>
    <dgm:pt modelId="{E0F81E06-447F-4B11-B6A8-D52F7BDD4FB4}" type="parTrans" cxnId="{4359DD99-7F32-491B-BBE5-D935E482781F}">
      <dgm:prSet/>
      <dgm:spPr/>
      <dgm:t>
        <a:bodyPr/>
        <a:lstStyle/>
        <a:p>
          <a:endParaRPr lang="en-US"/>
        </a:p>
      </dgm:t>
    </dgm:pt>
    <dgm:pt modelId="{955CB29E-6503-4A1A-BFFF-F337CCFAEF3C}" type="sibTrans" cxnId="{4359DD99-7F32-491B-BBE5-D935E482781F}">
      <dgm:prSet/>
      <dgm:spPr/>
      <dgm:t>
        <a:bodyPr/>
        <a:lstStyle/>
        <a:p>
          <a:endParaRPr lang="en-US"/>
        </a:p>
      </dgm:t>
    </dgm:pt>
    <dgm:pt modelId="{687AADE7-0C14-43F6-80A0-93226CDD6017}">
      <dgm:prSet/>
      <dgm:spPr/>
      <dgm:t>
        <a:bodyPr/>
        <a:lstStyle/>
        <a:p>
          <a:r>
            <a:rPr lang="en-US" dirty="0"/>
            <a:t>2 year (11</a:t>
          </a:r>
          <a:r>
            <a:rPr lang="en-US" baseline="30000" dirty="0"/>
            <a:t>th</a:t>
          </a:r>
          <a:r>
            <a:rPr lang="en-US" dirty="0"/>
            <a:t> and 12</a:t>
          </a:r>
          <a:r>
            <a:rPr lang="en-US" baseline="30000" dirty="0"/>
            <a:t>th</a:t>
          </a:r>
          <a:r>
            <a:rPr lang="en-US" dirty="0"/>
            <a:t> grade) well rounded education program with 6 areas of study, an extended essay, and Theory of Knowledge course</a:t>
          </a:r>
        </a:p>
      </dgm:t>
    </dgm:pt>
    <dgm:pt modelId="{0D2FFFFB-9086-40D0-B7DA-B6F70B5DDC62}" type="parTrans" cxnId="{4AE95DEC-A3C9-4F57-9AE6-FDC22BF3EA5F}">
      <dgm:prSet/>
      <dgm:spPr/>
      <dgm:t>
        <a:bodyPr/>
        <a:lstStyle/>
        <a:p>
          <a:endParaRPr lang="en-US"/>
        </a:p>
      </dgm:t>
    </dgm:pt>
    <dgm:pt modelId="{3B8F1D92-DB90-406B-B1AE-382F4B8E7234}" type="sibTrans" cxnId="{4AE95DEC-A3C9-4F57-9AE6-FDC22BF3EA5F}">
      <dgm:prSet/>
      <dgm:spPr/>
      <dgm:t>
        <a:bodyPr/>
        <a:lstStyle/>
        <a:p>
          <a:endParaRPr lang="en-US"/>
        </a:p>
      </dgm:t>
    </dgm:pt>
    <dgm:pt modelId="{C502BEDF-FE9C-458C-81EA-EAFA94F6CBA3}">
      <dgm:prSet/>
      <dgm:spPr/>
      <dgm:t>
        <a:bodyPr/>
        <a:lstStyle/>
        <a:p>
          <a:r>
            <a:rPr lang="en-US" dirty="0"/>
            <a:t>Comprehensive curriculum of college level work</a:t>
          </a:r>
        </a:p>
      </dgm:t>
    </dgm:pt>
    <dgm:pt modelId="{B3A43D94-DE87-4A66-8659-B7E86C81AB11}" type="parTrans" cxnId="{63F6ACDD-5309-4157-AFB1-58378A32DDA9}">
      <dgm:prSet/>
      <dgm:spPr/>
      <dgm:t>
        <a:bodyPr/>
        <a:lstStyle/>
        <a:p>
          <a:endParaRPr lang="en-US"/>
        </a:p>
      </dgm:t>
    </dgm:pt>
    <dgm:pt modelId="{CB603E12-9AF1-49B1-9B07-C98A144393CE}" type="sibTrans" cxnId="{63F6ACDD-5309-4157-AFB1-58378A32DDA9}">
      <dgm:prSet/>
      <dgm:spPr/>
      <dgm:t>
        <a:bodyPr/>
        <a:lstStyle/>
        <a:p>
          <a:endParaRPr lang="en-US"/>
        </a:p>
      </dgm:t>
    </dgm:pt>
    <dgm:pt modelId="{2BD5A138-1568-4129-AA1B-AC61E859D607}">
      <dgm:prSet/>
      <dgm:spPr/>
      <dgm:t>
        <a:bodyPr/>
        <a:lstStyle/>
        <a:p>
          <a:r>
            <a:rPr lang="en-US"/>
            <a:t>IB scores based on classroom work AND IB external exams</a:t>
          </a:r>
        </a:p>
      </dgm:t>
    </dgm:pt>
    <dgm:pt modelId="{A4464D3B-2554-45E0-BBB6-A64EFEC8C54C}" type="parTrans" cxnId="{E968946A-8528-4ACC-AB43-9B4102E6FB6D}">
      <dgm:prSet/>
      <dgm:spPr/>
      <dgm:t>
        <a:bodyPr/>
        <a:lstStyle/>
        <a:p>
          <a:endParaRPr lang="en-US"/>
        </a:p>
      </dgm:t>
    </dgm:pt>
    <dgm:pt modelId="{C40ACAE2-0680-4888-A9C7-443983B9824F}" type="sibTrans" cxnId="{E968946A-8528-4ACC-AB43-9B4102E6FB6D}">
      <dgm:prSet/>
      <dgm:spPr/>
      <dgm:t>
        <a:bodyPr/>
        <a:lstStyle/>
        <a:p>
          <a:endParaRPr lang="en-US"/>
        </a:p>
      </dgm:t>
    </dgm:pt>
    <dgm:pt modelId="{860E90B0-4916-4D8C-B81F-84062FB1085E}">
      <dgm:prSet/>
      <dgm:spPr/>
      <dgm:t>
        <a:bodyPr/>
        <a:lstStyle/>
        <a:p>
          <a:r>
            <a:rPr lang="en-US"/>
            <a:t>Standard Level (SL) and Higher Level (HL) courses offered</a:t>
          </a:r>
        </a:p>
      </dgm:t>
    </dgm:pt>
    <dgm:pt modelId="{8DF65F26-722E-4D05-AFAA-FCE5F83224D4}" type="parTrans" cxnId="{5E135184-AE75-4AAD-992E-2D07F8B565AB}">
      <dgm:prSet/>
      <dgm:spPr/>
      <dgm:t>
        <a:bodyPr/>
        <a:lstStyle/>
        <a:p>
          <a:endParaRPr lang="en-US"/>
        </a:p>
      </dgm:t>
    </dgm:pt>
    <dgm:pt modelId="{DB530DF9-925F-40E5-BB4A-08B67BE3420C}" type="sibTrans" cxnId="{5E135184-AE75-4AAD-992E-2D07F8B565AB}">
      <dgm:prSet/>
      <dgm:spPr/>
      <dgm:t>
        <a:bodyPr/>
        <a:lstStyle/>
        <a:p>
          <a:endParaRPr lang="en-US"/>
        </a:p>
      </dgm:t>
    </dgm:pt>
    <dgm:pt modelId="{7D585C66-A038-414F-BF0C-88B4D320BD19}">
      <dgm:prSet/>
      <dgm:spPr/>
      <dgm:t>
        <a:bodyPr/>
        <a:lstStyle/>
        <a:p>
          <a:r>
            <a:rPr lang="en-US"/>
            <a:t>Students can choose to earn the full IB Diploma</a:t>
          </a:r>
        </a:p>
      </dgm:t>
    </dgm:pt>
    <dgm:pt modelId="{6C40F92B-3045-43C0-8340-04A5D24EE259}" type="parTrans" cxnId="{D59DC625-7586-4666-82D1-B643461BB359}">
      <dgm:prSet/>
      <dgm:spPr/>
      <dgm:t>
        <a:bodyPr/>
        <a:lstStyle/>
        <a:p>
          <a:endParaRPr lang="en-US"/>
        </a:p>
      </dgm:t>
    </dgm:pt>
    <dgm:pt modelId="{C030BEC4-F371-4233-9BEA-C2CCC447F706}" type="sibTrans" cxnId="{D59DC625-7586-4666-82D1-B643461BB359}">
      <dgm:prSet/>
      <dgm:spPr/>
      <dgm:t>
        <a:bodyPr/>
        <a:lstStyle/>
        <a:p>
          <a:endParaRPr lang="en-US"/>
        </a:p>
      </dgm:t>
    </dgm:pt>
    <dgm:pt modelId="{50D26B0C-1C9A-4F67-9AC8-951CCB441F81}" type="pres">
      <dgm:prSet presAssocID="{F7216EB0-EC40-43F1-A212-A96DA23C7CCA}" presName="Name0" presStyleCnt="0">
        <dgm:presLayoutVars>
          <dgm:dir/>
          <dgm:resizeHandles val="exact"/>
        </dgm:presLayoutVars>
      </dgm:prSet>
      <dgm:spPr/>
    </dgm:pt>
    <dgm:pt modelId="{D7C85198-5FAB-4830-8777-143F70DEE445}" type="pres">
      <dgm:prSet presAssocID="{C3AEF790-3975-4BF0-8C73-A7F8A634C890}" presName="node" presStyleLbl="node1" presStyleIdx="0" presStyleCnt="6" custScaleX="117234" custScaleY="128845">
        <dgm:presLayoutVars>
          <dgm:bulletEnabled val="1"/>
        </dgm:presLayoutVars>
      </dgm:prSet>
      <dgm:spPr/>
    </dgm:pt>
    <dgm:pt modelId="{40835192-A2A2-4E66-BF1E-9C9A19E41500}" type="pres">
      <dgm:prSet presAssocID="{955CB29E-6503-4A1A-BFFF-F337CCFAEF3C}" presName="sibTrans" presStyleLbl="sibTrans1D1" presStyleIdx="0" presStyleCnt="5"/>
      <dgm:spPr/>
    </dgm:pt>
    <dgm:pt modelId="{E5DC0C11-D3EA-48B4-8809-992C2A51E168}" type="pres">
      <dgm:prSet presAssocID="{955CB29E-6503-4A1A-BFFF-F337CCFAEF3C}" presName="connectorText" presStyleLbl="sibTrans1D1" presStyleIdx="0" presStyleCnt="5"/>
      <dgm:spPr/>
    </dgm:pt>
    <dgm:pt modelId="{D9494FE7-88C1-46D2-8A6D-B7D0B37206A0}" type="pres">
      <dgm:prSet presAssocID="{687AADE7-0C14-43F6-80A0-93226CDD6017}" presName="node" presStyleLbl="node1" presStyleIdx="1" presStyleCnt="6" custScaleX="125169" custScaleY="128845">
        <dgm:presLayoutVars>
          <dgm:bulletEnabled val="1"/>
        </dgm:presLayoutVars>
      </dgm:prSet>
      <dgm:spPr/>
    </dgm:pt>
    <dgm:pt modelId="{8878EFBE-A33A-4E52-8B11-55C1454B9410}" type="pres">
      <dgm:prSet presAssocID="{3B8F1D92-DB90-406B-B1AE-382F4B8E7234}" presName="sibTrans" presStyleLbl="sibTrans1D1" presStyleIdx="1" presStyleCnt="5"/>
      <dgm:spPr/>
    </dgm:pt>
    <dgm:pt modelId="{8BBE688F-AF36-499C-8256-AE7B43A94EF1}" type="pres">
      <dgm:prSet presAssocID="{3B8F1D92-DB90-406B-B1AE-382F4B8E7234}" presName="connectorText" presStyleLbl="sibTrans1D1" presStyleIdx="1" presStyleCnt="5"/>
      <dgm:spPr/>
    </dgm:pt>
    <dgm:pt modelId="{8984AC90-AB0F-424B-8542-2E681799D975}" type="pres">
      <dgm:prSet presAssocID="{C502BEDF-FE9C-458C-81EA-EAFA94F6CBA3}" presName="node" presStyleLbl="node1" presStyleIdx="2" presStyleCnt="6">
        <dgm:presLayoutVars>
          <dgm:bulletEnabled val="1"/>
        </dgm:presLayoutVars>
      </dgm:prSet>
      <dgm:spPr/>
    </dgm:pt>
    <dgm:pt modelId="{DBAFC199-EB9A-423B-AA6F-85CDF405C3E4}" type="pres">
      <dgm:prSet presAssocID="{CB603E12-9AF1-49B1-9B07-C98A144393CE}" presName="sibTrans" presStyleLbl="sibTrans1D1" presStyleIdx="2" presStyleCnt="5"/>
      <dgm:spPr/>
    </dgm:pt>
    <dgm:pt modelId="{98B70E3B-B21E-4DA0-A911-3D0AE30C08A7}" type="pres">
      <dgm:prSet presAssocID="{CB603E12-9AF1-49B1-9B07-C98A144393CE}" presName="connectorText" presStyleLbl="sibTrans1D1" presStyleIdx="2" presStyleCnt="5"/>
      <dgm:spPr/>
    </dgm:pt>
    <dgm:pt modelId="{B4CA2AD7-2B29-4A0D-8F53-0D77C1408D1C}" type="pres">
      <dgm:prSet presAssocID="{2BD5A138-1568-4129-AA1B-AC61E859D607}" presName="node" presStyleLbl="node1" presStyleIdx="3" presStyleCnt="6">
        <dgm:presLayoutVars>
          <dgm:bulletEnabled val="1"/>
        </dgm:presLayoutVars>
      </dgm:prSet>
      <dgm:spPr/>
    </dgm:pt>
    <dgm:pt modelId="{8944CF17-A73F-4ADB-8F7C-2B93F45A4693}" type="pres">
      <dgm:prSet presAssocID="{C40ACAE2-0680-4888-A9C7-443983B9824F}" presName="sibTrans" presStyleLbl="sibTrans1D1" presStyleIdx="3" presStyleCnt="5"/>
      <dgm:spPr/>
    </dgm:pt>
    <dgm:pt modelId="{6467CADE-E38D-455A-8475-C703C266894E}" type="pres">
      <dgm:prSet presAssocID="{C40ACAE2-0680-4888-A9C7-443983B9824F}" presName="connectorText" presStyleLbl="sibTrans1D1" presStyleIdx="3" presStyleCnt="5"/>
      <dgm:spPr/>
    </dgm:pt>
    <dgm:pt modelId="{562D438F-3172-4F23-B622-6F035A5088C7}" type="pres">
      <dgm:prSet presAssocID="{860E90B0-4916-4D8C-B81F-84062FB1085E}" presName="node" presStyleLbl="node1" presStyleIdx="4" presStyleCnt="6">
        <dgm:presLayoutVars>
          <dgm:bulletEnabled val="1"/>
        </dgm:presLayoutVars>
      </dgm:prSet>
      <dgm:spPr/>
    </dgm:pt>
    <dgm:pt modelId="{A02013D4-F89D-4A09-AC5A-6F76B845A9A3}" type="pres">
      <dgm:prSet presAssocID="{DB530DF9-925F-40E5-BB4A-08B67BE3420C}" presName="sibTrans" presStyleLbl="sibTrans1D1" presStyleIdx="4" presStyleCnt="5"/>
      <dgm:spPr/>
    </dgm:pt>
    <dgm:pt modelId="{49F2DF03-5715-489A-B8CB-FE4B77C4458F}" type="pres">
      <dgm:prSet presAssocID="{DB530DF9-925F-40E5-BB4A-08B67BE3420C}" presName="connectorText" presStyleLbl="sibTrans1D1" presStyleIdx="4" presStyleCnt="5"/>
      <dgm:spPr/>
    </dgm:pt>
    <dgm:pt modelId="{8551AC8A-8F9C-40EE-9C3A-D81226F32F3A}" type="pres">
      <dgm:prSet presAssocID="{7D585C66-A038-414F-BF0C-88B4D320BD19}" presName="node" presStyleLbl="node1" presStyleIdx="5" presStyleCnt="6">
        <dgm:presLayoutVars>
          <dgm:bulletEnabled val="1"/>
        </dgm:presLayoutVars>
      </dgm:prSet>
      <dgm:spPr/>
    </dgm:pt>
  </dgm:ptLst>
  <dgm:cxnLst>
    <dgm:cxn modelId="{63A38C0F-E8A8-4EB5-8CDF-812179C7C743}" type="presOf" srcId="{3B8F1D92-DB90-406B-B1AE-382F4B8E7234}" destId="{8878EFBE-A33A-4E52-8B11-55C1454B9410}" srcOrd="0" destOrd="0" presId="urn:microsoft.com/office/officeart/2016/7/layout/RepeatingBendingProcessNew"/>
    <dgm:cxn modelId="{40EA4323-7E57-47C8-9831-07BB810E999A}" type="presOf" srcId="{C40ACAE2-0680-4888-A9C7-443983B9824F}" destId="{6467CADE-E38D-455A-8475-C703C266894E}" srcOrd="1" destOrd="0" presId="urn:microsoft.com/office/officeart/2016/7/layout/RepeatingBendingProcessNew"/>
    <dgm:cxn modelId="{D59DC625-7586-4666-82D1-B643461BB359}" srcId="{F7216EB0-EC40-43F1-A212-A96DA23C7CCA}" destId="{7D585C66-A038-414F-BF0C-88B4D320BD19}" srcOrd="5" destOrd="0" parTransId="{6C40F92B-3045-43C0-8340-04A5D24EE259}" sibTransId="{C030BEC4-F371-4233-9BEA-C2CCC447F706}"/>
    <dgm:cxn modelId="{7F90182B-6E3D-4890-9AA8-0F3E7EDA6596}" type="presOf" srcId="{C502BEDF-FE9C-458C-81EA-EAFA94F6CBA3}" destId="{8984AC90-AB0F-424B-8542-2E681799D975}" srcOrd="0" destOrd="0" presId="urn:microsoft.com/office/officeart/2016/7/layout/RepeatingBendingProcessNew"/>
    <dgm:cxn modelId="{058A713F-A2CE-4489-8C48-E50295D2DFA5}" type="presOf" srcId="{DB530DF9-925F-40E5-BB4A-08B67BE3420C}" destId="{49F2DF03-5715-489A-B8CB-FE4B77C4458F}" srcOrd="1" destOrd="0" presId="urn:microsoft.com/office/officeart/2016/7/layout/RepeatingBendingProcessNew"/>
    <dgm:cxn modelId="{23C0825B-1481-415E-9F19-DFBF80C41A2A}" type="presOf" srcId="{3B8F1D92-DB90-406B-B1AE-382F4B8E7234}" destId="{8BBE688F-AF36-499C-8256-AE7B43A94EF1}" srcOrd="1" destOrd="0" presId="urn:microsoft.com/office/officeart/2016/7/layout/RepeatingBendingProcessNew"/>
    <dgm:cxn modelId="{5326075E-723A-4ACD-8A28-330BA7AD35DF}" type="presOf" srcId="{F7216EB0-EC40-43F1-A212-A96DA23C7CCA}" destId="{50D26B0C-1C9A-4F67-9AC8-951CCB441F81}" srcOrd="0" destOrd="0" presId="urn:microsoft.com/office/officeart/2016/7/layout/RepeatingBendingProcessNew"/>
    <dgm:cxn modelId="{0B935F46-AD65-4B59-8A1A-9F66D7440B44}" type="presOf" srcId="{955CB29E-6503-4A1A-BFFF-F337CCFAEF3C}" destId="{E5DC0C11-D3EA-48B4-8809-992C2A51E168}" srcOrd="1" destOrd="0" presId="urn:microsoft.com/office/officeart/2016/7/layout/RepeatingBendingProcessNew"/>
    <dgm:cxn modelId="{E968946A-8528-4ACC-AB43-9B4102E6FB6D}" srcId="{F7216EB0-EC40-43F1-A212-A96DA23C7CCA}" destId="{2BD5A138-1568-4129-AA1B-AC61E859D607}" srcOrd="3" destOrd="0" parTransId="{A4464D3B-2554-45E0-BBB6-A64EFEC8C54C}" sibTransId="{C40ACAE2-0680-4888-A9C7-443983B9824F}"/>
    <dgm:cxn modelId="{14ADB04A-B5A0-417B-A3AA-AFC743D00D37}" type="presOf" srcId="{860E90B0-4916-4D8C-B81F-84062FB1085E}" destId="{562D438F-3172-4F23-B622-6F035A5088C7}" srcOrd="0" destOrd="0" presId="urn:microsoft.com/office/officeart/2016/7/layout/RepeatingBendingProcessNew"/>
    <dgm:cxn modelId="{2FDF2873-C5AB-4207-AD8D-192A18CA8611}" type="presOf" srcId="{C3AEF790-3975-4BF0-8C73-A7F8A634C890}" destId="{D7C85198-5FAB-4830-8777-143F70DEE445}" srcOrd="0" destOrd="0" presId="urn:microsoft.com/office/officeart/2016/7/layout/RepeatingBendingProcessNew"/>
    <dgm:cxn modelId="{737D8281-E9E1-468F-B66F-D3D0111247B8}" type="presOf" srcId="{687AADE7-0C14-43F6-80A0-93226CDD6017}" destId="{D9494FE7-88C1-46D2-8A6D-B7D0B37206A0}" srcOrd="0" destOrd="0" presId="urn:microsoft.com/office/officeart/2016/7/layout/RepeatingBendingProcessNew"/>
    <dgm:cxn modelId="{5E135184-AE75-4AAD-992E-2D07F8B565AB}" srcId="{F7216EB0-EC40-43F1-A212-A96DA23C7CCA}" destId="{860E90B0-4916-4D8C-B81F-84062FB1085E}" srcOrd="4" destOrd="0" parTransId="{8DF65F26-722E-4D05-AFAA-FCE5F83224D4}" sibTransId="{DB530DF9-925F-40E5-BB4A-08B67BE3420C}"/>
    <dgm:cxn modelId="{A72B4795-9773-427D-9E81-B545DB117CA6}" type="presOf" srcId="{7D585C66-A038-414F-BF0C-88B4D320BD19}" destId="{8551AC8A-8F9C-40EE-9C3A-D81226F32F3A}" srcOrd="0" destOrd="0" presId="urn:microsoft.com/office/officeart/2016/7/layout/RepeatingBendingProcessNew"/>
    <dgm:cxn modelId="{4359DD99-7F32-491B-BBE5-D935E482781F}" srcId="{F7216EB0-EC40-43F1-A212-A96DA23C7CCA}" destId="{C3AEF790-3975-4BF0-8C73-A7F8A634C890}" srcOrd="0" destOrd="0" parTransId="{E0F81E06-447F-4B11-B6A8-D52F7BDD4FB4}" sibTransId="{955CB29E-6503-4A1A-BFFF-F337CCFAEF3C}"/>
    <dgm:cxn modelId="{BF69D69C-3DCD-443C-B83C-B0C3D4351250}" type="presOf" srcId="{DB530DF9-925F-40E5-BB4A-08B67BE3420C}" destId="{A02013D4-F89D-4A09-AC5A-6F76B845A9A3}" srcOrd="0" destOrd="0" presId="urn:microsoft.com/office/officeart/2016/7/layout/RepeatingBendingProcessNew"/>
    <dgm:cxn modelId="{020EA0A4-6D07-405B-A135-247C29C4D3EF}" type="presOf" srcId="{955CB29E-6503-4A1A-BFFF-F337CCFAEF3C}" destId="{40835192-A2A2-4E66-BF1E-9C9A19E41500}" srcOrd="0" destOrd="0" presId="urn:microsoft.com/office/officeart/2016/7/layout/RepeatingBendingProcessNew"/>
    <dgm:cxn modelId="{F43391BB-88F0-4B36-944F-7E7C53F89C6D}" type="presOf" srcId="{CB603E12-9AF1-49B1-9B07-C98A144393CE}" destId="{98B70E3B-B21E-4DA0-A911-3D0AE30C08A7}" srcOrd="1" destOrd="0" presId="urn:microsoft.com/office/officeart/2016/7/layout/RepeatingBendingProcessNew"/>
    <dgm:cxn modelId="{6D59ACBF-1339-4738-B5CC-645A5985E8E7}" type="presOf" srcId="{CB603E12-9AF1-49B1-9B07-C98A144393CE}" destId="{DBAFC199-EB9A-423B-AA6F-85CDF405C3E4}" srcOrd="0" destOrd="0" presId="urn:microsoft.com/office/officeart/2016/7/layout/RepeatingBendingProcessNew"/>
    <dgm:cxn modelId="{03AAC4CE-E8D3-4487-83AC-EF0BED6D4F8E}" type="presOf" srcId="{2BD5A138-1568-4129-AA1B-AC61E859D607}" destId="{B4CA2AD7-2B29-4A0D-8F53-0D77C1408D1C}" srcOrd="0" destOrd="0" presId="urn:microsoft.com/office/officeart/2016/7/layout/RepeatingBendingProcessNew"/>
    <dgm:cxn modelId="{63F6ACDD-5309-4157-AFB1-58378A32DDA9}" srcId="{F7216EB0-EC40-43F1-A212-A96DA23C7CCA}" destId="{C502BEDF-FE9C-458C-81EA-EAFA94F6CBA3}" srcOrd="2" destOrd="0" parTransId="{B3A43D94-DE87-4A66-8659-B7E86C81AB11}" sibTransId="{CB603E12-9AF1-49B1-9B07-C98A144393CE}"/>
    <dgm:cxn modelId="{4AE95DEC-A3C9-4F57-9AE6-FDC22BF3EA5F}" srcId="{F7216EB0-EC40-43F1-A212-A96DA23C7CCA}" destId="{687AADE7-0C14-43F6-80A0-93226CDD6017}" srcOrd="1" destOrd="0" parTransId="{0D2FFFFB-9086-40D0-B7DA-B6F70B5DDC62}" sibTransId="{3B8F1D92-DB90-406B-B1AE-382F4B8E7234}"/>
    <dgm:cxn modelId="{925A27F9-D8AF-4F38-A920-DC19382EE99B}" type="presOf" srcId="{C40ACAE2-0680-4888-A9C7-443983B9824F}" destId="{8944CF17-A73F-4ADB-8F7C-2B93F45A4693}" srcOrd="0" destOrd="0" presId="urn:microsoft.com/office/officeart/2016/7/layout/RepeatingBendingProcessNew"/>
    <dgm:cxn modelId="{DA5EB558-B596-49E0-8F2E-2897C3EE8368}" type="presParOf" srcId="{50D26B0C-1C9A-4F67-9AC8-951CCB441F81}" destId="{D7C85198-5FAB-4830-8777-143F70DEE445}" srcOrd="0" destOrd="0" presId="urn:microsoft.com/office/officeart/2016/7/layout/RepeatingBendingProcessNew"/>
    <dgm:cxn modelId="{C43D8CDA-A6FC-4F34-B223-B38DD0D0BF48}" type="presParOf" srcId="{50D26B0C-1C9A-4F67-9AC8-951CCB441F81}" destId="{40835192-A2A2-4E66-BF1E-9C9A19E41500}" srcOrd="1" destOrd="0" presId="urn:microsoft.com/office/officeart/2016/7/layout/RepeatingBendingProcessNew"/>
    <dgm:cxn modelId="{A1DDEAB4-B321-4142-A40E-AB363F95A1C5}" type="presParOf" srcId="{40835192-A2A2-4E66-BF1E-9C9A19E41500}" destId="{E5DC0C11-D3EA-48B4-8809-992C2A51E168}" srcOrd="0" destOrd="0" presId="urn:microsoft.com/office/officeart/2016/7/layout/RepeatingBendingProcessNew"/>
    <dgm:cxn modelId="{D55C97EB-9C4D-4946-A34F-BA31E6BD8652}" type="presParOf" srcId="{50D26B0C-1C9A-4F67-9AC8-951CCB441F81}" destId="{D9494FE7-88C1-46D2-8A6D-B7D0B37206A0}" srcOrd="2" destOrd="0" presId="urn:microsoft.com/office/officeart/2016/7/layout/RepeatingBendingProcessNew"/>
    <dgm:cxn modelId="{0FF53AB0-260A-4778-BD00-974DDEE6AF1D}" type="presParOf" srcId="{50D26B0C-1C9A-4F67-9AC8-951CCB441F81}" destId="{8878EFBE-A33A-4E52-8B11-55C1454B9410}" srcOrd="3" destOrd="0" presId="urn:microsoft.com/office/officeart/2016/7/layout/RepeatingBendingProcessNew"/>
    <dgm:cxn modelId="{5E3EA123-62DF-410D-A637-68F7C9898618}" type="presParOf" srcId="{8878EFBE-A33A-4E52-8B11-55C1454B9410}" destId="{8BBE688F-AF36-499C-8256-AE7B43A94EF1}" srcOrd="0" destOrd="0" presId="urn:microsoft.com/office/officeart/2016/7/layout/RepeatingBendingProcessNew"/>
    <dgm:cxn modelId="{9E7DB1A5-8DED-437D-8248-A09F40E08254}" type="presParOf" srcId="{50D26B0C-1C9A-4F67-9AC8-951CCB441F81}" destId="{8984AC90-AB0F-424B-8542-2E681799D975}" srcOrd="4" destOrd="0" presId="urn:microsoft.com/office/officeart/2016/7/layout/RepeatingBendingProcessNew"/>
    <dgm:cxn modelId="{3C79D9C0-A3FB-4397-B34D-FFC855C169A9}" type="presParOf" srcId="{50D26B0C-1C9A-4F67-9AC8-951CCB441F81}" destId="{DBAFC199-EB9A-423B-AA6F-85CDF405C3E4}" srcOrd="5" destOrd="0" presId="urn:microsoft.com/office/officeart/2016/7/layout/RepeatingBendingProcessNew"/>
    <dgm:cxn modelId="{ED701430-CC15-445A-ACC4-5F48D54FF222}" type="presParOf" srcId="{DBAFC199-EB9A-423B-AA6F-85CDF405C3E4}" destId="{98B70E3B-B21E-4DA0-A911-3D0AE30C08A7}" srcOrd="0" destOrd="0" presId="urn:microsoft.com/office/officeart/2016/7/layout/RepeatingBendingProcessNew"/>
    <dgm:cxn modelId="{0F251628-16C2-4BB1-B5B2-D0E99C15E44B}" type="presParOf" srcId="{50D26B0C-1C9A-4F67-9AC8-951CCB441F81}" destId="{B4CA2AD7-2B29-4A0D-8F53-0D77C1408D1C}" srcOrd="6" destOrd="0" presId="urn:microsoft.com/office/officeart/2016/7/layout/RepeatingBendingProcessNew"/>
    <dgm:cxn modelId="{6CC3AFAA-6E33-48D9-BF02-281456EA6121}" type="presParOf" srcId="{50D26B0C-1C9A-4F67-9AC8-951CCB441F81}" destId="{8944CF17-A73F-4ADB-8F7C-2B93F45A4693}" srcOrd="7" destOrd="0" presId="urn:microsoft.com/office/officeart/2016/7/layout/RepeatingBendingProcessNew"/>
    <dgm:cxn modelId="{D8855200-3BBE-420D-A1D1-375455DC0845}" type="presParOf" srcId="{8944CF17-A73F-4ADB-8F7C-2B93F45A4693}" destId="{6467CADE-E38D-455A-8475-C703C266894E}" srcOrd="0" destOrd="0" presId="urn:microsoft.com/office/officeart/2016/7/layout/RepeatingBendingProcessNew"/>
    <dgm:cxn modelId="{9FC93873-590D-4919-8F83-285B1B55A1A0}" type="presParOf" srcId="{50D26B0C-1C9A-4F67-9AC8-951CCB441F81}" destId="{562D438F-3172-4F23-B622-6F035A5088C7}" srcOrd="8" destOrd="0" presId="urn:microsoft.com/office/officeart/2016/7/layout/RepeatingBendingProcessNew"/>
    <dgm:cxn modelId="{BA6E82BB-51B1-40B8-96E7-200B659EC031}" type="presParOf" srcId="{50D26B0C-1C9A-4F67-9AC8-951CCB441F81}" destId="{A02013D4-F89D-4A09-AC5A-6F76B845A9A3}" srcOrd="9" destOrd="0" presId="urn:microsoft.com/office/officeart/2016/7/layout/RepeatingBendingProcessNew"/>
    <dgm:cxn modelId="{194F9365-DF91-40EE-B6A1-09B16149AC5F}" type="presParOf" srcId="{A02013D4-F89D-4A09-AC5A-6F76B845A9A3}" destId="{49F2DF03-5715-489A-B8CB-FE4B77C4458F}" srcOrd="0" destOrd="0" presId="urn:microsoft.com/office/officeart/2016/7/layout/RepeatingBendingProcessNew"/>
    <dgm:cxn modelId="{A72A0660-AA9A-4912-B061-C393111ABC5F}" type="presParOf" srcId="{50D26B0C-1C9A-4F67-9AC8-951CCB441F81}" destId="{8551AC8A-8F9C-40EE-9C3A-D81226F32F3A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BA2CB3-A7FB-4B92-934C-2912C3F2E9C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D05A5EF-77FB-466B-AE30-66322F7D2479}">
      <dgm:prSet/>
      <dgm:spPr/>
      <dgm:t>
        <a:bodyPr/>
        <a:lstStyle/>
        <a:p>
          <a:r>
            <a:rPr lang="en-US"/>
            <a:t>“ The WHS IB program helped me prepare for college by helping me learn how to study and improve time management skills.  Overall I think the courses and EE were quite valuable in helping me prepare for college!” – Savannah ‘15</a:t>
          </a:r>
        </a:p>
      </dgm:t>
    </dgm:pt>
    <dgm:pt modelId="{502DCB86-4901-4DD4-B346-E4FE129F0E0E}" type="parTrans" cxnId="{2779AB0A-8FF1-4178-BEC4-8438910BF426}">
      <dgm:prSet/>
      <dgm:spPr/>
      <dgm:t>
        <a:bodyPr/>
        <a:lstStyle/>
        <a:p>
          <a:endParaRPr lang="en-US"/>
        </a:p>
      </dgm:t>
    </dgm:pt>
    <dgm:pt modelId="{7403DE88-D7E9-4201-964D-29C9C1E35900}" type="sibTrans" cxnId="{2779AB0A-8FF1-4178-BEC4-8438910BF426}">
      <dgm:prSet/>
      <dgm:spPr/>
      <dgm:t>
        <a:bodyPr/>
        <a:lstStyle/>
        <a:p>
          <a:endParaRPr lang="en-US"/>
        </a:p>
      </dgm:t>
    </dgm:pt>
    <dgm:pt modelId="{8102DF7E-5AF4-4D42-89B7-0F8EAC38712E}">
      <dgm:prSet/>
      <dgm:spPr/>
      <dgm:t>
        <a:bodyPr/>
        <a:lstStyle/>
        <a:p>
          <a:r>
            <a:rPr lang="en-US"/>
            <a:t>“Having read the amount we read in my IB classes lessened the shock factor for college because you already read so much.”-Mary Margaret ’12</a:t>
          </a:r>
        </a:p>
      </dgm:t>
    </dgm:pt>
    <dgm:pt modelId="{32AC0A3D-37C3-45E5-ABAB-5E63DC30F016}" type="parTrans" cxnId="{24B7B8C3-F9C9-45BE-8045-4320CEA7A83F}">
      <dgm:prSet/>
      <dgm:spPr/>
      <dgm:t>
        <a:bodyPr/>
        <a:lstStyle/>
        <a:p>
          <a:endParaRPr lang="en-US"/>
        </a:p>
      </dgm:t>
    </dgm:pt>
    <dgm:pt modelId="{0C4C65EF-042D-461D-AD66-79DBC75A4E4E}" type="sibTrans" cxnId="{24B7B8C3-F9C9-45BE-8045-4320CEA7A83F}">
      <dgm:prSet/>
      <dgm:spPr/>
      <dgm:t>
        <a:bodyPr/>
        <a:lstStyle/>
        <a:p>
          <a:endParaRPr lang="en-US"/>
        </a:p>
      </dgm:t>
    </dgm:pt>
    <dgm:pt modelId="{7C86413B-DF2E-4A43-9829-75449D5F696C}">
      <dgm:prSet/>
      <dgm:spPr/>
      <dgm:t>
        <a:bodyPr/>
        <a:lstStyle/>
        <a:p>
          <a:r>
            <a:rPr lang="en-US"/>
            <a:t>“IB prepared me for college because instead of forcing individuals to only memorize information, it encouraged the consideration of diverse perspectives and the development of new arguments.” –Max ‘17</a:t>
          </a:r>
        </a:p>
      </dgm:t>
    </dgm:pt>
    <dgm:pt modelId="{91437D47-7B8C-4A4D-9874-D90A7BE9FE33}" type="parTrans" cxnId="{AFDA3CAD-2CF3-40E4-ABA6-F5EE9B36C110}">
      <dgm:prSet/>
      <dgm:spPr/>
      <dgm:t>
        <a:bodyPr/>
        <a:lstStyle/>
        <a:p>
          <a:endParaRPr lang="en-US"/>
        </a:p>
      </dgm:t>
    </dgm:pt>
    <dgm:pt modelId="{5BC8A47C-E330-451B-9BF6-2C3FEA78ECBC}" type="sibTrans" cxnId="{AFDA3CAD-2CF3-40E4-ABA6-F5EE9B36C110}">
      <dgm:prSet/>
      <dgm:spPr/>
      <dgm:t>
        <a:bodyPr/>
        <a:lstStyle/>
        <a:p>
          <a:endParaRPr lang="en-US"/>
        </a:p>
      </dgm:t>
    </dgm:pt>
    <dgm:pt modelId="{8E3676F9-9A17-4FAA-9685-E59DDB7A2DB2}" type="pres">
      <dgm:prSet presAssocID="{83BA2CB3-A7FB-4B92-934C-2912C3F2E9C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63851AF-D83E-4CD1-AF1B-832A3D0922E9}" type="pres">
      <dgm:prSet presAssocID="{3D05A5EF-77FB-466B-AE30-66322F7D2479}" presName="hierRoot1" presStyleCnt="0"/>
      <dgm:spPr/>
    </dgm:pt>
    <dgm:pt modelId="{5EB3B8D4-881D-450E-9D04-6F4CB8EDCB0B}" type="pres">
      <dgm:prSet presAssocID="{3D05A5EF-77FB-466B-AE30-66322F7D2479}" presName="composite" presStyleCnt="0"/>
      <dgm:spPr/>
    </dgm:pt>
    <dgm:pt modelId="{04DF352C-F033-447F-A089-DFC543C744CC}" type="pres">
      <dgm:prSet presAssocID="{3D05A5EF-77FB-466B-AE30-66322F7D2479}" presName="background" presStyleLbl="node0" presStyleIdx="0" presStyleCnt="3"/>
      <dgm:spPr/>
    </dgm:pt>
    <dgm:pt modelId="{5881FC19-8A53-4148-AAC0-D92A71A81A65}" type="pres">
      <dgm:prSet presAssocID="{3D05A5EF-77FB-466B-AE30-66322F7D2479}" presName="text" presStyleLbl="fgAcc0" presStyleIdx="0" presStyleCnt="3">
        <dgm:presLayoutVars>
          <dgm:chPref val="3"/>
        </dgm:presLayoutVars>
      </dgm:prSet>
      <dgm:spPr/>
    </dgm:pt>
    <dgm:pt modelId="{21CD7071-7970-48F2-A5F6-D9E03F80A82D}" type="pres">
      <dgm:prSet presAssocID="{3D05A5EF-77FB-466B-AE30-66322F7D2479}" presName="hierChild2" presStyleCnt="0"/>
      <dgm:spPr/>
    </dgm:pt>
    <dgm:pt modelId="{6212639C-8087-4186-9B5F-4C6DAE19F196}" type="pres">
      <dgm:prSet presAssocID="{8102DF7E-5AF4-4D42-89B7-0F8EAC38712E}" presName="hierRoot1" presStyleCnt="0"/>
      <dgm:spPr/>
    </dgm:pt>
    <dgm:pt modelId="{165AE5B7-CD09-4569-9B87-B54D023F8507}" type="pres">
      <dgm:prSet presAssocID="{8102DF7E-5AF4-4D42-89B7-0F8EAC38712E}" presName="composite" presStyleCnt="0"/>
      <dgm:spPr/>
    </dgm:pt>
    <dgm:pt modelId="{DAAA2603-8C8F-45C4-8FFF-FA3DA0FBD13E}" type="pres">
      <dgm:prSet presAssocID="{8102DF7E-5AF4-4D42-89B7-0F8EAC38712E}" presName="background" presStyleLbl="node0" presStyleIdx="1" presStyleCnt="3"/>
      <dgm:spPr/>
    </dgm:pt>
    <dgm:pt modelId="{D84614F1-FCFC-4D53-A970-36AEAABDB3F9}" type="pres">
      <dgm:prSet presAssocID="{8102DF7E-5AF4-4D42-89B7-0F8EAC38712E}" presName="text" presStyleLbl="fgAcc0" presStyleIdx="1" presStyleCnt="3">
        <dgm:presLayoutVars>
          <dgm:chPref val="3"/>
        </dgm:presLayoutVars>
      </dgm:prSet>
      <dgm:spPr/>
    </dgm:pt>
    <dgm:pt modelId="{A89269E9-23E3-43B3-BDC4-59C4C3D7F436}" type="pres">
      <dgm:prSet presAssocID="{8102DF7E-5AF4-4D42-89B7-0F8EAC38712E}" presName="hierChild2" presStyleCnt="0"/>
      <dgm:spPr/>
    </dgm:pt>
    <dgm:pt modelId="{D73B7E9A-15BA-4A82-8739-37B90AD55172}" type="pres">
      <dgm:prSet presAssocID="{7C86413B-DF2E-4A43-9829-75449D5F696C}" presName="hierRoot1" presStyleCnt="0"/>
      <dgm:spPr/>
    </dgm:pt>
    <dgm:pt modelId="{F9AB1FE4-3CEB-45E3-B293-93762BAA74B1}" type="pres">
      <dgm:prSet presAssocID="{7C86413B-DF2E-4A43-9829-75449D5F696C}" presName="composite" presStyleCnt="0"/>
      <dgm:spPr/>
    </dgm:pt>
    <dgm:pt modelId="{7D86EB0C-87E7-478F-830F-282C2427C4EB}" type="pres">
      <dgm:prSet presAssocID="{7C86413B-DF2E-4A43-9829-75449D5F696C}" presName="background" presStyleLbl="node0" presStyleIdx="2" presStyleCnt="3"/>
      <dgm:spPr/>
    </dgm:pt>
    <dgm:pt modelId="{7A9A2DD0-19E2-44F4-AAE7-DC2CD457E733}" type="pres">
      <dgm:prSet presAssocID="{7C86413B-DF2E-4A43-9829-75449D5F696C}" presName="text" presStyleLbl="fgAcc0" presStyleIdx="2" presStyleCnt="3">
        <dgm:presLayoutVars>
          <dgm:chPref val="3"/>
        </dgm:presLayoutVars>
      </dgm:prSet>
      <dgm:spPr/>
    </dgm:pt>
    <dgm:pt modelId="{F89E01BC-ABFC-4C9A-B58B-D438750F8FB6}" type="pres">
      <dgm:prSet presAssocID="{7C86413B-DF2E-4A43-9829-75449D5F696C}" presName="hierChild2" presStyleCnt="0"/>
      <dgm:spPr/>
    </dgm:pt>
  </dgm:ptLst>
  <dgm:cxnLst>
    <dgm:cxn modelId="{2779AB0A-8FF1-4178-BEC4-8438910BF426}" srcId="{83BA2CB3-A7FB-4B92-934C-2912C3F2E9C1}" destId="{3D05A5EF-77FB-466B-AE30-66322F7D2479}" srcOrd="0" destOrd="0" parTransId="{502DCB86-4901-4DD4-B346-E4FE129F0E0E}" sibTransId="{7403DE88-D7E9-4201-964D-29C9C1E35900}"/>
    <dgm:cxn modelId="{56B6325D-13A2-400E-B09D-F46D27687A5A}" type="presOf" srcId="{83BA2CB3-A7FB-4B92-934C-2912C3F2E9C1}" destId="{8E3676F9-9A17-4FAA-9685-E59DDB7A2DB2}" srcOrd="0" destOrd="0" presId="urn:microsoft.com/office/officeart/2005/8/layout/hierarchy1"/>
    <dgm:cxn modelId="{B52DE98D-BF5F-403B-A3D0-1C1ABF57F02C}" type="presOf" srcId="{3D05A5EF-77FB-466B-AE30-66322F7D2479}" destId="{5881FC19-8A53-4148-AAC0-D92A71A81A65}" srcOrd="0" destOrd="0" presId="urn:microsoft.com/office/officeart/2005/8/layout/hierarchy1"/>
    <dgm:cxn modelId="{B747108F-445B-4352-B684-81E3895F72A2}" type="presOf" srcId="{8102DF7E-5AF4-4D42-89B7-0F8EAC38712E}" destId="{D84614F1-FCFC-4D53-A970-36AEAABDB3F9}" srcOrd="0" destOrd="0" presId="urn:microsoft.com/office/officeart/2005/8/layout/hierarchy1"/>
    <dgm:cxn modelId="{AFDA3CAD-2CF3-40E4-ABA6-F5EE9B36C110}" srcId="{83BA2CB3-A7FB-4B92-934C-2912C3F2E9C1}" destId="{7C86413B-DF2E-4A43-9829-75449D5F696C}" srcOrd="2" destOrd="0" parTransId="{91437D47-7B8C-4A4D-9874-D90A7BE9FE33}" sibTransId="{5BC8A47C-E330-451B-9BF6-2C3FEA78ECBC}"/>
    <dgm:cxn modelId="{24B7B8C3-F9C9-45BE-8045-4320CEA7A83F}" srcId="{83BA2CB3-A7FB-4B92-934C-2912C3F2E9C1}" destId="{8102DF7E-5AF4-4D42-89B7-0F8EAC38712E}" srcOrd="1" destOrd="0" parTransId="{32AC0A3D-37C3-45E5-ABAB-5E63DC30F016}" sibTransId="{0C4C65EF-042D-461D-AD66-79DBC75A4E4E}"/>
    <dgm:cxn modelId="{3C81A9C7-A97F-40B2-94E5-EE4B108674BF}" type="presOf" srcId="{7C86413B-DF2E-4A43-9829-75449D5F696C}" destId="{7A9A2DD0-19E2-44F4-AAE7-DC2CD457E733}" srcOrd="0" destOrd="0" presId="urn:microsoft.com/office/officeart/2005/8/layout/hierarchy1"/>
    <dgm:cxn modelId="{5C6A42E8-29AD-4111-92A6-E0901762A3A3}" type="presParOf" srcId="{8E3676F9-9A17-4FAA-9685-E59DDB7A2DB2}" destId="{963851AF-D83E-4CD1-AF1B-832A3D0922E9}" srcOrd="0" destOrd="0" presId="urn:microsoft.com/office/officeart/2005/8/layout/hierarchy1"/>
    <dgm:cxn modelId="{BDB292BA-67EE-4FBE-A079-F44093F0ABF7}" type="presParOf" srcId="{963851AF-D83E-4CD1-AF1B-832A3D0922E9}" destId="{5EB3B8D4-881D-450E-9D04-6F4CB8EDCB0B}" srcOrd="0" destOrd="0" presId="urn:microsoft.com/office/officeart/2005/8/layout/hierarchy1"/>
    <dgm:cxn modelId="{A2FABBD6-F255-4F77-BEB0-0E1FD3411F80}" type="presParOf" srcId="{5EB3B8D4-881D-450E-9D04-6F4CB8EDCB0B}" destId="{04DF352C-F033-447F-A089-DFC543C744CC}" srcOrd="0" destOrd="0" presId="urn:microsoft.com/office/officeart/2005/8/layout/hierarchy1"/>
    <dgm:cxn modelId="{B1121B33-CFA0-4FD4-AA11-BA309A438784}" type="presParOf" srcId="{5EB3B8D4-881D-450E-9D04-6F4CB8EDCB0B}" destId="{5881FC19-8A53-4148-AAC0-D92A71A81A65}" srcOrd="1" destOrd="0" presId="urn:microsoft.com/office/officeart/2005/8/layout/hierarchy1"/>
    <dgm:cxn modelId="{B46F66B9-4FFE-47E4-8BEC-8CCB881A6139}" type="presParOf" srcId="{963851AF-D83E-4CD1-AF1B-832A3D0922E9}" destId="{21CD7071-7970-48F2-A5F6-D9E03F80A82D}" srcOrd="1" destOrd="0" presId="urn:microsoft.com/office/officeart/2005/8/layout/hierarchy1"/>
    <dgm:cxn modelId="{B05C464C-9B9C-4C97-8B33-A1C2987B56E7}" type="presParOf" srcId="{8E3676F9-9A17-4FAA-9685-E59DDB7A2DB2}" destId="{6212639C-8087-4186-9B5F-4C6DAE19F196}" srcOrd="1" destOrd="0" presId="urn:microsoft.com/office/officeart/2005/8/layout/hierarchy1"/>
    <dgm:cxn modelId="{43451194-54AB-49E3-8F77-D3D4B5B75C70}" type="presParOf" srcId="{6212639C-8087-4186-9B5F-4C6DAE19F196}" destId="{165AE5B7-CD09-4569-9B87-B54D023F8507}" srcOrd="0" destOrd="0" presId="urn:microsoft.com/office/officeart/2005/8/layout/hierarchy1"/>
    <dgm:cxn modelId="{A2EB540F-F0BD-4E6B-9029-71126A703621}" type="presParOf" srcId="{165AE5B7-CD09-4569-9B87-B54D023F8507}" destId="{DAAA2603-8C8F-45C4-8FFF-FA3DA0FBD13E}" srcOrd="0" destOrd="0" presId="urn:microsoft.com/office/officeart/2005/8/layout/hierarchy1"/>
    <dgm:cxn modelId="{548D9FDC-A2AE-422C-BE58-25B6D7A051EB}" type="presParOf" srcId="{165AE5B7-CD09-4569-9B87-B54D023F8507}" destId="{D84614F1-FCFC-4D53-A970-36AEAABDB3F9}" srcOrd="1" destOrd="0" presId="urn:microsoft.com/office/officeart/2005/8/layout/hierarchy1"/>
    <dgm:cxn modelId="{9827D66C-2234-47CF-957C-01F39851141C}" type="presParOf" srcId="{6212639C-8087-4186-9B5F-4C6DAE19F196}" destId="{A89269E9-23E3-43B3-BDC4-59C4C3D7F436}" srcOrd="1" destOrd="0" presId="urn:microsoft.com/office/officeart/2005/8/layout/hierarchy1"/>
    <dgm:cxn modelId="{2F8DDAFB-3AB9-4535-9886-53B491387055}" type="presParOf" srcId="{8E3676F9-9A17-4FAA-9685-E59DDB7A2DB2}" destId="{D73B7E9A-15BA-4A82-8739-37B90AD55172}" srcOrd="2" destOrd="0" presId="urn:microsoft.com/office/officeart/2005/8/layout/hierarchy1"/>
    <dgm:cxn modelId="{8CAD9611-D95B-4ECA-94F1-3E9E8A1D0580}" type="presParOf" srcId="{D73B7E9A-15BA-4A82-8739-37B90AD55172}" destId="{F9AB1FE4-3CEB-45E3-B293-93762BAA74B1}" srcOrd="0" destOrd="0" presId="urn:microsoft.com/office/officeart/2005/8/layout/hierarchy1"/>
    <dgm:cxn modelId="{6C7DED6A-5958-47E1-A406-E4112A9BFA5E}" type="presParOf" srcId="{F9AB1FE4-3CEB-45E3-B293-93762BAA74B1}" destId="{7D86EB0C-87E7-478F-830F-282C2427C4EB}" srcOrd="0" destOrd="0" presId="urn:microsoft.com/office/officeart/2005/8/layout/hierarchy1"/>
    <dgm:cxn modelId="{58BD7FE7-AE09-4501-BEC2-A65E4023194E}" type="presParOf" srcId="{F9AB1FE4-3CEB-45E3-B293-93762BAA74B1}" destId="{7A9A2DD0-19E2-44F4-AAE7-DC2CD457E733}" srcOrd="1" destOrd="0" presId="urn:microsoft.com/office/officeart/2005/8/layout/hierarchy1"/>
    <dgm:cxn modelId="{8CB9CB33-CBD5-4514-9B0C-C6708D22FDE9}" type="presParOf" srcId="{D73B7E9A-15BA-4A82-8739-37B90AD55172}" destId="{F89E01BC-ABFC-4C9A-B58B-D438750F8FB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CD9C34-E1C3-44CB-97C8-BE087A645A9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67EFD74-1DBD-4F4A-8AFE-8C99861F9148}">
      <dgm:prSet/>
      <dgm:spPr/>
      <dgm:t>
        <a:bodyPr/>
        <a:lstStyle/>
        <a:p>
          <a:r>
            <a:rPr lang="en-US"/>
            <a:t>National standard of excellence</a:t>
          </a:r>
        </a:p>
      </dgm:t>
    </dgm:pt>
    <dgm:pt modelId="{D2D949DB-1990-461C-B309-55679B350CBE}" type="parTrans" cxnId="{EFDC32ED-7BB6-430B-AC21-EB4AA11B3868}">
      <dgm:prSet/>
      <dgm:spPr/>
      <dgm:t>
        <a:bodyPr/>
        <a:lstStyle/>
        <a:p>
          <a:endParaRPr lang="en-US"/>
        </a:p>
      </dgm:t>
    </dgm:pt>
    <dgm:pt modelId="{F86740D8-492F-401F-908B-B090725457DF}" type="sibTrans" cxnId="{EFDC32ED-7BB6-430B-AC21-EB4AA11B3868}">
      <dgm:prSet/>
      <dgm:spPr/>
      <dgm:t>
        <a:bodyPr/>
        <a:lstStyle/>
        <a:p>
          <a:endParaRPr lang="en-US"/>
        </a:p>
      </dgm:t>
    </dgm:pt>
    <dgm:pt modelId="{AAACD296-A8AF-4AE2-ADF8-8710D1E1EE9B}">
      <dgm:prSet/>
      <dgm:spPr/>
      <dgm:t>
        <a:bodyPr/>
        <a:lstStyle/>
        <a:p>
          <a:r>
            <a:rPr lang="en-US"/>
            <a:t>Consists of independent courses</a:t>
          </a:r>
        </a:p>
      </dgm:t>
    </dgm:pt>
    <dgm:pt modelId="{1EF448FC-70F8-42CC-A7F9-048A504A790A}" type="parTrans" cxnId="{118BAA08-C59F-43E8-A3AE-34EA16DCE985}">
      <dgm:prSet/>
      <dgm:spPr/>
      <dgm:t>
        <a:bodyPr/>
        <a:lstStyle/>
        <a:p>
          <a:endParaRPr lang="en-US"/>
        </a:p>
      </dgm:t>
    </dgm:pt>
    <dgm:pt modelId="{D3E4EB4B-4DBD-417C-8C7F-43A7D37BD5EA}" type="sibTrans" cxnId="{118BAA08-C59F-43E8-A3AE-34EA16DCE985}">
      <dgm:prSet/>
      <dgm:spPr/>
      <dgm:t>
        <a:bodyPr/>
        <a:lstStyle/>
        <a:p>
          <a:endParaRPr lang="en-US"/>
        </a:p>
      </dgm:t>
    </dgm:pt>
    <dgm:pt modelId="{C49DEB30-1A0B-426E-B764-AE4096DF3F8F}">
      <dgm:prSet/>
      <dgm:spPr/>
      <dgm:t>
        <a:bodyPr/>
        <a:lstStyle/>
        <a:p>
          <a:r>
            <a:rPr lang="en-US"/>
            <a:t>College level courses</a:t>
          </a:r>
        </a:p>
      </dgm:t>
    </dgm:pt>
    <dgm:pt modelId="{228DC8ED-7367-4944-9249-278BF9366EF6}" type="parTrans" cxnId="{2BB5CAA3-9FE5-435E-893A-CEA1C96B0C50}">
      <dgm:prSet/>
      <dgm:spPr/>
      <dgm:t>
        <a:bodyPr/>
        <a:lstStyle/>
        <a:p>
          <a:endParaRPr lang="en-US"/>
        </a:p>
      </dgm:t>
    </dgm:pt>
    <dgm:pt modelId="{9DC63EEC-CD54-4B11-A3A8-E01C8025311B}" type="sibTrans" cxnId="{2BB5CAA3-9FE5-435E-893A-CEA1C96B0C50}">
      <dgm:prSet/>
      <dgm:spPr/>
      <dgm:t>
        <a:bodyPr/>
        <a:lstStyle/>
        <a:p>
          <a:endParaRPr lang="en-US"/>
        </a:p>
      </dgm:t>
    </dgm:pt>
    <dgm:pt modelId="{D4E121E0-77D9-4ED2-9750-891688A880E6}">
      <dgm:prSet/>
      <dgm:spPr/>
      <dgm:t>
        <a:bodyPr/>
        <a:lstStyle/>
        <a:p>
          <a:r>
            <a:rPr lang="en-US"/>
            <a:t>AP score based solely on AP exam</a:t>
          </a:r>
        </a:p>
      </dgm:t>
    </dgm:pt>
    <dgm:pt modelId="{777E6101-7D13-4034-8FDB-E1B3A08482E5}" type="parTrans" cxnId="{93059A1D-9DC9-4DB9-BB1C-FB4F5A668449}">
      <dgm:prSet/>
      <dgm:spPr/>
      <dgm:t>
        <a:bodyPr/>
        <a:lstStyle/>
        <a:p>
          <a:endParaRPr lang="en-US"/>
        </a:p>
      </dgm:t>
    </dgm:pt>
    <dgm:pt modelId="{EA404987-3B02-4DC2-898A-F69985435874}" type="sibTrans" cxnId="{93059A1D-9DC9-4DB9-BB1C-FB4F5A668449}">
      <dgm:prSet/>
      <dgm:spPr/>
      <dgm:t>
        <a:bodyPr/>
        <a:lstStyle/>
        <a:p>
          <a:endParaRPr lang="en-US"/>
        </a:p>
      </dgm:t>
    </dgm:pt>
    <dgm:pt modelId="{05FAA1E4-3B65-406E-9054-BEE3A142F5FD}">
      <dgm:prSet/>
      <dgm:spPr/>
      <dgm:t>
        <a:bodyPr/>
        <a:lstStyle/>
        <a:p>
          <a:r>
            <a:rPr lang="en-US"/>
            <a:t>AP exams are multiple choice and short answer or essay</a:t>
          </a:r>
        </a:p>
      </dgm:t>
    </dgm:pt>
    <dgm:pt modelId="{4E0B082E-DF19-4C22-9A33-9DB00501274C}" type="parTrans" cxnId="{349E0E59-F712-43C4-B2D5-3FF38A31C9C6}">
      <dgm:prSet/>
      <dgm:spPr/>
      <dgm:t>
        <a:bodyPr/>
        <a:lstStyle/>
        <a:p>
          <a:endParaRPr lang="en-US"/>
        </a:p>
      </dgm:t>
    </dgm:pt>
    <dgm:pt modelId="{2498A609-C232-488E-8359-9F1061826377}" type="sibTrans" cxnId="{349E0E59-F712-43C4-B2D5-3FF38A31C9C6}">
      <dgm:prSet/>
      <dgm:spPr/>
      <dgm:t>
        <a:bodyPr/>
        <a:lstStyle/>
        <a:p>
          <a:endParaRPr lang="en-US"/>
        </a:p>
      </dgm:t>
    </dgm:pt>
    <dgm:pt modelId="{00507841-1259-4D2F-A2AA-665EB83445B3}">
      <dgm:prSet/>
      <dgm:spPr/>
      <dgm:t>
        <a:bodyPr/>
        <a:lstStyle/>
        <a:p>
          <a:r>
            <a:rPr lang="en-US"/>
            <a:t>Any student may take an AP exam</a:t>
          </a:r>
        </a:p>
      </dgm:t>
    </dgm:pt>
    <dgm:pt modelId="{14F94F09-2353-4C65-928F-5D46D55AB6C2}" type="parTrans" cxnId="{2EFA6CDF-5A26-4D64-9074-91AA9063CE46}">
      <dgm:prSet/>
      <dgm:spPr/>
      <dgm:t>
        <a:bodyPr/>
        <a:lstStyle/>
        <a:p>
          <a:endParaRPr lang="en-US"/>
        </a:p>
      </dgm:t>
    </dgm:pt>
    <dgm:pt modelId="{D57F6490-7877-45B0-B0B9-9B036FB39F86}" type="sibTrans" cxnId="{2EFA6CDF-5A26-4D64-9074-91AA9063CE46}">
      <dgm:prSet/>
      <dgm:spPr/>
      <dgm:t>
        <a:bodyPr/>
        <a:lstStyle/>
        <a:p>
          <a:endParaRPr lang="en-US"/>
        </a:p>
      </dgm:t>
    </dgm:pt>
    <dgm:pt modelId="{2DFF7F21-2255-4668-8486-E2D0FBBF7A4D}">
      <dgm:prSet/>
      <dgm:spPr/>
      <dgm:t>
        <a:bodyPr/>
        <a:lstStyle/>
        <a:p>
          <a:r>
            <a:rPr lang="en-US"/>
            <a:t>Students earn credit in individual courses</a:t>
          </a:r>
        </a:p>
      </dgm:t>
    </dgm:pt>
    <dgm:pt modelId="{089A8AEC-45BB-4502-89D3-2188A6C3082B}" type="parTrans" cxnId="{78882B39-EBA6-4125-A966-BC4B9D600B93}">
      <dgm:prSet/>
      <dgm:spPr/>
      <dgm:t>
        <a:bodyPr/>
        <a:lstStyle/>
        <a:p>
          <a:endParaRPr lang="en-US"/>
        </a:p>
      </dgm:t>
    </dgm:pt>
    <dgm:pt modelId="{0D678B36-1D96-44D2-872F-1E88ACF86F2C}" type="sibTrans" cxnId="{78882B39-EBA6-4125-A966-BC4B9D600B93}">
      <dgm:prSet/>
      <dgm:spPr/>
      <dgm:t>
        <a:bodyPr/>
        <a:lstStyle/>
        <a:p>
          <a:endParaRPr lang="en-US"/>
        </a:p>
      </dgm:t>
    </dgm:pt>
    <dgm:pt modelId="{E257D6B5-713B-4D79-8AB8-A0ECCEDAD14E}" type="pres">
      <dgm:prSet presAssocID="{B4CD9C34-E1C3-44CB-97C8-BE087A645A97}" presName="diagram" presStyleCnt="0">
        <dgm:presLayoutVars>
          <dgm:dir/>
          <dgm:resizeHandles val="exact"/>
        </dgm:presLayoutVars>
      </dgm:prSet>
      <dgm:spPr/>
    </dgm:pt>
    <dgm:pt modelId="{8921297A-DF1B-4068-B1C6-A55197D522B4}" type="pres">
      <dgm:prSet presAssocID="{F67EFD74-1DBD-4F4A-8AFE-8C99861F9148}" presName="node" presStyleLbl="node1" presStyleIdx="0" presStyleCnt="7">
        <dgm:presLayoutVars>
          <dgm:bulletEnabled val="1"/>
        </dgm:presLayoutVars>
      </dgm:prSet>
      <dgm:spPr/>
    </dgm:pt>
    <dgm:pt modelId="{B2D77C2E-EA19-4265-8CC7-A9C002E19CEA}" type="pres">
      <dgm:prSet presAssocID="{F86740D8-492F-401F-908B-B090725457DF}" presName="sibTrans" presStyleCnt="0"/>
      <dgm:spPr/>
    </dgm:pt>
    <dgm:pt modelId="{FBF2C0E6-2B84-4077-BFC9-566745DA9FB2}" type="pres">
      <dgm:prSet presAssocID="{AAACD296-A8AF-4AE2-ADF8-8710D1E1EE9B}" presName="node" presStyleLbl="node1" presStyleIdx="1" presStyleCnt="7">
        <dgm:presLayoutVars>
          <dgm:bulletEnabled val="1"/>
        </dgm:presLayoutVars>
      </dgm:prSet>
      <dgm:spPr/>
    </dgm:pt>
    <dgm:pt modelId="{590EAF17-4F67-4C66-B2CE-DA4A9CB09CA1}" type="pres">
      <dgm:prSet presAssocID="{D3E4EB4B-4DBD-417C-8C7F-43A7D37BD5EA}" presName="sibTrans" presStyleCnt="0"/>
      <dgm:spPr/>
    </dgm:pt>
    <dgm:pt modelId="{E01C2CDC-32C0-4A38-9B1E-2E1D094B8C96}" type="pres">
      <dgm:prSet presAssocID="{C49DEB30-1A0B-426E-B764-AE4096DF3F8F}" presName="node" presStyleLbl="node1" presStyleIdx="2" presStyleCnt="7">
        <dgm:presLayoutVars>
          <dgm:bulletEnabled val="1"/>
        </dgm:presLayoutVars>
      </dgm:prSet>
      <dgm:spPr/>
    </dgm:pt>
    <dgm:pt modelId="{6C2C25D2-247D-495B-A1E3-D8916E2AA78F}" type="pres">
      <dgm:prSet presAssocID="{9DC63EEC-CD54-4B11-A3A8-E01C8025311B}" presName="sibTrans" presStyleCnt="0"/>
      <dgm:spPr/>
    </dgm:pt>
    <dgm:pt modelId="{AF88750E-C830-4491-820C-0F98DCE1B127}" type="pres">
      <dgm:prSet presAssocID="{D4E121E0-77D9-4ED2-9750-891688A880E6}" presName="node" presStyleLbl="node1" presStyleIdx="3" presStyleCnt="7">
        <dgm:presLayoutVars>
          <dgm:bulletEnabled val="1"/>
        </dgm:presLayoutVars>
      </dgm:prSet>
      <dgm:spPr/>
    </dgm:pt>
    <dgm:pt modelId="{2B4F61F6-6EFD-4F72-ADC3-18E9DBDB2085}" type="pres">
      <dgm:prSet presAssocID="{EA404987-3B02-4DC2-898A-F69985435874}" presName="sibTrans" presStyleCnt="0"/>
      <dgm:spPr/>
    </dgm:pt>
    <dgm:pt modelId="{DE31A539-C516-4A45-BC52-79AE8F8196D4}" type="pres">
      <dgm:prSet presAssocID="{05FAA1E4-3B65-406E-9054-BEE3A142F5FD}" presName="node" presStyleLbl="node1" presStyleIdx="4" presStyleCnt="7">
        <dgm:presLayoutVars>
          <dgm:bulletEnabled val="1"/>
        </dgm:presLayoutVars>
      </dgm:prSet>
      <dgm:spPr/>
    </dgm:pt>
    <dgm:pt modelId="{34EDA2F1-1EB7-4E79-BCC9-CDDEEE3C5B2F}" type="pres">
      <dgm:prSet presAssocID="{2498A609-C232-488E-8359-9F1061826377}" presName="sibTrans" presStyleCnt="0"/>
      <dgm:spPr/>
    </dgm:pt>
    <dgm:pt modelId="{D58D756B-3FE0-4A4A-AA4D-7715567F8735}" type="pres">
      <dgm:prSet presAssocID="{00507841-1259-4D2F-A2AA-665EB83445B3}" presName="node" presStyleLbl="node1" presStyleIdx="5" presStyleCnt="7">
        <dgm:presLayoutVars>
          <dgm:bulletEnabled val="1"/>
        </dgm:presLayoutVars>
      </dgm:prSet>
      <dgm:spPr/>
    </dgm:pt>
    <dgm:pt modelId="{DFD1F7C1-FBEE-4DE3-A5CF-F28EAC3CE9EB}" type="pres">
      <dgm:prSet presAssocID="{D57F6490-7877-45B0-B0B9-9B036FB39F86}" presName="sibTrans" presStyleCnt="0"/>
      <dgm:spPr/>
    </dgm:pt>
    <dgm:pt modelId="{05ADD568-80B0-447E-882E-9B5AA8378C59}" type="pres">
      <dgm:prSet presAssocID="{2DFF7F21-2255-4668-8486-E2D0FBBF7A4D}" presName="node" presStyleLbl="node1" presStyleIdx="6" presStyleCnt="7">
        <dgm:presLayoutVars>
          <dgm:bulletEnabled val="1"/>
        </dgm:presLayoutVars>
      </dgm:prSet>
      <dgm:spPr/>
    </dgm:pt>
  </dgm:ptLst>
  <dgm:cxnLst>
    <dgm:cxn modelId="{118BAA08-C59F-43E8-A3AE-34EA16DCE985}" srcId="{B4CD9C34-E1C3-44CB-97C8-BE087A645A97}" destId="{AAACD296-A8AF-4AE2-ADF8-8710D1E1EE9B}" srcOrd="1" destOrd="0" parTransId="{1EF448FC-70F8-42CC-A7F9-048A504A790A}" sibTransId="{D3E4EB4B-4DBD-417C-8C7F-43A7D37BD5EA}"/>
    <dgm:cxn modelId="{93059A1D-9DC9-4DB9-BB1C-FB4F5A668449}" srcId="{B4CD9C34-E1C3-44CB-97C8-BE087A645A97}" destId="{D4E121E0-77D9-4ED2-9750-891688A880E6}" srcOrd="3" destOrd="0" parTransId="{777E6101-7D13-4034-8FDB-E1B3A08482E5}" sibTransId="{EA404987-3B02-4DC2-898A-F69985435874}"/>
    <dgm:cxn modelId="{8CC24329-40F1-4A8F-97B7-AEB3FAAD1356}" type="presOf" srcId="{05FAA1E4-3B65-406E-9054-BEE3A142F5FD}" destId="{DE31A539-C516-4A45-BC52-79AE8F8196D4}" srcOrd="0" destOrd="0" presId="urn:microsoft.com/office/officeart/2005/8/layout/default"/>
    <dgm:cxn modelId="{78882B39-EBA6-4125-A966-BC4B9D600B93}" srcId="{B4CD9C34-E1C3-44CB-97C8-BE087A645A97}" destId="{2DFF7F21-2255-4668-8486-E2D0FBBF7A4D}" srcOrd="6" destOrd="0" parTransId="{089A8AEC-45BB-4502-89D3-2188A6C3082B}" sibTransId="{0D678B36-1D96-44D2-872F-1E88ACF86F2C}"/>
    <dgm:cxn modelId="{70BB933F-1ACF-4359-A2E2-BF9304490569}" type="presOf" srcId="{F67EFD74-1DBD-4F4A-8AFE-8C99861F9148}" destId="{8921297A-DF1B-4068-B1C6-A55197D522B4}" srcOrd="0" destOrd="0" presId="urn:microsoft.com/office/officeart/2005/8/layout/default"/>
    <dgm:cxn modelId="{C2A4F557-38C2-4F6B-91A2-9A29DE34C071}" type="presOf" srcId="{B4CD9C34-E1C3-44CB-97C8-BE087A645A97}" destId="{E257D6B5-713B-4D79-8AB8-A0ECCEDAD14E}" srcOrd="0" destOrd="0" presId="urn:microsoft.com/office/officeart/2005/8/layout/default"/>
    <dgm:cxn modelId="{349E0E59-F712-43C4-B2D5-3FF38A31C9C6}" srcId="{B4CD9C34-E1C3-44CB-97C8-BE087A645A97}" destId="{05FAA1E4-3B65-406E-9054-BEE3A142F5FD}" srcOrd="4" destOrd="0" parTransId="{4E0B082E-DF19-4C22-9A33-9DB00501274C}" sibTransId="{2498A609-C232-488E-8359-9F1061826377}"/>
    <dgm:cxn modelId="{E2C23587-1422-4F82-B641-A6513BF586B1}" type="presOf" srcId="{2DFF7F21-2255-4668-8486-E2D0FBBF7A4D}" destId="{05ADD568-80B0-447E-882E-9B5AA8378C59}" srcOrd="0" destOrd="0" presId="urn:microsoft.com/office/officeart/2005/8/layout/default"/>
    <dgm:cxn modelId="{F083C2A2-B440-43B1-9A85-741550898CB3}" type="presOf" srcId="{00507841-1259-4D2F-A2AA-665EB83445B3}" destId="{D58D756B-3FE0-4A4A-AA4D-7715567F8735}" srcOrd="0" destOrd="0" presId="urn:microsoft.com/office/officeart/2005/8/layout/default"/>
    <dgm:cxn modelId="{2BB5CAA3-9FE5-435E-893A-CEA1C96B0C50}" srcId="{B4CD9C34-E1C3-44CB-97C8-BE087A645A97}" destId="{C49DEB30-1A0B-426E-B764-AE4096DF3F8F}" srcOrd="2" destOrd="0" parTransId="{228DC8ED-7367-4944-9249-278BF9366EF6}" sibTransId="{9DC63EEC-CD54-4B11-A3A8-E01C8025311B}"/>
    <dgm:cxn modelId="{53FCBAC3-E982-44FE-A644-AC8442074AB0}" type="presOf" srcId="{AAACD296-A8AF-4AE2-ADF8-8710D1E1EE9B}" destId="{FBF2C0E6-2B84-4077-BFC9-566745DA9FB2}" srcOrd="0" destOrd="0" presId="urn:microsoft.com/office/officeart/2005/8/layout/default"/>
    <dgm:cxn modelId="{2EFA6CDF-5A26-4D64-9074-91AA9063CE46}" srcId="{B4CD9C34-E1C3-44CB-97C8-BE087A645A97}" destId="{00507841-1259-4D2F-A2AA-665EB83445B3}" srcOrd="5" destOrd="0" parTransId="{14F94F09-2353-4C65-928F-5D46D55AB6C2}" sibTransId="{D57F6490-7877-45B0-B0B9-9B036FB39F86}"/>
    <dgm:cxn modelId="{89FC2FEA-80A0-48D4-869D-AA47068DAAE6}" type="presOf" srcId="{D4E121E0-77D9-4ED2-9750-891688A880E6}" destId="{AF88750E-C830-4491-820C-0F98DCE1B127}" srcOrd="0" destOrd="0" presId="urn:microsoft.com/office/officeart/2005/8/layout/default"/>
    <dgm:cxn modelId="{DF9410EB-98E7-4F37-967F-414FEEAD2D12}" type="presOf" srcId="{C49DEB30-1A0B-426E-B764-AE4096DF3F8F}" destId="{E01C2CDC-32C0-4A38-9B1E-2E1D094B8C96}" srcOrd="0" destOrd="0" presId="urn:microsoft.com/office/officeart/2005/8/layout/default"/>
    <dgm:cxn modelId="{EFDC32ED-7BB6-430B-AC21-EB4AA11B3868}" srcId="{B4CD9C34-E1C3-44CB-97C8-BE087A645A97}" destId="{F67EFD74-1DBD-4F4A-8AFE-8C99861F9148}" srcOrd="0" destOrd="0" parTransId="{D2D949DB-1990-461C-B309-55679B350CBE}" sibTransId="{F86740D8-492F-401F-908B-B090725457DF}"/>
    <dgm:cxn modelId="{9499AA30-58CD-4E9D-B797-B9D8BFA6BE5A}" type="presParOf" srcId="{E257D6B5-713B-4D79-8AB8-A0ECCEDAD14E}" destId="{8921297A-DF1B-4068-B1C6-A55197D522B4}" srcOrd="0" destOrd="0" presId="urn:microsoft.com/office/officeart/2005/8/layout/default"/>
    <dgm:cxn modelId="{28BD1909-F21A-4856-8BD7-B7E6B3F6C9F6}" type="presParOf" srcId="{E257D6B5-713B-4D79-8AB8-A0ECCEDAD14E}" destId="{B2D77C2E-EA19-4265-8CC7-A9C002E19CEA}" srcOrd="1" destOrd="0" presId="urn:microsoft.com/office/officeart/2005/8/layout/default"/>
    <dgm:cxn modelId="{C7B66E82-DC04-44EA-ABB0-D0DD5338C91E}" type="presParOf" srcId="{E257D6B5-713B-4D79-8AB8-A0ECCEDAD14E}" destId="{FBF2C0E6-2B84-4077-BFC9-566745DA9FB2}" srcOrd="2" destOrd="0" presId="urn:microsoft.com/office/officeart/2005/8/layout/default"/>
    <dgm:cxn modelId="{9223DF45-ED90-4BF4-9B91-E424205D0F8F}" type="presParOf" srcId="{E257D6B5-713B-4D79-8AB8-A0ECCEDAD14E}" destId="{590EAF17-4F67-4C66-B2CE-DA4A9CB09CA1}" srcOrd="3" destOrd="0" presId="urn:microsoft.com/office/officeart/2005/8/layout/default"/>
    <dgm:cxn modelId="{FEAF9EAA-5BA6-4CBB-B1EC-4CCF3A4FE0D3}" type="presParOf" srcId="{E257D6B5-713B-4D79-8AB8-A0ECCEDAD14E}" destId="{E01C2CDC-32C0-4A38-9B1E-2E1D094B8C96}" srcOrd="4" destOrd="0" presId="urn:microsoft.com/office/officeart/2005/8/layout/default"/>
    <dgm:cxn modelId="{51D47786-9CB0-4A86-B257-15271B8A36D1}" type="presParOf" srcId="{E257D6B5-713B-4D79-8AB8-A0ECCEDAD14E}" destId="{6C2C25D2-247D-495B-A1E3-D8916E2AA78F}" srcOrd="5" destOrd="0" presId="urn:microsoft.com/office/officeart/2005/8/layout/default"/>
    <dgm:cxn modelId="{82580972-31B8-4B9C-97EA-761A0B9F5DBB}" type="presParOf" srcId="{E257D6B5-713B-4D79-8AB8-A0ECCEDAD14E}" destId="{AF88750E-C830-4491-820C-0F98DCE1B127}" srcOrd="6" destOrd="0" presId="urn:microsoft.com/office/officeart/2005/8/layout/default"/>
    <dgm:cxn modelId="{0EC51DA3-8E86-40C4-B80C-A3DD8017C234}" type="presParOf" srcId="{E257D6B5-713B-4D79-8AB8-A0ECCEDAD14E}" destId="{2B4F61F6-6EFD-4F72-ADC3-18E9DBDB2085}" srcOrd="7" destOrd="0" presId="urn:microsoft.com/office/officeart/2005/8/layout/default"/>
    <dgm:cxn modelId="{3B91DC17-1F11-4EDB-8C35-B0156E39BBC8}" type="presParOf" srcId="{E257D6B5-713B-4D79-8AB8-A0ECCEDAD14E}" destId="{DE31A539-C516-4A45-BC52-79AE8F8196D4}" srcOrd="8" destOrd="0" presId="urn:microsoft.com/office/officeart/2005/8/layout/default"/>
    <dgm:cxn modelId="{9D761813-8ABB-4F80-96F0-F1DB589C0B02}" type="presParOf" srcId="{E257D6B5-713B-4D79-8AB8-A0ECCEDAD14E}" destId="{34EDA2F1-1EB7-4E79-BCC9-CDDEEE3C5B2F}" srcOrd="9" destOrd="0" presId="urn:microsoft.com/office/officeart/2005/8/layout/default"/>
    <dgm:cxn modelId="{4BEB7898-1E2D-4954-B1A3-7DBCF82F6EDB}" type="presParOf" srcId="{E257D6B5-713B-4D79-8AB8-A0ECCEDAD14E}" destId="{D58D756B-3FE0-4A4A-AA4D-7715567F8735}" srcOrd="10" destOrd="0" presId="urn:microsoft.com/office/officeart/2005/8/layout/default"/>
    <dgm:cxn modelId="{D68FF36F-5C0A-48C5-8310-99097FE69C16}" type="presParOf" srcId="{E257D6B5-713B-4D79-8AB8-A0ECCEDAD14E}" destId="{DFD1F7C1-FBEE-4DE3-A5CF-F28EAC3CE9EB}" srcOrd="11" destOrd="0" presId="urn:microsoft.com/office/officeart/2005/8/layout/default"/>
    <dgm:cxn modelId="{969662F3-092B-4165-8326-A0BB4FBAE7E3}" type="presParOf" srcId="{E257D6B5-713B-4D79-8AB8-A0ECCEDAD14E}" destId="{05ADD568-80B0-447E-882E-9B5AA8378C5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27D096-2EDB-4A4F-AF66-97099ECDBED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76B61B7-68B6-40E6-8462-6C7FBB93662F}">
      <dgm:prSet/>
      <dgm:spPr/>
      <dgm:t>
        <a:bodyPr/>
        <a:lstStyle/>
        <a:p>
          <a:r>
            <a:rPr lang="en-US" b="1"/>
            <a:t>Everyone should take </a:t>
          </a:r>
          <a:r>
            <a:rPr lang="en-US" b="1" u="sng"/>
            <a:t>at least 1 advanced class </a:t>
          </a:r>
          <a:r>
            <a:rPr lang="en-US" b="1"/>
            <a:t>before you graduate from Washburn</a:t>
          </a:r>
          <a:endParaRPr lang="en-US"/>
        </a:p>
      </dgm:t>
    </dgm:pt>
    <dgm:pt modelId="{30027227-DF34-4947-B159-F10CCF0C6B05}" type="parTrans" cxnId="{D0D09F52-4D8D-450E-B644-40074FC6E88A}">
      <dgm:prSet/>
      <dgm:spPr/>
      <dgm:t>
        <a:bodyPr/>
        <a:lstStyle/>
        <a:p>
          <a:endParaRPr lang="en-US"/>
        </a:p>
      </dgm:t>
    </dgm:pt>
    <dgm:pt modelId="{73C2940F-B5E6-4268-94DA-12B48BBD7958}" type="sibTrans" cxnId="{D0D09F52-4D8D-450E-B644-40074FC6E88A}">
      <dgm:prSet/>
      <dgm:spPr/>
      <dgm:t>
        <a:bodyPr/>
        <a:lstStyle/>
        <a:p>
          <a:endParaRPr lang="en-US"/>
        </a:p>
      </dgm:t>
    </dgm:pt>
    <dgm:pt modelId="{F05C38B1-A607-4D02-9DB7-B2E276B073ED}">
      <dgm:prSet/>
      <dgm:spPr/>
      <dgm:t>
        <a:bodyPr/>
        <a:lstStyle/>
        <a:p>
          <a:r>
            <a:rPr lang="en-US"/>
            <a:t>Take advanced courses you are actively interested in, not one’s that your friends take </a:t>
          </a:r>
          <a:r>
            <a:rPr lang="en-US">
              <a:sym typeface="Wingdings" panose="05000000000000000000" pitchFamily="2" charset="2"/>
            </a:rPr>
            <a:t></a:t>
          </a:r>
          <a:endParaRPr lang="en-US"/>
        </a:p>
      </dgm:t>
    </dgm:pt>
    <dgm:pt modelId="{36307C38-39A7-49AB-9CC6-14C71CFFE475}" type="parTrans" cxnId="{E2A70283-4D70-4C48-93BC-402A38E753A8}">
      <dgm:prSet/>
      <dgm:spPr/>
      <dgm:t>
        <a:bodyPr/>
        <a:lstStyle/>
        <a:p>
          <a:endParaRPr lang="en-US"/>
        </a:p>
      </dgm:t>
    </dgm:pt>
    <dgm:pt modelId="{1627DB42-40E0-4D84-A232-273AE24B6DCE}" type="sibTrans" cxnId="{E2A70283-4D70-4C48-93BC-402A38E753A8}">
      <dgm:prSet/>
      <dgm:spPr/>
      <dgm:t>
        <a:bodyPr/>
        <a:lstStyle/>
        <a:p>
          <a:endParaRPr lang="en-US"/>
        </a:p>
      </dgm:t>
    </dgm:pt>
    <dgm:pt modelId="{9FE6365D-B9DB-4645-A48F-A818251803C8}">
      <dgm:prSet/>
      <dgm:spPr/>
      <dgm:t>
        <a:bodyPr/>
        <a:lstStyle/>
        <a:p>
          <a:r>
            <a:rPr lang="en-US"/>
            <a:t>Take AVID and other coursework in 9</a:t>
          </a:r>
          <a:r>
            <a:rPr lang="en-US" baseline="30000"/>
            <a:t>th</a:t>
          </a:r>
          <a:r>
            <a:rPr lang="en-US"/>
            <a:t> and 10</a:t>
          </a:r>
          <a:r>
            <a:rPr lang="en-US" baseline="30000"/>
            <a:t>th</a:t>
          </a:r>
          <a:r>
            <a:rPr lang="en-US"/>
            <a:t> grade to help prepare for advanced coursework.</a:t>
          </a:r>
        </a:p>
      </dgm:t>
    </dgm:pt>
    <dgm:pt modelId="{B39B3ED1-8811-4EDD-893E-ACA84CF12CE9}" type="parTrans" cxnId="{2BAE70E9-2729-43B2-9A85-7DCF4A651B10}">
      <dgm:prSet/>
      <dgm:spPr/>
      <dgm:t>
        <a:bodyPr/>
        <a:lstStyle/>
        <a:p>
          <a:endParaRPr lang="en-US"/>
        </a:p>
      </dgm:t>
    </dgm:pt>
    <dgm:pt modelId="{0BDFA439-D0AF-48AB-9651-FF1BCA135079}" type="sibTrans" cxnId="{2BAE70E9-2729-43B2-9A85-7DCF4A651B10}">
      <dgm:prSet/>
      <dgm:spPr/>
      <dgm:t>
        <a:bodyPr/>
        <a:lstStyle/>
        <a:p>
          <a:endParaRPr lang="en-US"/>
        </a:p>
      </dgm:t>
    </dgm:pt>
    <dgm:pt modelId="{A75A2031-49BF-4485-B056-C87A67EE49F7}">
      <dgm:prSet/>
      <dgm:spPr/>
      <dgm:t>
        <a:bodyPr/>
        <a:lstStyle/>
        <a:p>
          <a:r>
            <a:rPr lang="en-US"/>
            <a:t>Take courses that will prepare you for whatever you want to do post secondary.  Our goal is to provide every one of our students with a challenge!</a:t>
          </a:r>
        </a:p>
      </dgm:t>
    </dgm:pt>
    <dgm:pt modelId="{025E4890-0F6C-45B1-ACE8-B40F8085973B}" type="parTrans" cxnId="{F8601D40-8FA3-4298-9638-05FECD961ABA}">
      <dgm:prSet/>
      <dgm:spPr/>
      <dgm:t>
        <a:bodyPr/>
        <a:lstStyle/>
        <a:p>
          <a:endParaRPr lang="en-US"/>
        </a:p>
      </dgm:t>
    </dgm:pt>
    <dgm:pt modelId="{40C8D91F-2C43-498E-986E-E4F5C58FFDDC}" type="sibTrans" cxnId="{F8601D40-8FA3-4298-9638-05FECD961ABA}">
      <dgm:prSet/>
      <dgm:spPr/>
      <dgm:t>
        <a:bodyPr/>
        <a:lstStyle/>
        <a:p>
          <a:endParaRPr lang="en-US"/>
        </a:p>
      </dgm:t>
    </dgm:pt>
    <dgm:pt modelId="{D893C040-F5B7-4722-9CE3-B81729ACEC36}" type="pres">
      <dgm:prSet presAssocID="{CD27D096-2EDB-4A4F-AF66-97099ECDBED1}" presName="linear" presStyleCnt="0">
        <dgm:presLayoutVars>
          <dgm:animLvl val="lvl"/>
          <dgm:resizeHandles val="exact"/>
        </dgm:presLayoutVars>
      </dgm:prSet>
      <dgm:spPr/>
    </dgm:pt>
    <dgm:pt modelId="{6E5F9AFD-068D-4A43-9DB9-871564A8CE74}" type="pres">
      <dgm:prSet presAssocID="{B76B61B7-68B6-40E6-8462-6C7FBB93662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85E5397-E6D6-443D-852A-7E00C53F1D6F}" type="pres">
      <dgm:prSet presAssocID="{73C2940F-B5E6-4268-94DA-12B48BBD7958}" presName="spacer" presStyleCnt="0"/>
      <dgm:spPr/>
    </dgm:pt>
    <dgm:pt modelId="{D3F645E4-31C4-4FA8-ABA2-70E7A862DBFC}" type="pres">
      <dgm:prSet presAssocID="{F05C38B1-A607-4D02-9DB7-B2E276B073E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622DB65-FFB8-4833-B07D-8234B5E038BF}" type="pres">
      <dgm:prSet presAssocID="{1627DB42-40E0-4D84-A232-273AE24B6DCE}" presName="spacer" presStyleCnt="0"/>
      <dgm:spPr/>
    </dgm:pt>
    <dgm:pt modelId="{1D24DA47-FB0E-48E6-AEEC-BE2BFD09A530}" type="pres">
      <dgm:prSet presAssocID="{9FE6365D-B9DB-4645-A48F-A818251803C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5D7B860-5321-4C8F-8629-5660E8CA371D}" type="pres">
      <dgm:prSet presAssocID="{0BDFA439-D0AF-48AB-9651-FF1BCA135079}" presName="spacer" presStyleCnt="0"/>
      <dgm:spPr/>
    </dgm:pt>
    <dgm:pt modelId="{75C4B912-6C7C-406F-868D-882D5C258260}" type="pres">
      <dgm:prSet presAssocID="{A75A2031-49BF-4485-B056-C87A67EE49F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40CA30F-4DE9-444F-954A-ABF8236B8C23}" type="presOf" srcId="{F05C38B1-A607-4D02-9DB7-B2E276B073ED}" destId="{D3F645E4-31C4-4FA8-ABA2-70E7A862DBFC}" srcOrd="0" destOrd="0" presId="urn:microsoft.com/office/officeart/2005/8/layout/vList2"/>
    <dgm:cxn modelId="{AB31B510-8808-41DD-A4CD-DDBA8D337963}" type="presOf" srcId="{9FE6365D-B9DB-4645-A48F-A818251803C8}" destId="{1D24DA47-FB0E-48E6-AEEC-BE2BFD09A530}" srcOrd="0" destOrd="0" presId="urn:microsoft.com/office/officeart/2005/8/layout/vList2"/>
    <dgm:cxn modelId="{675ADB11-A48A-49EB-907B-EF6E077533CA}" type="presOf" srcId="{A75A2031-49BF-4485-B056-C87A67EE49F7}" destId="{75C4B912-6C7C-406F-868D-882D5C258260}" srcOrd="0" destOrd="0" presId="urn:microsoft.com/office/officeart/2005/8/layout/vList2"/>
    <dgm:cxn modelId="{F8601D40-8FA3-4298-9638-05FECD961ABA}" srcId="{CD27D096-2EDB-4A4F-AF66-97099ECDBED1}" destId="{A75A2031-49BF-4485-B056-C87A67EE49F7}" srcOrd="3" destOrd="0" parTransId="{025E4890-0F6C-45B1-ACE8-B40F8085973B}" sibTransId="{40C8D91F-2C43-498E-986E-E4F5C58FFDDC}"/>
    <dgm:cxn modelId="{D0D09F52-4D8D-450E-B644-40074FC6E88A}" srcId="{CD27D096-2EDB-4A4F-AF66-97099ECDBED1}" destId="{B76B61B7-68B6-40E6-8462-6C7FBB93662F}" srcOrd="0" destOrd="0" parTransId="{30027227-DF34-4947-B159-F10CCF0C6B05}" sibTransId="{73C2940F-B5E6-4268-94DA-12B48BBD7958}"/>
    <dgm:cxn modelId="{E2A70283-4D70-4C48-93BC-402A38E753A8}" srcId="{CD27D096-2EDB-4A4F-AF66-97099ECDBED1}" destId="{F05C38B1-A607-4D02-9DB7-B2E276B073ED}" srcOrd="1" destOrd="0" parTransId="{36307C38-39A7-49AB-9CC6-14C71CFFE475}" sibTransId="{1627DB42-40E0-4D84-A232-273AE24B6DCE}"/>
    <dgm:cxn modelId="{332132AC-E968-4A22-B3B9-B1F7FE26C151}" type="presOf" srcId="{B76B61B7-68B6-40E6-8462-6C7FBB93662F}" destId="{6E5F9AFD-068D-4A43-9DB9-871564A8CE74}" srcOrd="0" destOrd="0" presId="urn:microsoft.com/office/officeart/2005/8/layout/vList2"/>
    <dgm:cxn modelId="{3DEC2DBE-9A85-4DC0-88EB-12BDF5E68F11}" type="presOf" srcId="{CD27D096-2EDB-4A4F-AF66-97099ECDBED1}" destId="{D893C040-F5B7-4722-9CE3-B81729ACEC36}" srcOrd="0" destOrd="0" presId="urn:microsoft.com/office/officeart/2005/8/layout/vList2"/>
    <dgm:cxn modelId="{2BAE70E9-2729-43B2-9A85-7DCF4A651B10}" srcId="{CD27D096-2EDB-4A4F-AF66-97099ECDBED1}" destId="{9FE6365D-B9DB-4645-A48F-A818251803C8}" srcOrd="2" destOrd="0" parTransId="{B39B3ED1-8811-4EDD-893E-ACA84CF12CE9}" sibTransId="{0BDFA439-D0AF-48AB-9651-FF1BCA135079}"/>
    <dgm:cxn modelId="{5F0A298A-2369-497C-8921-5BDD8F47C459}" type="presParOf" srcId="{D893C040-F5B7-4722-9CE3-B81729ACEC36}" destId="{6E5F9AFD-068D-4A43-9DB9-871564A8CE74}" srcOrd="0" destOrd="0" presId="urn:microsoft.com/office/officeart/2005/8/layout/vList2"/>
    <dgm:cxn modelId="{E3340476-8390-434A-AC1C-5549BF4801B5}" type="presParOf" srcId="{D893C040-F5B7-4722-9CE3-B81729ACEC36}" destId="{E85E5397-E6D6-443D-852A-7E00C53F1D6F}" srcOrd="1" destOrd="0" presId="urn:microsoft.com/office/officeart/2005/8/layout/vList2"/>
    <dgm:cxn modelId="{FBC216B0-4DAE-41C7-A8AD-5EDC8F3C1820}" type="presParOf" srcId="{D893C040-F5B7-4722-9CE3-B81729ACEC36}" destId="{D3F645E4-31C4-4FA8-ABA2-70E7A862DBFC}" srcOrd="2" destOrd="0" presId="urn:microsoft.com/office/officeart/2005/8/layout/vList2"/>
    <dgm:cxn modelId="{D9428D9D-AEE6-4523-8C1A-B39281F68B47}" type="presParOf" srcId="{D893C040-F5B7-4722-9CE3-B81729ACEC36}" destId="{4622DB65-FFB8-4833-B07D-8234B5E038BF}" srcOrd="3" destOrd="0" presId="urn:microsoft.com/office/officeart/2005/8/layout/vList2"/>
    <dgm:cxn modelId="{CF9E8CDE-AE28-4616-8978-2348E2F54AEA}" type="presParOf" srcId="{D893C040-F5B7-4722-9CE3-B81729ACEC36}" destId="{1D24DA47-FB0E-48E6-AEEC-BE2BFD09A530}" srcOrd="4" destOrd="0" presId="urn:microsoft.com/office/officeart/2005/8/layout/vList2"/>
    <dgm:cxn modelId="{73B1E29F-6B4A-4EE4-A721-6E662AE682FE}" type="presParOf" srcId="{D893C040-F5B7-4722-9CE3-B81729ACEC36}" destId="{75D7B860-5321-4C8F-8629-5660E8CA371D}" srcOrd="5" destOrd="0" presId="urn:microsoft.com/office/officeart/2005/8/layout/vList2"/>
    <dgm:cxn modelId="{577BC715-5070-4384-8FF9-8536ED840215}" type="presParOf" srcId="{D893C040-F5B7-4722-9CE3-B81729ACEC36}" destId="{75C4B912-6C7C-406F-868D-882D5C25826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C54B4D-BAB0-4D1F-9E2C-6947749E240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FE026AC-AB3F-4BDB-B381-724146846D88}">
      <dgm:prSet/>
      <dgm:spPr/>
      <dgm:t>
        <a:bodyPr/>
        <a:lstStyle/>
        <a:p>
          <a:r>
            <a:rPr lang="en-US"/>
            <a:t>Please feel free to email me at any time with questions:</a:t>
          </a:r>
        </a:p>
      </dgm:t>
    </dgm:pt>
    <dgm:pt modelId="{1C778D91-174F-46CC-970B-249240E6A0EE}" type="parTrans" cxnId="{7FF15A54-1C11-42B8-89CC-20F756FE85D3}">
      <dgm:prSet/>
      <dgm:spPr/>
      <dgm:t>
        <a:bodyPr/>
        <a:lstStyle/>
        <a:p>
          <a:endParaRPr lang="en-US"/>
        </a:p>
      </dgm:t>
    </dgm:pt>
    <dgm:pt modelId="{AF1F9F25-6747-491F-A0B5-86479EF5ED68}" type="sibTrans" cxnId="{7FF15A54-1C11-42B8-89CC-20F756FE85D3}">
      <dgm:prSet/>
      <dgm:spPr/>
      <dgm:t>
        <a:bodyPr/>
        <a:lstStyle/>
        <a:p>
          <a:endParaRPr lang="en-US"/>
        </a:p>
      </dgm:t>
    </dgm:pt>
    <dgm:pt modelId="{84D595B9-0289-4C93-95C3-B5944736997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Aaron.Percy@mpls.k12.mn.us</a:t>
          </a:r>
          <a:r>
            <a:rPr lang="en-US" dirty="0">
              <a:solidFill>
                <a:schemeClr val="tx1"/>
              </a:solidFill>
            </a:rPr>
            <a:t> </a:t>
          </a:r>
        </a:p>
      </dgm:t>
    </dgm:pt>
    <dgm:pt modelId="{85321EB4-9313-4515-A9A5-9B5F2030E2AF}" type="parTrans" cxnId="{56DFBC82-D33F-49CC-8A84-F40B66E29137}">
      <dgm:prSet/>
      <dgm:spPr/>
      <dgm:t>
        <a:bodyPr/>
        <a:lstStyle/>
        <a:p>
          <a:endParaRPr lang="en-US"/>
        </a:p>
      </dgm:t>
    </dgm:pt>
    <dgm:pt modelId="{B336E1FB-EA94-44C5-93C4-F49D6D5329C3}" type="sibTrans" cxnId="{56DFBC82-D33F-49CC-8A84-F40B66E29137}">
      <dgm:prSet/>
      <dgm:spPr/>
      <dgm:t>
        <a:bodyPr/>
        <a:lstStyle/>
        <a:p>
          <a:endParaRPr lang="en-US"/>
        </a:p>
      </dgm:t>
    </dgm:pt>
    <dgm:pt modelId="{98BFDC80-E588-42F5-8874-DBF1F8F77862}">
      <dgm:prSet/>
      <dgm:spPr/>
      <dgm:t>
        <a:bodyPr/>
        <a:lstStyle/>
        <a:p>
          <a:r>
            <a:rPr lang="en-US"/>
            <a:t>This PowerPoint is linked under advanced academics on the Washburn webpage.  Enjoy the evening!  Go Millers! </a:t>
          </a:r>
        </a:p>
      </dgm:t>
    </dgm:pt>
    <dgm:pt modelId="{0D4D80D6-57A2-4A47-ACF9-6DDC4C8C3E54}" type="parTrans" cxnId="{A153DC86-3F5F-41BB-A5F4-91DCA905676D}">
      <dgm:prSet/>
      <dgm:spPr/>
      <dgm:t>
        <a:bodyPr/>
        <a:lstStyle/>
        <a:p>
          <a:endParaRPr lang="en-US"/>
        </a:p>
      </dgm:t>
    </dgm:pt>
    <dgm:pt modelId="{35F903B3-C653-4B4F-A73F-6AA17C83BAAB}" type="sibTrans" cxnId="{A153DC86-3F5F-41BB-A5F4-91DCA905676D}">
      <dgm:prSet/>
      <dgm:spPr/>
      <dgm:t>
        <a:bodyPr/>
        <a:lstStyle/>
        <a:p>
          <a:endParaRPr lang="en-US"/>
        </a:p>
      </dgm:t>
    </dgm:pt>
    <dgm:pt modelId="{47271C49-1DA1-47F9-A363-100484EB60D2}" type="pres">
      <dgm:prSet presAssocID="{7AC54B4D-BAB0-4D1F-9E2C-6947749E2404}" presName="root" presStyleCnt="0">
        <dgm:presLayoutVars>
          <dgm:dir/>
          <dgm:resizeHandles val="exact"/>
        </dgm:presLayoutVars>
      </dgm:prSet>
      <dgm:spPr/>
    </dgm:pt>
    <dgm:pt modelId="{4EC62778-E2EB-4FFE-9FB0-4A090387D5E0}" type="pres">
      <dgm:prSet presAssocID="{CFE026AC-AB3F-4BDB-B381-724146846D88}" presName="compNode" presStyleCnt="0"/>
      <dgm:spPr/>
    </dgm:pt>
    <dgm:pt modelId="{E5FD085E-435E-40EA-AE3F-0096CA74F2E2}" type="pres">
      <dgm:prSet presAssocID="{CFE026AC-AB3F-4BDB-B381-724146846D88}" presName="bgRect" presStyleLbl="bgShp" presStyleIdx="0" presStyleCnt="3"/>
      <dgm:spPr/>
    </dgm:pt>
    <dgm:pt modelId="{BAB62A4A-BB2A-4206-91A5-FFBAB81AF650}" type="pres">
      <dgm:prSet presAssocID="{CFE026AC-AB3F-4BDB-B381-724146846D88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6DA7E934-ED19-4E50-826E-72153DFC381B}" type="pres">
      <dgm:prSet presAssocID="{CFE026AC-AB3F-4BDB-B381-724146846D88}" presName="spaceRect" presStyleCnt="0"/>
      <dgm:spPr/>
    </dgm:pt>
    <dgm:pt modelId="{D073A4B1-3306-4DB9-9127-4380C05A9DDF}" type="pres">
      <dgm:prSet presAssocID="{CFE026AC-AB3F-4BDB-B381-724146846D88}" presName="parTx" presStyleLbl="revTx" presStyleIdx="0" presStyleCnt="3">
        <dgm:presLayoutVars>
          <dgm:chMax val="0"/>
          <dgm:chPref val="0"/>
        </dgm:presLayoutVars>
      </dgm:prSet>
      <dgm:spPr/>
    </dgm:pt>
    <dgm:pt modelId="{8546140C-9AEC-4E49-AD50-593608A1E91D}" type="pres">
      <dgm:prSet presAssocID="{AF1F9F25-6747-491F-A0B5-86479EF5ED68}" presName="sibTrans" presStyleCnt="0"/>
      <dgm:spPr/>
    </dgm:pt>
    <dgm:pt modelId="{0C2A8F41-5AC5-4794-A455-A52B482C4C1E}" type="pres">
      <dgm:prSet presAssocID="{84D595B9-0289-4C93-95C3-B59447369970}" presName="compNode" presStyleCnt="0"/>
      <dgm:spPr/>
    </dgm:pt>
    <dgm:pt modelId="{B7F2AF60-52F6-4454-92CE-74D33E0D3093}" type="pres">
      <dgm:prSet presAssocID="{84D595B9-0289-4C93-95C3-B59447369970}" presName="bgRect" presStyleLbl="bgShp" presStyleIdx="1" presStyleCnt="3"/>
      <dgm:spPr/>
    </dgm:pt>
    <dgm:pt modelId="{6C0BAC52-CCB9-4436-94F8-200A643A88E2}" type="pres">
      <dgm:prSet presAssocID="{84D595B9-0289-4C93-95C3-B59447369970}" presName="iconRect" presStyleLbl="node1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1D7D20A7-93F2-4F35-86AD-28400AC2EDC1}" type="pres">
      <dgm:prSet presAssocID="{84D595B9-0289-4C93-95C3-B59447369970}" presName="spaceRect" presStyleCnt="0"/>
      <dgm:spPr/>
    </dgm:pt>
    <dgm:pt modelId="{5E184B98-4977-4D1D-8256-42E9065023A4}" type="pres">
      <dgm:prSet presAssocID="{84D595B9-0289-4C93-95C3-B59447369970}" presName="parTx" presStyleLbl="revTx" presStyleIdx="1" presStyleCnt="3">
        <dgm:presLayoutVars>
          <dgm:chMax val="0"/>
          <dgm:chPref val="0"/>
        </dgm:presLayoutVars>
      </dgm:prSet>
      <dgm:spPr/>
    </dgm:pt>
    <dgm:pt modelId="{692B5EA3-AC54-4696-8648-3CC8B274191A}" type="pres">
      <dgm:prSet presAssocID="{B336E1FB-EA94-44C5-93C4-F49D6D5329C3}" presName="sibTrans" presStyleCnt="0"/>
      <dgm:spPr/>
    </dgm:pt>
    <dgm:pt modelId="{734CB82F-FF1A-470F-BC9F-49855C4A83C4}" type="pres">
      <dgm:prSet presAssocID="{98BFDC80-E588-42F5-8874-DBF1F8F77862}" presName="compNode" presStyleCnt="0"/>
      <dgm:spPr/>
    </dgm:pt>
    <dgm:pt modelId="{146EC3AB-99CE-4B7E-8F77-E8E645617A47}" type="pres">
      <dgm:prSet presAssocID="{98BFDC80-E588-42F5-8874-DBF1F8F77862}" presName="bgRect" presStyleLbl="bgShp" presStyleIdx="2" presStyleCnt="3"/>
      <dgm:spPr/>
    </dgm:pt>
    <dgm:pt modelId="{22CFD86D-FD20-42DD-BD99-4A8B2F94721B}" type="pres">
      <dgm:prSet presAssocID="{98BFDC80-E588-42F5-8874-DBF1F8F77862}" presName="iconRect" presStyleLbl="nod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um Set"/>
        </a:ext>
      </dgm:extLst>
    </dgm:pt>
    <dgm:pt modelId="{308EB312-FB2E-4E08-9699-2CA1F870DD61}" type="pres">
      <dgm:prSet presAssocID="{98BFDC80-E588-42F5-8874-DBF1F8F77862}" presName="spaceRect" presStyleCnt="0"/>
      <dgm:spPr/>
    </dgm:pt>
    <dgm:pt modelId="{48D49DAA-9A5E-4EB8-87FE-0D3990AB6240}" type="pres">
      <dgm:prSet presAssocID="{98BFDC80-E588-42F5-8874-DBF1F8F7786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D35F769-F8C1-4E69-B189-278392DFE348}" type="presOf" srcId="{84D595B9-0289-4C93-95C3-B59447369970}" destId="{5E184B98-4977-4D1D-8256-42E9065023A4}" srcOrd="0" destOrd="0" presId="urn:microsoft.com/office/officeart/2018/2/layout/IconVerticalSolidList"/>
    <dgm:cxn modelId="{C2D4866E-A3AE-4F49-9CEF-2F3F6432B9D1}" type="presOf" srcId="{98BFDC80-E588-42F5-8874-DBF1F8F77862}" destId="{48D49DAA-9A5E-4EB8-87FE-0D3990AB6240}" srcOrd="0" destOrd="0" presId="urn:microsoft.com/office/officeart/2018/2/layout/IconVerticalSolidList"/>
    <dgm:cxn modelId="{7FF15A54-1C11-42B8-89CC-20F756FE85D3}" srcId="{7AC54B4D-BAB0-4D1F-9E2C-6947749E2404}" destId="{CFE026AC-AB3F-4BDB-B381-724146846D88}" srcOrd="0" destOrd="0" parTransId="{1C778D91-174F-46CC-970B-249240E6A0EE}" sibTransId="{AF1F9F25-6747-491F-A0B5-86479EF5ED68}"/>
    <dgm:cxn modelId="{56DFBC82-D33F-49CC-8A84-F40B66E29137}" srcId="{7AC54B4D-BAB0-4D1F-9E2C-6947749E2404}" destId="{84D595B9-0289-4C93-95C3-B59447369970}" srcOrd="1" destOrd="0" parTransId="{85321EB4-9313-4515-A9A5-9B5F2030E2AF}" sibTransId="{B336E1FB-EA94-44C5-93C4-F49D6D5329C3}"/>
    <dgm:cxn modelId="{A153DC86-3F5F-41BB-A5F4-91DCA905676D}" srcId="{7AC54B4D-BAB0-4D1F-9E2C-6947749E2404}" destId="{98BFDC80-E588-42F5-8874-DBF1F8F77862}" srcOrd="2" destOrd="0" parTransId="{0D4D80D6-57A2-4A47-ACF9-6DDC4C8C3E54}" sibTransId="{35F903B3-C653-4B4F-A73F-6AA17C83BAAB}"/>
    <dgm:cxn modelId="{FED470B5-2296-427F-822C-1291511DFBB9}" type="presOf" srcId="{CFE026AC-AB3F-4BDB-B381-724146846D88}" destId="{D073A4B1-3306-4DB9-9127-4380C05A9DDF}" srcOrd="0" destOrd="0" presId="urn:microsoft.com/office/officeart/2018/2/layout/IconVerticalSolidList"/>
    <dgm:cxn modelId="{2D0C21D2-7F7E-4324-B6BF-DF111A1809CC}" type="presOf" srcId="{7AC54B4D-BAB0-4D1F-9E2C-6947749E2404}" destId="{47271C49-1DA1-47F9-A363-100484EB60D2}" srcOrd="0" destOrd="0" presId="urn:microsoft.com/office/officeart/2018/2/layout/IconVerticalSolidList"/>
    <dgm:cxn modelId="{CBD8F26B-565C-441C-8530-0DA36DF29F94}" type="presParOf" srcId="{47271C49-1DA1-47F9-A363-100484EB60D2}" destId="{4EC62778-E2EB-4FFE-9FB0-4A090387D5E0}" srcOrd="0" destOrd="0" presId="urn:microsoft.com/office/officeart/2018/2/layout/IconVerticalSolidList"/>
    <dgm:cxn modelId="{CE0428FA-C6D2-4859-9A26-2EA5DAB07250}" type="presParOf" srcId="{4EC62778-E2EB-4FFE-9FB0-4A090387D5E0}" destId="{E5FD085E-435E-40EA-AE3F-0096CA74F2E2}" srcOrd="0" destOrd="0" presId="urn:microsoft.com/office/officeart/2018/2/layout/IconVerticalSolidList"/>
    <dgm:cxn modelId="{94ED2EE2-A50F-48F2-9BA8-1042228698A7}" type="presParOf" srcId="{4EC62778-E2EB-4FFE-9FB0-4A090387D5E0}" destId="{BAB62A4A-BB2A-4206-91A5-FFBAB81AF650}" srcOrd="1" destOrd="0" presId="urn:microsoft.com/office/officeart/2018/2/layout/IconVerticalSolidList"/>
    <dgm:cxn modelId="{3B4C94DB-22D4-4E6A-919B-C266901EA0CD}" type="presParOf" srcId="{4EC62778-E2EB-4FFE-9FB0-4A090387D5E0}" destId="{6DA7E934-ED19-4E50-826E-72153DFC381B}" srcOrd="2" destOrd="0" presId="urn:microsoft.com/office/officeart/2018/2/layout/IconVerticalSolidList"/>
    <dgm:cxn modelId="{453D5DB7-3CF9-4B95-8D09-1A081A032BAF}" type="presParOf" srcId="{4EC62778-E2EB-4FFE-9FB0-4A090387D5E0}" destId="{D073A4B1-3306-4DB9-9127-4380C05A9DDF}" srcOrd="3" destOrd="0" presId="urn:microsoft.com/office/officeart/2018/2/layout/IconVerticalSolidList"/>
    <dgm:cxn modelId="{F6CF1FE0-7026-4FFF-A330-443DB4E0E455}" type="presParOf" srcId="{47271C49-1DA1-47F9-A363-100484EB60D2}" destId="{8546140C-9AEC-4E49-AD50-593608A1E91D}" srcOrd="1" destOrd="0" presId="urn:microsoft.com/office/officeart/2018/2/layout/IconVerticalSolidList"/>
    <dgm:cxn modelId="{39EE1F3B-573B-45D3-966D-F9FDCF96A265}" type="presParOf" srcId="{47271C49-1DA1-47F9-A363-100484EB60D2}" destId="{0C2A8F41-5AC5-4794-A455-A52B482C4C1E}" srcOrd="2" destOrd="0" presId="urn:microsoft.com/office/officeart/2018/2/layout/IconVerticalSolidList"/>
    <dgm:cxn modelId="{D9CEA4C8-45B7-4DEC-B33F-A95593529934}" type="presParOf" srcId="{0C2A8F41-5AC5-4794-A455-A52B482C4C1E}" destId="{B7F2AF60-52F6-4454-92CE-74D33E0D3093}" srcOrd="0" destOrd="0" presId="urn:microsoft.com/office/officeart/2018/2/layout/IconVerticalSolidList"/>
    <dgm:cxn modelId="{81F7756F-AB0D-4660-88E1-CA60A22F57EC}" type="presParOf" srcId="{0C2A8F41-5AC5-4794-A455-A52B482C4C1E}" destId="{6C0BAC52-CCB9-4436-94F8-200A643A88E2}" srcOrd="1" destOrd="0" presId="urn:microsoft.com/office/officeart/2018/2/layout/IconVerticalSolidList"/>
    <dgm:cxn modelId="{9AB2CBF0-94FB-4375-86B8-0E2D8E3516C3}" type="presParOf" srcId="{0C2A8F41-5AC5-4794-A455-A52B482C4C1E}" destId="{1D7D20A7-93F2-4F35-86AD-28400AC2EDC1}" srcOrd="2" destOrd="0" presId="urn:microsoft.com/office/officeart/2018/2/layout/IconVerticalSolidList"/>
    <dgm:cxn modelId="{2BDE244F-AF5E-437D-911D-26A641787BD5}" type="presParOf" srcId="{0C2A8F41-5AC5-4794-A455-A52B482C4C1E}" destId="{5E184B98-4977-4D1D-8256-42E9065023A4}" srcOrd="3" destOrd="0" presId="urn:microsoft.com/office/officeart/2018/2/layout/IconVerticalSolidList"/>
    <dgm:cxn modelId="{4A2D19B7-A3B8-4341-AADA-4591B80B745D}" type="presParOf" srcId="{47271C49-1DA1-47F9-A363-100484EB60D2}" destId="{692B5EA3-AC54-4696-8648-3CC8B274191A}" srcOrd="3" destOrd="0" presId="urn:microsoft.com/office/officeart/2018/2/layout/IconVerticalSolidList"/>
    <dgm:cxn modelId="{FD836440-AD1C-4382-9D4D-B27D37329787}" type="presParOf" srcId="{47271C49-1DA1-47F9-A363-100484EB60D2}" destId="{734CB82F-FF1A-470F-BC9F-49855C4A83C4}" srcOrd="4" destOrd="0" presId="urn:microsoft.com/office/officeart/2018/2/layout/IconVerticalSolidList"/>
    <dgm:cxn modelId="{107EDFE7-638C-421E-B01A-9691AB5FCEE4}" type="presParOf" srcId="{734CB82F-FF1A-470F-BC9F-49855C4A83C4}" destId="{146EC3AB-99CE-4B7E-8F77-E8E645617A47}" srcOrd="0" destOrd="0" presId="urn:microsoft.com/office/officeart/2018/2/layout/IconVerticalSolidList"/>
    <dgm:cxn modelId="{6748F6A7-0380-4C9C-8999-7F3AE2082199}" type="presParOf" srcId="{734CB82F-FF1A-470F-BC9F-49855C4A83C4}" destId="{22CFD86D-FD20-42DD-BD99-4A8B2F94721B}" srcOrd="1" destOrd="0" presId="urn:microsoft.com/office/officeart/2018/2/layout/IconVerticalSolidList"/>
    <dgm:cxn modelId="{E73E57DD-912C-4A4E-BA7B-9C8D9F65E868}" type="presParOf" srcId="{734CB82F-FF1A-470F-BC9F-49855C4A83C4}" destId="{308EB312-FB2E-4E08-9699-2CA1F870DD61}" srcOrd="2" destOrd="0" presId="urn:microsoft.com/office/officeart/2018/2/layout/IconVerticalSolidList"/>
    <dgm:cxn modelId="{3763318E-AC0C-4E51-9DB3-69D6E5BA0AEC}" type="presParOf" srcId="{734CB82F-FF1A-470F-BC9F-49855C4A83C4}" destId="{48D49DAA-9A5E-4EB8-87FE-0D3990AB624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3491E-8891-4A8A-9D71-15BAA90A3E38}">
      <dsp:nvSpPr>
        <dsp:cNvPr id="0" name=""/>
        <dsp:cNvSpPr/>
      </dsp:nvSpPr>
      <dsp:spPr>
        <a:xfrm>
          <a:off x="1259777" y="800"/>
          <a:ext cx="2617442" cy="15704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International Baccalaureate Program (IB)</a:t>
          </a:r>
        </a:p>
      </dsp:txBody>
      <dsp:txXfrm>
        <a:off x="1259777" y="800"/>
        <a:ext cx="2617442" cy="1570465"/>
      </dsp:txXfrm>
    </dsp:sp>
    <dsp:sp modelId="{111A0064-4F25-47C1-A281-9F750D70F9F5}">
      <dsp:nvSpPr>
        <dsp:cNvPr id="0" name=""/>
        <dsp:cNvSpPr/>
      </dsp:nvSpPr>
      <dsp:spPr>
        <a:xfrm>
          <a:off x="4138963" y="800"/>
          <a:ext cx="2617442" cy="15704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Advanced Placement (AP)</a:t>
          </a:r>
        </a:p>
      </dsp:txBody>
      <dsp:txXfrm>
        <a:off x="4138963" y="800"/>
        <a:ext cx="2617442" cy="1570465"/>
      </dsp:txXfrm>
    </dsp:sp>
    <dsp:sp modelId="{0DF5C5FA-2989-43C4-9037-D0B83775F0DC}">
      <dsp:nvSpPr>
        <dsp:cNvPr id="0" name=""/>
        <dsp:cNvSpPr/>
      </dsp:nvSpPr>
      <dsp:spPr>
        <a:xfrm>
          <a:off x="7018150" y="800"/>
          <a:ext cx="2617442" cy="15704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Project Lead The Way (PLTW)</a:t>
          </a:r>
        </a:p>
      </dsp:txBody>
      <dsp:txXfrm>
        <a:off x="7018150" y="800"/>
        <a:ext cx="2617442" cy="1570465"/>
      </dsp:txXfrm>
    </dsp:sp>
    <dsp:sp modelId="{76750D74-6932-4151-BB11-A63CA345BD74}">
      <dsp:nvSpPr>
        <dsp:cNvPr id="0" name=""/>
        <dsp:cNvSpPr/>
      </dsp:nvSpPr>
      <dsp:spPr>
        <a:xfrm>
          <a:off x="2699370" y="1833010"/>
          <a:ext cx="2617442" cy="15704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CIS – MCTC partnership- Statistics</a:t>
          </a:r>
        </a:p>
      </dsp:txBody>
      <dsp:txXfrm>
        <a:off x="2699370" y="1833010"/>
        <a:ext cx="2617442" cy="1570465"/>
      </dsp:txXfrm>
    </dsp:sp>
    <dsp:sp modelId="{8FA25BC8-B508-4A1B-A423-3CD698F32C1F}">
      <dsp:nvSpPr>
        <dsp:cNvPr id="0" name=""/>
        <dsp:cNvSpPr/>
      </dsp:nvSpPr>
      <dsp:spPr>
        <a:xfrm>
          <a:off x="5578557" y="1833010"/>
          <a:ext cx="2617442" cy="15704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Post Secondary Enrollment Options (PSEO)</a:t>
          </a:r>
        </a:p>
      </dsp:txBody>
      <dsp:txXfrm>
        <a:off x="5578557" y="1833010"/>
        <a:ext cx="2617442" cy="1570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F2AFA4-EA49-47B4-A6DA-B3DED9CB9D6A}">
      <dsp:nvSpPr>
        <dsp:cNvPr id="0" name=""/>
        <dsp:cNvSpPr/>
      </dsp:nvSpPr>
      <dsp:spPr>
        <a:xfrm>
          <a:off x="0" y="742949"/>
          <a:ext cx="6496050" cy="13716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F11C3-CF56-4594-91B2-7BCF60EBF7AA}">
      <dsp:nvSpPr>
        <dsp:cNvPr id="0" name=""/>
        <dsp:cNvSpPr/>
      </dsp:nvSpPr>
      <dsp:spPr>
        <a:xfrm>
          <a:off x="414909" y="1051559"/>
          <a:ext cx="754380" cy="7543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549D6-491E-4418-93DB-420A62CCEE84}">
      <dsp:nvSpPr>
        <dsp:cNvPr id="0" name=""/>
        <dsp:cNvSpPr/>
      </dsp:nvSpPr>
      <dsp:spPr>
        <a:xfrm>
          <a:off x="1584198" y="742949"/>
          <a:ext cx="4911851" cy="137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161" tIns="145161" rIns="145161" bIns="14516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Your 9</a:t>
          </a:r>
          <a:r>
            <a:rPr lang="en-US" sz="2200" b="0" i="0" kern="1200" baseline="30000"/>
            <a:t>th</a:t>
          </a:r>
          <a:r>
            <a:rPr lang="en-US" sz="2200" b="0" i="0" kern="1200"/>
            <a:t> grade options are listed on the top of the Yellow course chart for you</a:t>
          </a:r>
          <a:endParaRPr lang="en-US" sz="2200" kern="1200"/>
        </a:p>
      </dsp:txBody>
      <dsp:txXfrm>
        <a:off x="1584198" y="742949"/>
        <a:ext cx="4911851" cy="1371600"/>
      </dsp:txXfrm>
    </dsp:sp>
    <dsp:sp modelId="{3F625C67-6290-40DB-A6E2-FAC5DB19AEC8}">
      <dsp:nvSpPr>
        <dsp:cNvPr id="0" name=""/>
        <dsp:cNvSpPr/>
      </dsp:nvSpPr>
      <dsp:spPr>
        <a:xfrm>
          <a:off x="0" y="2457450"/>
          <a:ext cx="6496050" cy="13716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74411-F503-4E28-AF39-333F13299A07}">
      <dsp:nvSpPr>
        <dsp:cNvPr id="0" name=""/>
        <dsp:cNvSpPr/>
      </dsp:nvSpPr>
      <dsp:spPr>
        <a:xfrm>
          <a:off x="414909" y="2766060"/>
          <a:ext cx="754380" cy="7543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C505A-8D12-49F3-A885-D9C42A88214B}">
      <dsp:nvSpPr>
        <dsp:cNvPr id="0" name=""/>
        <dsp:cNvSpPr/>
      </dsp:nvSpPr>
      <dsp:spPr>
        <a:xfrm>
          <a:off x="1584198" y="2457450"/>
          <a:ext cx="4911851" cy="137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161" tIns="145161" rIns="145161" bIns="14516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Moving into 10-12</a:t>
          </a:r>
          <a:r>
            <a:rPr lang="en-US" sz="2200" b="0" i="0" kern="1200" baseline="30000"/>
            <a:t>th</a:t>
          </a:r>
          <a:r>
            <a:rPr lang="en-US" sz="2200" b="0" i="0" kern="1200"/>
            <a:t> grade, you will see a jump in advanced offerings especially in 11</a:t>
          </a:r>
          <a:r>
            <a:rPr lang="en-US" sz="2200" b="0" i="0" kern="1200" baseline="30000"/>
            <a:t>th</a:t>
          </a:r>
          <a:r>
            <a:rPr lang="en-US" sz="2200" b="0" i="0" kern="1200"/>
            <a:t> and 12</a:t>
          </a:r>
          <a:r>
            <a:rPr lang="en-US" sz="2200" b="0" i="0" kern="1200" baseline="30000"/>
            <a:t>th</a:t>
          </a:r>
          <a:r>
            <a:rPr lang="en-US" sz="2200" b="0" i="0" kern="1200"/>
            <a:t> grade</a:t>
          </a:r>
          <a:endParaRPr lang="en-US" sz="2200" kern="1200"/>
        </a:p>
      </dsp:txBody>
      <dsp:txXfrm>
        <a:off x="1584198" y="2457450"/>
        <a:ext cx="4911851" cy="1371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35192-A2A2-4E66-BF1E-9C9A19E41500}">
      <dsp:nvSpPr>
        <dsp:cNvPr id="0" name=""/>
        <dsp:cNvSpPr/>
      </dsp:nvSpPr>
      <dsp:spPr>
        <a:xfrm>
          <a:off x="2502482" y="714028"/>
          <a:ext cx="4202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71" y="45720"/>
              </a:lnTo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01346" y="757494"/>
        <a:ext cx="22543" cy="4508"/>
      </dsp:txXfrm>
    </dsp:sp>
    <dsp:sp modelId="{D7C85198-5FAB-4830-8777-143F70DEE445}">
      <dsp:nvSpPr>
        <dsp:cNvPr id="0" name=""/>
        <dsp:cNvSpPr/>
      </dsp:nvSpPr>
      <dsp:spPr>
        <a:xfrm>
          <a:off x="206132" y="2020"/>
          <a:ext cx="2298150" cy="15154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57" tIns="100829" rIns="96057" bIns="10082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International standard of excellence</a:t>
          </a:r>
        </a:p>
      </dsp:txBody>
      <dsp:txXfrm>
        <a:off x="206132" y="2020"/>
        <a:ext cx="2298150" cy="1515457"/>
      </dsp:txXfrm>
    </dsp:sp>
    <dsp:sp modelId="{8878EFBE-A33A-4E52-8B11-55C1454B9410}">
      <dsp:nvSpPr>
        <dsp:cNvPr id="0" name=""/>
        <dsp:cNvSpPr/>
      </dsp:nvSpPr>
      <dsp:spPr>
        <a:xfrm>
          <a:off x="1186287" y="1515677"/>
          <a:ext cx="2995716" cy="420271"/>
        </a:xfrm>
        <a:custGeom>
          <a:avLst/>
          <a:gdLst/>
          <a:ahLst/>
          <a:cxnLst/>
          <a:rect l="0" t="0" r="0" b="0"/>
          <a:pathLst>
            <a:path>
              <a:moveTo>
                <a:pt x="2995716" y="0"/>
              </a:moveTo>
              <a:lnTo>
                <a:pt x="2995716" y="227235"/>
              </a:lnTo>
              <a:lnTo>
                <a:pt x="0" y="227235"/>
              </a:lnTo>
              <a:lnTo>
                <a:pt x="0" y="420271"/>
              </a:lnTo>
            </a:path>
          </a:pathLst>
        </a:custGeom>
        <a:noFill/>
        <a:ln w="9525" cap="rnd" cmpd="sng" algn="ctr">
          <a:solidFill>
            <a:schemeClr val="accent5">
              <a:hueOff val="1559309"/>
              <a:satOff val="-1003"/>
              <a:lumOff val="68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08409" y="1723558"/>
        <a:ext cx="151472" cy="4508"/>
      </dsp:txXfrm>
    </dsp:sp>
    <dsp:sp modelId="{D9494FE7-88C1-46D2-8A6D-B7D0B37206A0}">
      <dsp:nvSpPr>
        <dsp:cNvPr id="0" name=""/>
        <dsp:cNvSpPr/>
      </dsp:nvSpPr>
      <dsp:spPr>
        <a:xfrm>
          <a:off x="2955153" y="2020"/>
          <a:ext cx="2453700" cy="1515457"/>
        </a:xfrm>
        <a:prstGeom prst="rect">
          <a:avLst/>
        </a:prstGeom>
        <a:solidFill>
          <a:schemeClr val="accent5">
            <a:hueOff val="1247448"/>
            <a:satOff val="-803"/>
            <a:lumOff val="54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57" tIns="100829" rIns="96057" bIns="10082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2 year (11</a:t>
          </a:r>
          <a:r>
            <a:rPr lang="en-US" sz="1300" kern="1200" baseline="30000" dirty="0"/>
            <a:t>th</a:t>
          </a:r>
          <a:r>
            <a:rPr lang="en-US" sz="1300" kern="1200" dirty="0"/>
            <a:t> and 12</a:t>
          </a:r>
          <a:r>
            <a:rPr lang="en-US" sz="1300" kern="1200" baseline="30000" dirty="0"/>
            <a:t>th</a:t>
          </a:r>
          <a:r>
            <a:rPr lang="en-US" sz="1300" kern="1200" dirty="0"/>
            <a:t> grade) well rounded education program with 6 areas of study, an extended essay, and Theory of Knowledge course</a:t>
          </a:r>
        </a:p>
      </dsp:txBody>
      <dsp:txXfrm>
        <a:off x="2955153" y="2020"/>
        <a:ext cx="2453700" cy="1515457"/>
      </dsp:txXfrm>
    </dsp:sp>
    <dsp:sp modelId="{DBAFC199-EB9A-423B-AA6F-85CDF405C3E4}">
      <dsp:nvSpPr>
        <dsp:cNvPr id="0" name=""/>
        <dsp:cNvSpPr/>
      </dsp:nvSpPr>
      <dsp:spPr>
        <a:xfrm>
          <a:off x="2164642" y="2510721"/>
          <a:ext cx="4202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71" y="45720"/>
              </a:lnTo>
            </a:path>
          </a:pathLst>
        </a:custGeom>
        <a:noFill/>
        <a:ln w="9525" cap="rnd" cmpd="sng" algn="ctr">
          <a:solidFill>
            <a:schemeClr val="accent5">
              <a:hueOff val="3118619"/>
              <a:satOff val="-2006"/>
              <a:lumOff val="137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3506" y="2554187"/>
        <a:ext cx="22543" cy="4508"/>
      </dsp:txXfrm>
    </dsp:sp>
    <dsp:sp modelId="{8984AC90-AB0F-424B-8542-2E681799D975}">
      <dsp:nvSpPr>
        <dsp:cNvPr id="0" name=""/>
        <dsp:cNvSpPr/>
      </dsp:nvSpPr>
      <dsp:spPr>
        <a:xfrm>
          <a:off x="206132" y="1968348"/>
          <a:ext cx="1960310" cy="1176186"/>
        </a:xfrm>
        <a:prstGeom prst="rect">
          <a:avLst/>
        </a:prstGeom>
        <a:solidFill>
          <a:schemeClr val="accent5">
            <a:hueOff val="2494895"/>
            <a:satOff val="-1605"/>
            <a:lumOff val="10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57" tIns="100829" rIns="96057" bIns="10082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Comprehensive curriculum of college level work</a:t>
          </a:r>
        </a:p>
      </dsp:txBody>
      <dsp:txXfrm>
        <a:off x="206132" y="1968348"/>
        <a:ext cx="1960310" cy="1176186"/>
      </dsp:txXfrm>
    </dsp:sp>
    <dsp:sp modelId="{8944CF17-A73F-4ADB-8F7C-2B93F45A4693}">
      <dsp:nvSpPr>
        <dsp:cNvPr id="0" name=""/>
        <dsp:cNvSpPr/>
      </dsp:nvSpPr>
      <dsp:spPr>
        <a:xfrm>
          <a:off x="1186287" y="3142735"/>
          <a:ext cx="2411181" cy="420271"/>
        </a:xfrm>
        <a:custGeom>
          <a:avLst/>
          <a:gdLst/>
          <a:ahLst/>
          <a:cxnLst/>
          <a:rect l="0" t="0" r="0" b="0"/>
          <a:pathLst>
            <a:path>
              <a:moveTo>
                <a:pt x="2411181" y="0"/>
              </a:moveTo>
              <a:lnTo>
                <a:pt x="2411181" y="227235"/>
              </a:lnTo>
              <a:lnTo>
                <a:pt x="0" y="227235"/>
              </a:lnTo>
              <a:lnTo>
                <a:pt x="0" y="420271"/>
              </a:lnTo>
            </a:path>
          </a:pathLst>
        </a:custGeom>
        <a:noFill/>
        <a:ln w="9525" cap="rnd" cmpd="sng" algn="ctr">
          <a:solidFill>
            <a:schemeClr val="accent5">
              <a:hueOff val="4677928"/>
              <a:satOff val="-3010"/>
              <a:lumOff val="205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30553" y="3350616"/>
        <a:ext cx="122648" cy="4508"/>
      </dsp:txXfrm>
    </dsp:sp>
    <dsp:sp modelId="{B4CA2AD7-2B29-4A0D-8F53-0D77C1408D1C}">
      <dsp:nvSpPr>
        <dsp:cNvPr id="0" name=""/>
        <dsp:cNvSpPr/>
      </dsp:nvSpPr>
      <dsp:spPr>
        <a:xfrm>
          <a:off x="2617313" y="1968348"/>
          <a:ext cx="1960310" cy="1176186"/>
        </a:xfrm>
        <a:prstGeom prst="rect">
          <a:avLst/>
        </a:prstGeom>
        <a:solidFill>
          <a:schemeClr val="accent5">
            <a:hueOff val="3742343"/>
            <a:satOff val="-2408"/>
            <a:lumOff val="164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57" tIns="100829" rIns="96057" bIns="10082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IB scores based on classroom work AND IB external exams</a:t>
          </a:r>
        </a:p>
      </dsp:txBody>
      <dsp:txXfrm>
        <a:off x="2617313" y="1968348"/>
        <a:ext cx="1960310" cy="1176186"/>
      </dsp:txXfrm>
    </dsp:sp>
    <dsp:sp modelId="{A02013D4-F89D-4A09-AC5A-6F76B845A9A3}">
      <dsp:nvSpPr>
        <dsp:cNvPr id="0" name=""/>
        <dsp:cNvSpPr/>
      </dsp:nvSpPr>
      <dsp:spPr>
        <a:xfrm>
          <a:off x="2164642" y="4137779"/>
          <a:ext cx="4202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71" y="45720"/>
              </a:lnTo>
            </a:path>
          </a:pathLst>
        </a:custGeom>
        <a:noFill/>
        <a:ln w="9525" cap="rnd" cmpd="sng" algn="ctr">
          <a:solidFill>
            <a:schemeClr val="accent5">
              <a:hueOff val="6237238"/>
              <a:satOff val="-4013"/>
              <a:lumOff val="274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3506" y="4181245"/>
        <a:ext cx="22543" cy="4508"/>
      </dsp:txXfrm>
    </dsp:sp>
    <dsp:sp modelId="{562D438F-3172-4F23-B622-6F035A5088C7}">
      <dsp:nvSpPr>
        <dsp:cNvPr id="0" name=""/>
        <dsp:cNvSpPr/>
      </dsp:nvSpPr>
      <dsp:spPr>
        <a:xfrm>
          <a:off x="206132" y="3595406"/>
          <a:ext cx="1960310" cy="1176186"/>
        </a:xfrm>
        <a:prstGeom prst="rect">
          <a:avLst/>
        </a:prstGeom>
        <a:solidFill>
          <a:schemeClr val="accent5">
            <a:hueOff val="4989790"/>
            <a:satOff val="-3210"/>
            <a:lumOff val="219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57" tIns="100829" rIns="96057" bIns="10082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Standard Level (SL) and Higher Level (HL) courses offered</a:t>
          </a:r>
        </a:p>
      </dsp:txBody>
      <dsp:txXfrm>
        <a:off x="206132" y="3595406"/>
        <a:ext cx="1960310" cy="1176186"/>
      </dsp:txXfrm>
    </dsp:sp>
    <dsp:sp modelId="{8551AC8A-8F9C-40EE-9C3A-D81226F32F3A}">
      <dsp:nvSpPr>
        <dsp:cNvPr id="0" name=""/>
        <dsp:cNvSpPr/>
      </dsp:nvSpPr>
      <dsp:spPr>
        <a:xfrm>
          <a:off x="2617313" y="3595406"/>
          <a:ext cx="1960310" cy="1176186"/>
        </a:xfrm>
        <a:prstGeom prst="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57" tIns="100829" rIns="96057" bIns="10082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Students can choose to earn the full IB Diploma</a:t>
          </a:r>
        </a:p>
      </dsp:txBody>
      <dsp:txXfrm>
        <a:off x="2617313" y="3595406"/>
        <a:ext cx="1960310" cy="11761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F352C-F033-447F-A089-DFC543C744CC}">
      <dsp:nvSpPr>
        <dsp:cNvPr id="0" name=""/>
        <dsp:cNvSpPr/>
      </dsp:nvSpPr>
      <dsp:spPr>
        <a:xfrm>
          <a:off x="0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1FC19-8A53-4148-AAC0-D92A71A81A65}">
      <dsp:nvSpPr>
        <dsp:cNvPr id="0" name=""/>
        <dsp:cNvSpPr/>
      </dsp:nvSpPr>
      <dsp:spPr>
        <a:xfrm>
          <a:off x="340480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“ The WHS IB program helped me prepare for college by helping me learn how to study and improve time management skills.  Overall I think the courses and EE were quite valuable in helping me prepare for college!” – Savannah ‘15</a:t>
          </a:r>
        </a:p>
      </dsp:txBody>
      <dsp:txXfrm>
        <a:off x="397472" y="947936"/>
        <a:ext cx="2950338" cy="1831860"/>
      </dsp:txXfrm>
    </dsp:sp>
    <dsp:sp modelId="{DAAA2603-8C8F-45C4-8FFF-FA3DA0FBD13E}">
      <dsp:nvSpPr>
        <dsp:cNvPr id="0" name=""/>
        <dsp:cNvSpPr/>
      </dsp:nvSpPr>
      <dsp:spPr>
        <a:xfrm>
          <a:off x="3745283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4614F1-FCFC-4D53-A970-36AEAABDB3F9}">
      <dsp:nvSpPr>
        <dsp:cNvPr id="0" name=""/>
        <dsp:cNvSpPr/>
      </dsp:nvSpPr>
      <dsp:spPr>
        <a:xfrm>
          <a:off x="4085763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“Having read the amount we read in my IB classes lessened the shock factor for college because you already read so much.”-Mary Margaret ’12</a:t>
          </a:r>
        </a:p>
      </dsp:txBody>
      <dsp:txXfrm>
        <a:off x="4142755" y="947936"/>
        <a:ext cx="2950338" cy="1831860"/>
      </dsp:txXfrm>
    </dsp:sp>
    <dsp:sp modelId="{7D86EB0C-87E7-478F-830F-282C2427C4EB}">
      <dsp:nvSpPr>
        <dsp:cNvPr id="0" name=""/>
        <dsp:cNvSpPr/>
      </dsp:nvSpPr>
      <dsp:spPr>
        <a:xfrm>
          <a:off x="7490566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9A2DD0-19E2-44F4-AAE7-DC2CD457E733}">
      <dsp:nvSpPr>
        <dsp:cNvPr id="0" name=""/>
        <dsp:cNvSpPr/>
      </dsp:nvSpPr>
      <dsp:spPr>
        <a:xfrm>
          <a:off x="7831047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“IB prepared me for college because instead of forcing individuals to only memorize information, it encouraged the consideration of diverse perspectives and the development of new arguments.” –Max ‘17</a:t>
          </a:r>
        </a:p>
      </dsp:txBody>
      <dsp:txXfrm>
        <a:off x="7888039" y="947936"/>
        <a:ext cx="2950338" cy="18318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1297A-DF1B-4068-B1C6-A55197D522B4}">
      <dsp:nvSpPr>
        <dsp:cNvPr id="0" name=""/>
        <dsp:cNvSpPr/>
      </dsp:nvSpPr>
      <dsp:spPr>
        <a:xfrm>
          <a:off x="3192" y="56128"/>
          <a:ext cx="2532322" cy="15193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National standard of excellence</a:t>
          </a:r>
        </a:p>
      </dsp:txBody>
      <dsp:txXfrm>
        <a:off x="3192" y="56128"/>
        <a:ext cx="2532322" cy="1519393"/>
      </dsp:txXfrm>
    </dsp:sp>
    <dsp:sp modelId="{FBF2C0E6-2B84-4077-BFC9-566745DA9FB2}">
      <dsp:nvSpPr>
        <dsp:cNvPr id="0" name=""/>
        <dsp:cNvSpPr/>
      </dsp:nvSpPr>
      <dsp:spPr>
        <a:xfrm>
          <a:off x="2788746" y="56128"/>
          <a:ext cx="2532322" cy="15193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Consists of independent courses</a:t>
          </a:r>
        </a:p>
      </dsp:txBody>
      <dsp:txXfrm>
        <a:off x="2788746" y="56128"/>
        <a:ext cx="2532322" cy="1519393"/>
      </dsp:txXfrm>
    </dsp:sp>
    <dsp:sp modelId="{E01C2CDC-32C0-4A38-9B1E-2E1D094B8C96}">
      <dsp:nvSpPr>
        <dsp:cNvPr id="0" name=""/>
        <dsp:cNvSpPr/>
      </dsp:nvSpPr>
      <dsp:spPr>
        <a:xfrm>
          <a:off x="5574301" y="56128"/>
          <a:ext cx="2532322" cy="15193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College level courses</a:t>
          </a:r>
        </a:p>
      </dsp:txBody>
      <dsp:txXfrm>
        <a:off x="5574301" y="56128"/>
        <a:ext cx="2532322" cy="1519393"/>
      </dsp:txXfrm>
    </dsp:sp>
    <dsp:sp modelId="{AF88750E-C830-4491-820C-0F98DCE1B127}">
      <dsp:nvSpPr>
        <dsp:cNvPr id="0" name=""/>
        <dsp:cNvSpPr/>
      </dsp:nvSpPr>
      <dsp:spPr>
        <a:xfrm>
          <a:off x="8359855" y="56128"/>
          <a:ext cx="2532322" cy="15193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AP score based solely on AP exam</a:t>
          </a:r>
        </a:p>
      </dsp:txBody>
      <dsp:txXfrm>
        <a:off x="8359855" y="56128"/>
        <a:ext cx="2532322" cy="1519393"/>
      </dsp:txXfrm>
    </dsp:sp>
    <dsp:sp modelId="{DE31A539-C516-4A45-BC52-79AE8F8196D4}">
      <dsp:nvSpPr>
        <dsp:cNvPr id="0" name=""/>
        <dsp:cNvSpPr/>
      </dsp:nvSpPr>
      <dsp:spPr>
        <a:xfrm>
          <a:off x="1395969" y="1828754"/>
          <a:ext cx="2532322" cy="15193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AP exams are multiple choice and short answer or essay</a:t>
          </a:r>
        </a:p>
      </dsp:txBody>
      <dsp:txXfrm>
        <a:off x="1395969" y="1828754"/>
        <a:ext cx="2532322" cy="1519393"/>
      </dsp:txXfrm>
    </dsp:sp>
    <dsp:sp modelId="{D58D756B-3FE0-4A4A-AA4D-7715567F8735}">
      <dsp:nvSpPr>
        <dsp:cNvPr id="0" name=""/>
        <dsp:cNvSpPr/>
      </dsp:nvSpPr>
      <dsp:spPr>
        <a:xfrm>
          <a:off x="4181523" y="1828754"/>
          <a:ext cx="2532322" cy="15193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Any student may take an AP exam</a:t>
          </a:r>
        </a:p>
      </dsp:txBody>
      <dsp:txXfrm>
        <a:off x="4181523" y="1828754"/>
        <a:ext cx="2532322" cy="1519393"/>
      </dsp:txXfrm>
    </dsp:sp>
    <dsp:sp modelId="{05ADD568-80B0-447E-882E-9B5AA8378C59}">
      <dsp:nvSpPr>
        <dsp:cNvPr id="0" name=""/>
        <dsp:cNvSpPr/>
      </dsp:nvSpPr>
      <dsp:spPr>
        <a:xfrm>
          <a:off x="6967078" y="1828754"/>
          <a:ext cx="2532322" cy="15193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Students earn credit in individual courses</a:t>
          </a:r>
        </a:p>
      </dsp:txBody>
      <dsp:txXfrm>
        <a:off x="6967078" y="1828754"/>
        <a:ext cx="2532322" cy="15193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F9AFD-068D-4A43-9DB9-871564A8CE74}">
      <dsp:nvSpPr>
        <dsp:cNvPr id="0" name=""/>
        <dsp:cNvSpPr/>
      </dsp:nvSpPr>
      <dsp:spPr>
        <a:xfrm>
          <a:off x="0" y="78176"/>
          <a:ext cx="6496050" cy="106287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Everyone should take </a:t>
          </a:r>
          <a:r>
            <a:rPr lang="en-US" sz="1900" b="1" u="sng" kern="1200"/>
            <a:t>at least 1 advanced class </a:t>
          </a:r>
          <a:r>
            <a:rPr lang="en-US" sz="1900" b="1" kern="1200"/>
            <a:t>before you graduate from Washburn</a:t>
          </a:r>
          <a:endParaRPr lang="en-US" sz="1900" kern="1200"/>
        </a:p>
      </dsp:txBody>
      <dsp:txXfrm>
        <a:off x="51885" y="130061"/>
        <a:ext cx="6392280" cy="959101"/>
      </dsp:txXfrm>
    </dsp:sp>
    <dsp:sp modelId="{D3F645E4-31C4-4FA8-ABA2-70E7A862DBFC}">
      <dsp:nvSpPr>
        <dsp:cNvPr id="0" name=""/>
        <dsp:cNvSpPr/>
      </dsp:nvSpPr>
      <dsp:spPr>
        <a:xfrm>
          <a:off x="0" y="1195768"/>
          <a:ext cx="6496050" cy="1062871"/>
        </a:xfrm>
        <a:prstGeom prst="roundRect">
          <a:avLst/>
        </a:prstGeom>
        <a:gradFill rotWithShape="0">
          <a:gsLst>
            <a:gs pos="0">
              <a:schemeClr val="accent2">
                <a:hueOff val="451605"/>
                <a:satOff val="-2211"/>
                <a:lumOff val="1242"/>
                <a:alphaOff val="0"/>
                <a:tint val="98000"/>
                <a:lumMod val="114000"/>
              </a:schemeClr>
            </a:gs>
            <a:gs pos="100000">
              <a:schemeClr val="accent2">
                <a:hueOff val="451605"/>
                <a:satOff val="-2211"/>
                <a:lumOff val="1242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Take advanced courses you are actively interested in, not one’s that your friends take </a:t>
          </a:r>
          <a:r>
            <a:rPr lang="en-US" sz="1900" kern="1200">
              <a:sym typeface="Wingdings" panose="05000000000000000000" pitchFamily="2" charset="2"/>
            </a:rPr>
            <a:t></a:t>
          </a:r>
          <a:endParaRPr lang="en-US" sz="1900" kern="1200"/>
        </a:p>
      </dsp:txBody>
      <dsp:txXfrm>
        <a:off x="51885" y="1247653"/>
        <a:ext cx="6392280" cy="959101"/>
      </dsp:txXfrm>
    </dsp:sp>
    <dsp:sp modelId="{1D24DA47-FB0E-48E6-AEEC-BE2BFD09A530}">
      <dsp:nvSpPr>
        <dsp:cNvPr id="0" name=""/>
        <dsp:cNvSpPr/>
      </dsp:nvSpPr>
      <dsp:spPr>
        <a:xfrm>
          <a:off x="0" y="2313360"/>
          <a:ext cx="6496050" cy="1062871"/>
        </a:xfrm>
        <a:prstGeom prst="roundRect">
          <a:avLst/>
        </a:prstGeom>
        <a:gradFill rotWithShape="0">
          <a:gsLst>
            <a:gs pos="0">
              <a:schemeClr val="accent2">
                <a:hueOff val="903209"/>
                <a:satOff val="-4421"/>
                <a:lumOff val="2483"/>
                <a:alphaOff val="0"/>
                <a:tint val="98000"/>
                <a:lumMod val="114000"/>
              </a:schemeClr>
            </a:gs>
            <a:gs pos="100000">
              <a:schemeClr val="accent2">
                <a:hueOff val="903209"/>
                <a:satOff val="-4421"/>
                <a:lumOff val="2483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Take AVID and other coursework in 9</a:t>
          </a:r>
          <a:r>
            <a:rPr lang="en-US" sz="1900" kern="1200" baseline="30000"/>
            <a:t>th</a:t>
          </a:r>
          <a:r>
            <a:rPr lang="en-US" sz="1900" kern="1200"/>
            <a:t> and 10</a:t>
          </a:r>
          <a:r>
            <a:rPr lang="en-US" sz="1900" kern="1200" baseline="30000"/>
            <a:t>th</a:t>
          </a:r>
          <a:r>
            <a:rPr lang="en-US" sz="1900" kern="1200"/>
            <a:t> grade to help prepare for advanced coursework.</a:t>
          </a:r>
        </a:p>
      </dsp:txBody>
      <dsp:txXfrm>
        <a:off x="51885" y="2365245"/>
        <a:ext cx="6392280" cy="959101"/>
      </dsp:txXfrm>
    </dsp:sp>
    <dsp:sp modelId="{75C4B912-6C7C-406F-868D-882D5C258260}">
      <dsp:nvSpPr>
        <dsp:cNvPr id="0" name=""/>
        <dsp:cNvSpPr/>
      </dsp:nvSpPr>
      <dsp:spPr>
        <a:xfrm>
          <a:off x="0" y="3430951"/>
          <a:ext cx="6496050" cy="1062871"/>
        </a:xfrm>
        <a:prstGeom prst="roundRect">
          <a:avLst/>
        </a:prstGeom>
        <a:gradFill rotWithShape="0">
          <a:gsLst>
            <a:gs pos="0">
              <a:schemeClr val="accent2">
                <a:hueOff val="1354814"/>
                <a:satOff val="-6632"/>
                <a:lumOff val="3725"/>
                <a:alphaOff val="0"/>
                <a:tint val="98000"/>
                <a:lumMod val="114000"/>
              </a:schemeClr>
            </a:gs>
            <a:gs pos="100000">
              <a:schemeClr val="accent2">
                <a:hueOff val="1354814"/>
                <a:satOff val="-6632"/>
                <a:lumOff val="372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Take courses that will prepare you for whatever you want to do post secondary.  Our goal is to provide every one of our students with a challenge!</a:t>
          </a:r>
        </a:p>
      </dsp:txBody>
      <dsp:txXfrm>
        <a:off x="51885" y="3482836"/>
        <a:ext cx="6392280" cy="9591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D085E-435E-40EA-AE3F-0096CA74F2E2}">
      <dsp:nvSpPr>
        <dsp:cNvPr id="0" name=""/>
        <dsp:cNvSpPr/>
      </dsp:nvSpPr>
      <dsp:spPr>
        <a:xfrm>
          <a:off x="0" y="558"/>
          <a:ext cx="6496050" cy="13059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B62A4A-BB2A-4206-91A5-FFBAB81AF650}">
      <dsp:nvSpPr>
        <dsp:cNvPr id="0" name=""/>
        <dsp:cNvSpPr/>
      </dsp:nvSpPr>
      <dsp:spPr>
        <a:xfrm>
          <a:off x="395054" y="294400"/>
          <a:ext cx="718281" cy="7182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3A4B1-3306-4DB9-9127-4380C05A9DDF}">
      <dsp:nvSpPr>
        <dsp:cNvPr id="0" name=""/>
        <dsp:cNvSpPr/>
      </dsp:nvSpPr>
      <dsp:spPr>
        <a:xfrm>
          <a:off x="1508391" y="558"/>
          <a:ext cx="498765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Please feel free to email me at any time with questions:</a:t>
          </a:r>
        </a:p>
      </dsp:txBody>
      <dsp:txXfrm>
        <a:off x="1508391" y="558"/>
        <a:ext cx="4987658" cy="1305966"/>
      </dsp:txXfrm>
    </dsp:sp>
    <dsp:sp modelId="{B7F2AF60-52F6-4454-92CE-74D33E0D3093}">
      <dsp:nvSpPr>
        <dsp:cNvPr id="0" name=""/>
        <dsp:cNvSpPr/>
      </dsp:nvSpPr>
      <dsp:spPr>
        <a:xfrm>
          <a:off x="0" y="1633016"/>
          <a:ext cx="6496050" cy="13059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0BAC52-CCB9-4436-94F8-200A643A88E2}">
      <dsp:nvSpPr>
        <dsp:cNvPr id="0" name=""/>
        <dsp:cNvSpPr/>
      </dsp:nvSpPr>
      <dsp:spPr>
        <a:xfrm>
          <a:off x="395054" y="1926859"/>
          <a:ext cx="718281" cy="7182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84B98-4977-4D1D-8256-42E9065023A4}">
      <dsp:nvSpPr>
        <dsp:cNvPr id="0" name=""/>
        <dsp:cNvSpPr/>
      </dsp:nvSpPr>
      <dsp:spPr>
        <a:xfrm>
          <a:off x="1508391" y="1633016"/>
          <a:ext cx="498765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Aaron.Percy@mpls.k12.mn.us</a:t>
          </a:r>
          <a:r>
            <a:rPr lang="en-US" sz="1800" kern="1200" dirty="0">
              <a:solidFill>
                <a:schemeClr val="tx1"/>
              </a:solidFill>
            </a:rPr>
            <a:t> </a:t>
          </a:r>
        </a:p>
      </dsp:txBody>
      <dsp:txXfrm>
        <a:off x="1508391" y="1633016"/>
        <a:ext cx="4987658" cy="1305966"/>
      </dsp:txXfrm>
    </dsp:sp>
    <dsp:sp modelId="{146EC3AB-99CE-4B7E-8F77-E8E645617A47}">
      <dsp:nvSpPr>
        <dsp:cNvPr id="0" name=""/>
        <dsp:cNvSpPr/>
      </dsp:nvSpPr>
      <dsp:spPr>
        <a:xfrm>
          <a:off x="0" y="3265475"/>
          <a:ext cx="6496050" cy="13059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CFD86D-FD20-42DD-BD99-4A8B2F94721B}">
      <dsp:nvSpPr>
        <dsp:cNvPr id="0" name=""/>
        <dsp:cNvSpPr/>
      </dsp:nvSpPr>
      <dsp:spPr>
        <a:xfrm>
          <a:off x="395054" y="3559317"/>
          <a:ext cx="718281" cy="718281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49DAA-9A5E-4EB8-87FE-0D3990AB6240}">
      <dsp:nvSpPr>
        <dsp:cNvPr id="0" name=""/>
        <dsp:cNvSpPr/>
      </dsp:nvSpPr>
      <dsp:spPr>
        <a:xfrm>
          <a:off x="1508391" y="3265475"/>
          <a:ext cx="498765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This PowerPoint is linked under advanced academics on the Washburn webpage.  Enjoy the evening!  Go Millers! </a:t>
          </a:r>
        </a:p>
      </dsp:txBody>
      <dsp:txXfrm>
        <a:off x="1508391" y="3265475"/>
        <a:ext cx="4987658" cy="1305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E1AF-6692-4562-9148-84A2E42EAA12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41812-2A67-451E-AC76-2BA84837B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2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91A80-B2DA-4124-B24F-F390E6B5FBA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02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9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69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05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1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7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33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09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34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3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8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706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49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432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02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3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7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03B52B9-97E9-4BC2-9BF1-FD38DB52F7EC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4C54A-40C0-4092-9E7D-0601C7178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08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62A04-53A8-4728-933E-25C508D0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rgbClr val="EBEBEB"/>
                </a:solidFill>
              </a:rPr>
              <a:t>Welcome to Washburn!!!</a:t>
            </a:r>
            <a:br>
              <a:rPr lang="en-US" sz="3600" dirty="0">
                <a:solidFill>
                  <a:srgbClr val="EBEBEB"/>
                </a:solidFill>
              </a:rPr>
            </a:br>
            <a:r>
              <a:rPr lang="en-US" sz="3600" dirty="0">
                <a:solidFill>
                  <a:srgbClr val="EBEBEB"/>
                </a:solidFill>
              </a:rPr>
              <a:t>An IB World School</a:t>
            </a:r>
            <a:br>
              <a:rPr lang="en-US" sz="3600" dirty="0">
                <a:solidFill>
                  <a:srgbClr val="EBEBEB"/>
                </a:solidFill>
              </a:rPr>
            </a:br>
            <a:endParaRPr lang="en-US" sz="3600" dirty="0">
              <a:solidFill>
                <a:srgbClr val="EBEBEB"/>
              </a:solidFill>
            </a:endParaRP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505E1-792C-44FF-9B35-3B8B8104B8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92" y="753699"/>
            <a:ext cx="5449889" cy="5350599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1A079-C908-4BE1-9A99-98AE96561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solidFill>
                <a:srgbClr val="EBEBEB"/>
              </a:solidFill>
            </a:endParaRPr>
          </a:p>
          <a:p>
            <a:endParaRPr lang="en-US" dirty="0">
              <a:solidFill>
                <a:srgbClr val="EBEBEB"/>
              </a:solidFill>
            </a:endParaRPr>
          </a:p>
          <a:p>
            <a:r>
              <a:rPr lang="en-US" sz="3800" dirty="0">
                <a:solidFill>
                  <a:srgbClr val="EBEBEB"/>
                </a:solidFill>
              </a:rPr>
              <a:t>Graduating Class of 2024!!</a:t>
            </a:r>
          </a:p>
          <a:p>
            <a:pPr marL="0" indent="0">
              <a:buNone/>
            </a:pPr>
            <a:endParaRPr lang="en-US" sz="3200" dirty="0">
              <a:solidFill>
                <a:srgbClr val="EBEBEB"/>
              </a:solidFill>
            </a:endParaRPr>
          </a:p>
          <a:p>
            <a:r>
              <a:rPr lang="en-US" sz="3200" i="1" dirty="0">
                <a:solidFill>
                  <a:srgbClr val="EBEBEB"/>
                </a:solidFill>
              </a:rPr>
              <a:t>Washburn is a destination school of excellence for students from all backgrounds</a:t>
            </a:r>
            <a:endParaRPr lang="en-US" sz="3200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5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>
                <a:solidFill>
                  <a:srgbClr val="EBEBEB"/>
                </a:solidFill>
              </a:rPr>
              <a:t>Washburn Advanced Academic Offerings</a:t>
            </a:r>
            <a:br>
              <a:rPr lang="en-US" sz="3300">
                <a:solidFill>
                  <a:srgbClr val="EBEBEB"/>
                </a:solidFill>
              </a:rPr>
            </a:br>
            <a:endParaRPr lang="en-US" sz="3300">
              <a:solidFill>
                <a:srgbClr val="EBEBEB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C73194-24E0-49B5-BCCC-8A6ADE61F8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098316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4154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Course Selection Sample- see advanced course chart in folder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C491F2-7D01-4686-B510-6ACA1B4427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582678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2891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29" y="1063417"/>
            <a:ext cx="3505495" cy="4675396"/>
          </a:xfrm>
        </p:spPr>
        <p:txBody>
          <a:bodyPr anchor="ctr">
            <a:normAutofit/>
          </a:bodyPr>
          <a:lstStyle/>
          <a:p>
            <a:pPr algn="ctr"/>
            <a:br>
              <a:rPr lang="en-US" sz="3300" dirty="0">
                <a:solidFill>
                  <a:srgbClr val="F2F2F2"/>
                </a:solidFill>
              </a:rPr>
            </a:br>
            <a:br>
              <a:rPr lang="en-US" sz="3300" dirty="0">
                <a:solidFill>
                  <a:srgbClr val="F2F2F2"/>
                </a:solidFill>
              </a:rPr>
            </a:br>
            <a:r>
              <a:rPr lang="en-US" sz="3300" u="sng" dirty="0">
                <a:solidFill>
                  <a:srgbClr val="F2F2F2"/>
                </a:solidFill>
              </a:rPr>
              <a:t>International Baccalaureate</a:t>
            </a:r>
            <a:r>
              <a:rPr lang="en-US" sz="3300" dirty="0">
                <a:solidFill>
                  <a:srgbClr val="F2F2F2"/>
                </a:solidFill>
              </a:rPr>
              <a:t>										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83856A1B-9202-4705-8FEF-252D25938E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452536"/>
              </p:ext>
            </p:extLst>
          </p:nvPr>
        </p:nvGraphicFramePr>
        <p:xfrm>
          <a:off x="5608638" y="965200"/>
          <a:ext cx="5614987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9877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rgbClr val="EBEBEB"/>
                </a:solidFill>
              </a:rPr>
              <a:t>What is the International  Baccalaureate mission?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371F2A-9C1B-4356-B3AC-8E9A1C296C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92" y="753699"/>
            <a:ext cx="5449889" cy="5350599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pPr marL="0" indent="0"/>
            <a:r>
              <a:rPr lang="en-US">
                <a:solidFill>
                  <a:srgbClr val="EBEBEB"/>
                </a:solidFill>
              </a:rPr>
              <a:t>The International Baccalaureate Program aims to develop inquiring, knowledgeable and caring young people who help to create a better and more peaceful world through intercultural understanding and respect.</a:t>
            </a:r>
          </a:p>
          <a:p>
            <a:pPr marL="0" indent="0">
              <a:buNone/>
            </a:pPr>
            <a:endParaRPr lang="en-US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009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IB Alumni Testimonials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45A827-50ED-4859-88A6-782C1CE51F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283352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542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2A75EE-ADC8-436B-897B-7DEBE1B0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rgbClr val="EBEBEB"/>
                </a:solidFill>
              </a:rPr>
              <a:t>IB and AP Comparison-</a:t>
            </a:r>
            <a:br>
              <a:rPr lang="en-US" sz="3200" dirty="0">
                <a:solidFill>
                  <a:srgbClr val="EBEBEB"/>
                </a:solidFill>
              </a:rPr>
            </a:br>
            <a:br>
              <a:rPr lang="en-US" sz="3200" dirty="0">
                <a:solidFill>
                  <a:srgbClr val="EBEBEB"/>
                </a:solidFill>
              </a:rPr>
            </a:br>
            <a:r>
              <a:rPr lang="en-US" sz="3200" u="sng" dirty="0">
                <a:solidFill>
                  <a:srgbClr val="EBEBEB"/>
                </a:solidFill>
              </a:rPr>
              <a:t>Advanced Placement</a:t>
            </a:r>
            <a:br>
              <a:rPr lang="en-US" sz="3200" dirty="0">
                <a:solidFill>
                  <a:srgbClr val="EBEBEB"/>
                </a:solidFill>
              </a:rPr>
            </a:br>
            <a:endParaRPr lang="en-US" sz="3200" dirty="0">
              <a:solidFill>
                <a:srgbClr val="EBEBEB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31AC086-24BA-443B-B539-A3FA241DA1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142883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9463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Current Reality 2017-2018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IB/AP Passing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2016-17:  % of IB testing students earning a Credit Eligible Score: 70.0%</a:t>
            </a:r>
          </a:p>
          <a:p>
            <a:r>
              <a:rPr lang="en-US" dirty="0"/>
              <a:t>2017-18: % of IB testing students earning a Credit Eligible Score: 71.0%</a:t>
            </a:r>
          </a:p>
          <a:p>
            <a:pPr lvl="8"/>
            <a:r>
              <a:rPr lang="en-US" dirty="0"/>
              <a:t>  						   		</a:t>
            </a:r>
          </a:p>
          <a:p>
            <a:r>
              <a:rPr lang="en-US" dirty="0"/>
              <a:t>AP Exam passing rate 2018-2019:  60%</a:t>
            </a:r>
          </a:p>
          <a:p>
            <a:r>
              <a:rPr lang="en-US" dirty="0"/>
              <a:t>AP Geography exam passing rate (scoring 3.4.5)	    68%		</a:t>
            </a:r>
          </a:p>
          <a:p>
            <a:r>
              <a:rPr lang="en-US" dirty="0"/>
              <a:t>AP US History exam passing rate (scoring 3,4,5)	    64%		</a:t>
            </a:r>
          </a:p>
        </p:txBody>
      </p:sp>
    </p:spTree>
    <p:extLst>
      <p:ext uri="{BB962C8B-B14F-4D97-AF65-F5344CB8AC3E}">
        <p14:creationId xmlns:p14="http://schemas.microsoft.com/office/powerpoint/2010/main" val="2313056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4A11D1-6963-485E-86DE-760B07434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223" y="629266"/>
            <a:ext cx="3116690" cy="5594554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rgbClr val="EBEBEB"/>
                </a:solidFill>
              </a:rPr>
              <a:t>Project Lead the Way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93BDF132-E4EF-4CB3-9A12-1EB75E159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8486D32-0A56-4407-A9D1-7AFC16946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3FE0C2-11C7-466D-B4BA-0330484CD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452" y="1410458"/>
            <a:ext cx="6495847" cy="2589913"/>
          </a:xfrm>
        </p:spPr>
        <p:txBody>
          <a:bodyPr>
            <a:normAutofit/>
          </a:bodyPr>
          <a:lstStyle/>
          <a:p>
            <a:r>
              <a:rPr lang="en-US"/>
              <a:t>Project Lead the Way (PLTW); Universities and colleges throughout Minnesota offer college credit recognition to students who complete PLTW foundational courses and specialty courses from certified high schools. Students must earn a class grade of 85% or higher, taken the college credit exam with a passing grade of at least 70%.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452" y="4267831"/>
            <a:ext cx="5898295" cy="1955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40123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My Two Cents…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0EBD69-E900-42BA-BA19-2E79AFC917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197651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184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Questions???</a:t>
            </a:r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4ABE9DFC-0873-4F82-9770-C50C0A9C3A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6946877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739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539</Words>
  <Application>Microsoft Office PowerPoint</Application>
  <PresentationFormat>Widescreen</PresentationFormat>
  <Paragraphs>56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Ion</vt:lpstr>
      <vt:lpstr>Welcome to Washburn!!! An IB World School </vt:lpstr>
      <vt:lpstr>Washburn Advanced Academic Offerings </vt:lpstr>
      <vt:lpstr>Course Selection Sample- see advanced course chart in folder</vt:lpstr>
      <vt:lpstr>  International Baccalaureate          </vt:lpstr>
      <vt:lpstr>What is the International  Baccalaureate mission?</vt:lpstr>
      <vt:lpstr>IB Alumni Testimonials</vt:lpstr>
      <vt:lpstr>IB and AP Comparison-  Advanced Placement </vt:lpstr>
      <vt:lpstr>Current Reality 2017-2018 IB/AP Passing rates</vt:lpstr>
      <vt:lpstr>Project Lead the Way</vt:lpstr>
      <vt:lpstr>My Two Cents…</vt:lpstr>
      <vt:lpstr>Questions???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Washburn!!! An IB World School </dc:title>
  <dc:creator>Aaron Percy</dc:creator>
  <cp:lastModifiedBy>Aaron Percy</cp:lastModifiedBy>
  <cp:revision>3</cp:revision>
  <dcterms:created xsi:type="dcterms:W3CDTF">2019-11-21T23:18:49Z</dcterms:created>
  <dcterms:modified xsi:type="dcterms:W3CDTF">2019-11-22T01:02:27Z</dcterms:modified>
</cp:coreProperties>
</file>