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89" r:id="rId17"/>
    <p:sldId id="282" r:id="rId18"/>
    <p:sldId id="283" r:id="rId19"/>
    <p:sldId id="272" r:id="rId20"/>
    <p:sldId id="290" r:id="rId21"/>
    <p:sldId id="284" r:id="rId22"/>
    <p:sldId id="285" r:id="rId23"/>
    <p:sldId id="286" r:id="rId24"/>
    <p:sldId id="273" r:id="rId25"/>
    <p:sldId id="287" r:id="rId26"/>
    <p:sldId id="274" r:id="rId27"/>
    <p:sldId id="288" r:id="rId28"/>
    <p:sldId id="275" r:id="rId29"/>
    <p:sldId id="276" r:id="rId30"/>
    <p:sldId id="277" r:id="rId31"/>
    <p:sldId id="278" r:id="rId32"/>
    <p:sldId id="280" r:id="rId33"/>
    <p:sldId id="281" r:id="rId34"/>
    <p:sldId id="279" r:id="rId35"/>
    <p:sldId id="291" r:id="rId36"/>
    <p:sldId id="292" r:id="rId37"/>
    <p:sldId id="293" r:id="rId38"/>
    <p:sldId id="298" r:id="rId39"/>
    <p:sldId id="299" r:id="rId40"/>
    <p:sldId id="294" r:id="rId41"/>
    <p:sldId id="295" r:id="rId42"/>
    <p:sldId id="296" r:id="rId43"/>
    <p:sldId id="297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29" autoAdjust="0"/>
  </p:normalViewPr>
  <p:slideViewPr>
    <p:cSldViewPr>
      <p:cViewPr>
        <p:scale>
          <a:sx n="100" d="100"/>
          <a:sy n="100" d="100"/>
        </p:scale>
        <p:origin x="1908" y="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FCEA7-05AB-497E-8D46-3368D7A24EE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DE829-215D-4DA9-B8E5-60CC3AAB9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Middle East Exam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Sample test questions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Read the question and determine the correct answer.</a:t>
            </a:r>
          </a:p>
          <a:p>
            <a:r>
              <a:rPr lang="en-US" dirty="0" smtClean="0"/>
              <a:t>Text the letter of the correct answer or the correct word if it is a definition to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412-606-1838</a:t>
            </a:r>
          </a:p>
          <a:p>
            <a:r>
              <a:rPr lang="en-US" dirty="0" smtClean="0"/>
              <a:t>Points will be awarded as follows: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correct answer- 5 points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- 4 points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- 3 points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Geographic diversity in the Middle East has contributed to</a:t>
            </a:r>
          </a:p>
          <a:p>
            <a:r>
              <a:rPr lang="en-US" dirty="0" smtClean="0"/>
              <a:t>a.  Unequal standards of living</a:t>
            </a:r>
          </a:p>
          <a:p>
            <a:r>
              <a:rPr lang="en-US" dirty="0" smtClean="0"/>
              <a:t>b.  A common economic system</a:t>
            </a:r>
          </a:p>
          <a:p>
            <a:r>
              <a:rPr lang="en-US" dirty="0" smtClean="0"/>
              <a:t>c. similar political systems</a:t>
            </a:r>
          </a:p>
          <a:p>
            <a:r>
              <a:rPr lang="en-US" dirty="0" smtClean="0"/>
              <a:t>d. military alliances with Japan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  Unequal standards of living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Mesopotamia was an early center of civilization because it </a:t>
            </a:r>
          </a:p>
          <a:p>
            <a:r>
              <a:rPr lang="en-US" dirty="0" smtClean="0"/>
              <a:t>a. had large amounts of oil and natural gas</a:t>
            </a:r>
          </a:p>
          <a:p>
            <a:r>
              <a:rPr lang="en-US" dirty="0" smtClean="0"/>
              <a:t>b. was protected from invasion by the Atlas Mountains</a:t>
            </a:r>
          </a:p>
          <a:p>
            <a:r>
              <a:rPr lang="en-US" dirty="0" smtClean="0"/>
              <a:t>c. had ample water from the Tigris and Euphrates rivers</a:t>
            </a:r>
          </a:p>
          <a:p>
            <a:r>
              <a:rPr lang="en-US" dirty="0" smtClean="0"/>
              <a:t>d. commanded a vital trade route between the Black and Mediterranean seas. 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c. had ample water from the Tigris and Euphrates rivers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group is correctly linked with one of its major achievements?</a:t>
            </a:r>
          </a:p>
          <a:p>
            <a:r>
              <a:rPr lang="en-US" dirty="0" smtClean="0"/>
              <a:t>a. Persians – invention of cuneiform</a:t>
            </a:r>
          </a:p>
          <a:p>
            <a:r>
              <a:rPr lang="en-US" dirty="0" smtClean="0"/>
              <a:t>b. Sumerians – invention of iron</a:t>
            </a:r>
          </a:p>
          <a:p>
            <a:r>
              <a:rPr lang="en-US" dirty="0" smtClean="0"/>
              <a:t>c. Hittites – development of the alphabet</a:t>
            </a:r>
          </a:p>
          <a:p>
            <a:r>
              <a:rPr lang="en-US" dirty="0" smtClean="0"/>
              <a:t>d. Hebrews- development of monotheism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d. Hebrews- development of monotheism 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geographic feature has been most responsible for the population distribution in the Middle East?</a:t>
            </a:r>
          </a:p>
          <a:p>
            <a:r>
              <a:rPr lang="en-US" dirty="0" smtClean="0"/>
              <a:t>a. abundance of oil deposits</a:t>
            </a:r>
          </a:p>
          <a:p>
            <a:r>
              <a:rPr lang="en-US" dirty="0" smtClean="0"/>
              <a:t>b. location of water</a:t>
            </a:r>
          </a:p>
          <a:p>
            <a:r>
              <a:rPr lang="en-US" dirty="0" smtClean="0"/>
              <a:t>c. presence of high plateaus</a:t>
            </a:r>
          </a:p>
          <a:p>
            <a:r>
              <a:rPr lang="en-US" dirty="0" smtClean="0"/>
              <a:t>d. availability if natural harbors 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b. location of water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religions of Judaism, Christianity, and Islam share a common belief in</a:t>
            </a:r>
          </a:p>
          <a:p>
            <a:r>
              <a:rPr lang="en-US" dirty="0" smtClean="0"/>
              <a:t>a. nirvana</a:t>
            </a:r>
          </a:p>
          <a:p>
            <a:r>
              <a:rPr lang="en-US" dirty="0" smtClean="0"/>
              <a:t>b. monotheism</a:t>
            </a:r>
          </a:p>
          <a:p>
            <a:r>
              <a:rPr lang="en-US" dirty="0" smtClean="0"/>
              <a:t>c. reincarnation</a:t>
            </a:r>
          </a:p>
          <a:p>
            <a:r>
              <a:rPr lang="en-US" dirty="0" smtClean="0"/>
              <a:t>d. animism 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b. monotheism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belief shared by Jews, Christians, and Muslims is that</a:t>
            </a:r>
          </a:p>
          <a:p>
            <a:r>
              <a:rPr lang="en-US" dirty="0" smtClean="0"/>
              <a:t>a. the Koran contains the laws of God</a:t>
            </a:r>
          </a:p>
          <a:p>
            <a:r>
              <a:rPr lang="en-US" dirty="0" smtClean="0"/>
              <a:t>b. the Ten Commandments are the holy word of God</a:t>
            </a:r>
          </a:p>
          <a:p>
            <a:r>
              <a:rPr lang="en-US" dirty="0" smtClean="0"/>
              <a:t>c. Jesus was the Messiah</a:t>
            </a:r>
          </a:p>
          <a:p>
            <a:r>
              <a:rPr lang="en-US" dirty="0" smtClean="0"/>
              <a:t>d. Muhammad was the messenger of God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Answer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b. the Ten Commandments are the holy word of God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farming method pioneered in Israel that pumps water and fertilizer directly to the roots of plants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What is </a:t>
            </a:r>
            <a:r>
              <a:rPr lang="en-US" dirty="0" err="1" smtClean="0"/>
              <a:t>fertigation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conversion of salt water into fresh water for irrigation and drinking.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desalination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OPEC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What is the Organization of Petroleum Exporting Countries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PLO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What is the Palestinian Liberation Organization.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movement to unite all Arabs based on their common language and culture.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What is Pan-Arabism?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name for Islamic Law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What is </a:t>
            </a:r>
            <a:r>
              <a:rPr lang="en-US" dirty="0" err="1" smtClean="0"/>
              <a:t>Shariah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nation ruled by religious leaders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What is a theocracy?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effects of urbanization are</a:t>
            </a:r>
          </a:p>
          <a:p>
            <a:r>
              <a:rPr lang="en-US" dirty="0" smtClean="0"/>
              <a:t>a. high concentration of skilled laborers and good restaurants</a:t>
            </a:r>
          </a:p>
          <a:p>
            <a:r>
              <a:rPr lang="en-US" dirty="0" smtClean="0"/>
              <a:t>b. prettier gardens and fresher vegetables</a:t>
            </a:r>
          </a:p>
          <a:p>
            <a:r>
              <a:rPr lang="en-US" dirty="0" smtClean="0"/>
              <a:t>c. sub-standard, crowded living quarters and high unemployment   </a:t>
            </a:r>
          </a:p>
          <a:p>
            <a:r>
              <a:rPr lang="en-US" dirty="0" smtClean="0"/>
              <a:t>d. cooler and wetter winters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c. sub-standard, crowded living quarters and high unemployment  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economic goal of Middle Eastern nations was</a:t>
            </a:r>
          </a:p>
          <a:p>
            <a:r>
              <a:rPr lang="en-US" dirty="0" smtClean="0"/>
              <a:t>a. to increase European economic influence</a:t>
            </a:r>
          </a:p>
          <a:p>
            <a:r>
              <a:rPr lang="en-US" dirty="0" smtClean="0"/>
              <a:t>b. increase the spread of western money </a:t>
            </a:r>
          </a:p>
          <a:p>
            <a:r>
              <a:rPr lang="en-US" dirty="0" smtClean="0"/>
              <a:t>c. nationalize foreign-owned oil companies</a:t>
            </a:r>
          </a:p>
          <a:p>
            <a:r>
              <a:rPr lang="en-US" dirty="0" smtClean="0"/>
              <a:t>d. save money in Swiss banks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c. nationalize foreign-owned oil companies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ways that countries tried to increase agricultural production were</a:t>
            </a:r>
          </a:p>
          <a:p>
            <a:r>
              <a:rPr lang="en-US" dirty="0" smtClean="0"/>
              <a:t>a. desalination, </a:t>
            </a:r>
            <a:r>
              <a:rPr lang="en-US" dirty="0" err="1" smtClean="0"/>
              <a:t>fertigation</a:t>
            </a:r>
            <a:r>
              <a:rPr lang="en-US" dirty="0" smtClean="0"/>
              <a:t>, and giving land to the poor</a:t>
            </a:r>
          </a:p>
          <a:p>
            <a:r>
              <a:rPr lang="en-US" dirty="0" smtClean="0"/>
              <a:t>b. desalination, </a:t>
            </a:r>
            <a:r>
              <a:rPr lang="en-US" dirty="0" err="1" smtClean="0"/>
              <a:t>fertigation</a:t>
            </a:r>
            <a:r>
              <a:rPr lang="en-US" dirty="0" smtClean="0"/>
              <a:t>, and alienation</a:t>
            </a:r>
          </a:p>
          <a:p>
            <a:r>
              <a:rPr lang="en-US" dirty="0" smtClean="0"/>
              <a:t>c. dehydration, desertification, and giving land to the poor</a:t>
            </a:r>
          </a:p>
          <a:p>
            <a:r>
              <a:rPr lang="en-US" dirty="0" smtClean="0"/>
              <a:t>D. </a:t>
            </a:r>
            <a:r>
              <a:rPr lang="en-US" dirty="0" err="1" smtClean="0"/>
              <a:t>ferigation</a:t>
            </a:r>
            <a:r>
              <a:rPr lang="en-US" dirty="0" smtClean="0"/>
              <a:t>, </a:t>
            </a:r>
            <a:r>
              <a:rPr lang="en-US" dirty="0" err="1" smtClean="0"/>
              <a:t>subjagation</a:t>
            </a:r>
            <a:r>
              <a:rPr lang="en-US" dirty="0" smtClean="0"/>
              <a:t>, constipation   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 desalination, </a:t>
            </a:r>
            <a:r>
              <a:rPr lang="en-US" dirty="0" err="1" smtClean="0"/>
              <a:t>fertigation</a:t>
            </a:r>
            <a:r>
              <a:rPr lang="en-US" dirty="0" smtClean="0"/>
              <a:t>, and giving land to the poor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the appropriate answer in the form of a number.</a:t>
            </a:r>
          </a:p>
          <a:p>
            <a:r>
              <a:rPr lang="en-US" dirty="0" smtClean="0"/>
              <a:t>Point values are doubled for this round.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hostages held by the Iranians after the capture of the U.S. Embassy in Tehran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52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days these hostages were held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444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major religions founded in the Middle East.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3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days the Israeli-Egyptian War of 1967 lasted.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6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Round.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answer is worth 20 points.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1990 the United States attacked Iraq in order to free Kuwait.  This war was named after what Mid-East body of water?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Answer:  The Persian Gulf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716</Words>
  <Application>Microsoft Office PowerPoint</Application>
  <PresentationFormat>On-screen Show (4:3)</PresentationFormat>
  <Paragraphs>102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Middle East Exam </vt:lpstr>
      <vt:lpstr>Rules</vt:lpstr>
      <vt:lpstr>Slide 3</vt:lpstr>
      <vt:lpstr>Answer</vt:lpstr>
      <vt:lpstr>Slide 5</vt:lpstr>
      <vt:lpstr>Answer</vt:lpstr>
      <vt:lpstr>Slide 7</vt:lpstr>
      <vt:lpstr>Answer</vt:lpstr>
      <vt:lpstr>Slide 9</vt:lpstr>
      <vt:lpstr>Answer</vt:lpstr>
      <vt:lpstr>Slide 11</vt:lpstr>
      <vt:lpstr>Answer</vt:lpstr>
      <vt:lpstr>Slide 13</vt:lpstr>
      <vt:lpstr>Answer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Answer</vt:lpstr>
      <vt:lpstr>Slide 31</vt:lpstr>
      <vt:lpstr>Answer</vt:lpstr>
      <vt:lpstr>Slide 33</vt:lpstr>
      <vt:lpstr>Answer</vt:lpstr>
      <vt:lpstr>Bonus Round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Final Round.</vt:lpstr>
      <vt:lpstr>Slide 45</vt:lpstr>
      <vt:lpstr>Slide 46</vt:lpstr>
    </vt:vector>
  </TitlesOfParts>
  <Company>Woodland Hills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East Exam </dc:title>
  <dc:creator>fishbr</dc:creator>
  <cp:lastModifiedBy>fishbr</cp:lastModifiedBy>
  <cp:revision>69</cp:revision>
  <dcterms:created xsi:type="dcterms:W3CDTF">2011-10-21T19:41:29Z</dcterms:created>
  <dcterms:modified xsi:type="dcterms:W3CDTF">2011-10-24T20:22:49Z</dcterms:modified>
</cp:coreProperties>
</file>