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3" r:id="rId8"/>
    <p:sldId id="262" r:id="rId9"/>
    <p:sldId id="265" r:id="rId10"/>
    <p:sldId id="264" r:id="rId11"/>
    <p:sldId id="268" r:id="rId12"/>
    <p:sldId id="267" r:id="rId13"/>
    <p:sldId id="270" r:id="rId14"/>
    <p:sldId id="269" r:id="rId15"/>
    <p:sldId id="271" r:id="rId16"/>
    <p:sldId id="272" r:id="rId17"/>
    <p:sldId id="274" r:id="rId18"/>
    <p:sldId id="273" r:id="rId19"/>
    <p:sldId id="276" r:id="rId20"/>
    <p:sldId id="275" r:id="rId21"/>
    <p:sldId id="26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87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9DA5C3E-60CA-4402-BE73-28F47516EE1A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3AD6594-692C-49AA-A6CD-CA3CA6329D35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ca.org/competitions/highschoo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beth.vanetten@clover.k12.sc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1487" y="3276600"/>
            <a:ext cx="7772400" cy="1981200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Adobe Gothic Std B" pitchFamily="34" charset="-128"/>
                <a:ea typeface="Adobe Gothic Std B" pitchFamily="34" charset="-128"/>
              </a:rPr>
              <a:t>DECA </a:t>
            </a:r>
            <a:br>
              <a:rPr lang="en-US" sz="5400" dirty="0" smtClean="0">
                <a:latin typeface="Adobe Gothic Std B" pitchFamily="34" charset="-128"/>
                <a:ea typeface="Adobe Gothic Std B" pitchFamily="34" charset="-128"/>
              </a:rPr>
            </a:br>
            <a:r>
              <a:rPr lang="en-US" sz="5400" dirty="0" smtClean="0">
                <a:latin typeface="Adobe Gothic Std B" pitchFamily="34" charset="-128"/>
                <a:ea typeface="Adobe Gothic Std B" pitchFamily="34" charset="-128"/>
              </a:rPr>
              <a:t>Competitive Events</a:t>
            </a:r>
            <a:endParaRPr lang="en-US" sz="5400" dirty="0">
              <a:latin typeface="Adobe Gothic Std B" pitchFamily="34" charset="-128"/>
              <a:ea typeface="Adobe Gothic Std B" pitchFamily="34" charset="-128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8686799" cy="211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8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If you wish to compete this year 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461248" cy="4572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In the month of October you will need to</a:t>
            </a:r>
            <a:r>
              <a:rPr lang="en-US" dirty="0" smtClean="0"/>
              <a:t>:</a:t>
            </a:r>
          </a:p>
          <a:p>
            <a:r>
              <a:rPr lang="en-US" dirty="0" smtClean="0"/>
              <a:t>Check out </a:t>
            </a:r>
            <a:r>
              <a:rPr lang="en-US" dirty="0" smtClean="0">
                <a:hlinkClick r:id="rId2"/>
              </a:rPr>
              <a:t>www.deca.org/competitions/highschool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Decide if you want to compete alone or with a partner or 2</a:t>
            </a:r>
          </a:p>
          <a:p>
            <a:r>
              <a:rPr lang="en-US" dirty="0" smtClean="0"/>
              <a:t>Meet </a:t>
            </a:r>
            <a:r>
              <a:rPr lang="en-US" dirty="0" smtClean="0"/>
              <a:t>with an advisor </a:t>
            </a:r>
          </a:p>
          <a:p>
            <a:r>
              <a:rPr lang="en-US" dirty="0" smtClean="0"/>
              <a:t>Choose an </a:t>
            </a:r>
            <a:r>
              <a:rPr lang="en-US" dirty="0" smtClean="0"/>
              <a:t>event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Please note:</a:t>
            </a:r>
          </a:p>
          <a:p>
            <a:r>
              <a:rPr lang="en-US" dirty="0" smtClean="0"/>
              <a:t>We would rather our members not compete with each other … so choose your event early!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0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of Business Administration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" y="1447800"/>
            <a:ext cx="4038600" cy="4876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800" dirty="0" smtClean="0"/>
              <a:t>Details:</a:t>
            </a:r>
          </a:p>
          <a:p>
            <a:r>
              <a:rPr lang="en-US" sz="3800" dirty="0" smtClean="0"/>
              <a:t>Online Exam</a:t>
            </a:r>
          </a:p>
          <a:p>
            <a:r>
              <a:rPr lang="en-US" sz="3800" dirty="0" smtClean="0"/>
              <a:t>Number of Participants: 1</a:t>
            </a:r>
          </a:p>
          <a:p>
            <a:r>
              <a:rPr lang="en-US" sz="3800" dirty="0" smtClean="0"/>
              <a:t>Preparation Time: 10 minutes</a:t>
            </a:r>
          </a:p>
          <a:p>
            <a:r>
              <a:rPr lang="en-US" sz="3800" dirty="0" smtClean="0"/>
              <a:t>Content interview with a judge</a:t>
            </a:r>
          </a:p>
          <a:p>
            <a:r>
              <a:rPr lang="en-US" sz="3800" dirty="0" smtClean="0"/>
              <a:t>2</a:t>
            </a:r>
            <a:r>
              <a:rPr lang="en-US" sz="3800" baseline="30000" dirty="0" smtClean="0"/>
              <a:t>nd</a:t>
            </a:r>
            <a:r>
              <a:rPr lang="en-US" sz="3800" dirty="0" smtClean="0"/>
              <a:t> Content interview for finalists</a:t>
            </a:r>
          </a:p>
          <a:p>
            <a:r>
              <a:rPr lang="en-US" sz="3800" dirty="0"/>
              <a:t>Presentation </a:t>
            </a:r>
            <a:r>
              <a:rPr lang="en-US" sz="3800" dirty="0" smtClean="0"/>
              <a:t>Time: </a:t>
            </a:r>
            <a:r>
              <a:rPr lang="en-US" sz="3800" dirty="0"/>
              <a:t>10 </a:t>
            </a:r>
            <a:r>
              <a:rPr lang="en-US" sz="3800" dirty="0" smtClean="0"/>
              <a:t>minutes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447800"/>
            <a:ext cx="4038600" cy="46055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dirty="0"/>
              <a:t>Competitions:</a:t>
            </a:r>
          </a:p>
          <a:p>
            <a:r>
              <a:rPr lang="en-US" sz="3600" dirty="0"/>
              <a:t>Regionals in November</a:t>
            </a:r>
          </a:p>
          <a:p>
            <a:r>
              <a:rPr lang="en-US" sz="3600" dirty="0" smtClean="0"/>
              <a:t>States </a:t>
            </a:r>
            <a:r>
              <a:rPr lang="en-US" sz="3600" dirty="0"/>
              <a:t>in February</a:t>
            </a:r>
          </a:p>
          <a:p>
            <a:r>
              <a:rPr lang="en-US" sz="3600" dirty="0"/>
              <a:t>Nationals in </a:t>
            </a:r>
            <a:r>
              <a:rPr lang="en-US" sz="3600" dirty="0" smtClean="0"/>
              <a:t>April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Only top winners get to advance to the next competition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0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Business Administration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Principles of Business Management &amp; Administration</a:t>
            </a:r>
          </a:p>
          <a:p>
            <a:r>
              <a:rPr lang="en-US" sz="3600" dirty="0" smtClean="0"/>
              <a:t>Principles of Finance</a:t>
            </a:r>
          </a:p>
          <a:p>
            <a:r>
              <a:rPr lang="en-US" sz="3600" dirty="0" smtClean="0"/>
              <a:t>Principles of Hospitality &amp; Tourism</a:t>
            </a:r>
          </a:p>
          <a:p>
            <a:r>
              <a:rPr lang="en-US" sz="3600" dirty="0" smtClean="0"/>
              <a:t>Principles of Marketing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607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Team Decision Making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" y="1447800"/>
            <a:ext cx="403860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/>
              <a:t>Details:</a:t>
            </a:r>
          </a:p>
          <a:p>
            <a:r>
              <a:rPr lang="en-US" sz="3200" dirty="0"/>
              <a:t>Online </a:t>
            </a:r>
            <a:r>
              <a:rPr lang="en-US" sz="3200" dirty="0" smtClean="0"/>
              <a:t>Exam</a:t>
            </a:r>
          </a:p>
          <a:p>
            <a:r>
              <a:rPr lang="en-US" sz="3200" dirty="0"/>
              <a:t>Number of Participants: </a:t>
            </a:r>
            <a:r>
              <a:rPr lang="en-US" sz="3200" dirty="0" smtClean="0"/>
              <a:t>2</a:t>
            </a:r>
          </a:p>
          <a:p>
            <a:r>
              <a:rPr lang="en-US" sz="3200" dirty="0" smtClean="0"/>
              <a:t>Preparation Time: 30 minutes</a:t>
            </a:r>
          </a:p>
          <a:p>
            <a:r>
              <a:rPr lang="en-US" sz="3200" dirty="0" smtClean="0"/>
              <a:t>Case study before </a:t>
            </a:r>
            <a:r>
              <a:rPr lang="en-US" sz="3200" dirty="0"/>
              <a:t>a judge</a:t>
            </a:r>
          </a:p>
          <a:p>
            <a:r>
              <a:rPr lang="en-US" sz="3200" dirty="0"/>
              <a:t>2</a:t>
            </a:r>
            <a:r>
              <a:rPr lang="en-US" sz="3200" baseline="30000" dirty="0"/>
              <a:t>nd</a:t>
            </a:r>
            <a:r>
              <a:rPr lang="en-US" sz="3200" dirty="0"/>
              <a:t> </a:t>
            </a:r>
            <a:r>
              <a:rPr lang="en-US" sz="3200" dirty="0" smtClean="0"/>
              <a:t>Case study </a:t>
            </a:r>
            <a:r>
              <a:rPr lang="en-US" sz="3200" dirty="0"/>
              <a:t>for </a:t>
            </a:r>
            <a:r>
              <a:rPr lang="en-US" sz="3200" dirty="0" smtClean="0"/>
              <a:t>finalists</a:t>
            </a:r>
          </a:p>
          <a:p>
            <a:r>
              <a:rPr lang="en-US" sz="3200" dirty="0"/>
              <a:t>Presentation </a:t>
            </a:r>
            <a:r>
              <a:rPr lang="en-US" sz="3200" dirty="0" smtClean="0"/>
              <a:t>Time: </a:t>
            </a:r>
            <a:r>
              <a:rPr lang="en-US" sz="3200" dirty="0"/>
              <a:t>15 </a:t>
            </a:r>
            <a:r>
              <a:rPr lang="en-US" sz="3200" dirty="0" smtClean="0"/>
              <a:t>minutes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447800"/>
            <a:ext cx="4038600" cy="4605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/>
              <a:t>Competitions:</a:t>
            </a:r>
          </a:p>
          <a:p>
            <a:r>
              <a:rPr lang="en-US" sz="3200" dirty="0" smtClean="0"/>
              <a:t>States </a:t>
            </a:r>
            <a:r>
              <a:rPr lang="en-US" sz="3200" dirty="0"/>
              <a:t>in February</a:t>
            </a:r>
          </a:p>
          <a:p>
            <a:r>
              <a:rPr lang="en-US" sz="3200" dirty="0"/>
              <a:t>Nationals in April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Only top winners get to advance to the next competition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90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Team Decision Making Events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Business Law &amp; Ethics</a:t>
            </a:r>
          </a:p>
          <a:p>
            <a:r>
              <a:rPr lang="en-US" sz="3200" dirty="0" smtClean="0"/>
              <a:t>Buying &amp; Merchandising</a:t>
            </a:r>
          </a:p>
          <a:p>
            <a:r>
              <a:rPr lang="en-US" sz="3200" dirty="0" smtClean="0"/>
              <a:t>Financial Services</a:t>
            </a:r>
          </a:p>
          <a:p>
            <a:r>
              <a:rPr lang="en-US" sz="3200" dirty="0" smtClean="0"/>
              <a:t>Hospitality Services</a:t>
            </a:r>
          </a:p>
          <a:p>
            <a:r>
              <a:rPr lang="en-US" sz="3200" dirty="0" smtClean="0"/>
              <a:t>Marketing Communications</a:t>
            </a:r>
          </a:p>
          <a:p>
            <a:r>
              <a:rPr lang="en-US" sz="3200" dirty="0" smtClean="0"/>
              <a:t>Sports &amp; Entertainment Marketing</a:t>
            </a:r>
          </a:p>
          <a:p>
            <a:r>
              <a:rPr lang="en-US" sz="3200" dirty="0" smtClean="0"/>
              <a:t>Travel &amp; Tourism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4719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Individual Series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/>
              <a:t>Details:</a:t>
            </a:r>
          </a:p>
          <a:p>
            <a:r>
              <a:rPr lang="en-US" sz="3200" dirty="0"/>
              <a:t>Online Exam</a:t>
            </a:r>
          </a:p>
          <a:p>
            <a:r>
              <a:rPr lang="en-US" sz="3200" dirty="0"/>
              <a:t>Number of Participants: 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Preparation Time: </a:t>
            </a:r>
            <a:r>
              <a:rPr lang="en-US" sz="3200" dirty="0" smtClean="0"/>
              <a:t>10 minutes</a:t>
            </a:r>
          </a:p>
          <a:p>
            <a:r>
              <a:rPr lang="en-US" sz="3200" dirty="0" smtClean="0"/>
              <a:t>2 Role plays with a </a:t>
            </a:r>
            <a:r>
              <a:rPr lang="en-US" sz="3200" dirty="0"/>
              <a:t>judge</a:t>
            </a:r>
          </a:p>
          <a:p>
            <a:r>
              <a:rPr lang="en-US" sz="3200" dirty="0" smtClean="0"/>
              <a:t>3</a:t>
            </a:r>
            <a:r>
              <a:rPr lang="en-US" sz="3200" baseline="30000" dirty="0" smtClean="0"/>
              <a:t>rd</a:t>
            </a:r>
            <a:r>
              <a:rPr lang="en-US" sz="3200" dirty="0" smtClean="0"/>
              <a:t> Role play </a:t>
            </a:r>
            <a:r>
              <a:rPr lang="en-US" sz="3200" dirty="0"/>
              <a:t>for </a:t>
            </a:r>
            <a:r>
              <a:rPr lang="en-US" sz="3200" dirty="0" smtClean="0"/>
              <a:t>finalists</a:t>
            </a:r>
          </a:p>
          <a:p>
            <a:r>
              <a:rPr lang="en-US" sz="3200" dirty="0"/>
              <a:t>Presentation </a:t>
            </a:r>
            <a:r>
              <a:rPr lang="en-US" sz="3200" dirty="0" smtClean="0"/>
              <a:t>Time: </a:t>
            </a:r>
            <a:r>
              <a:rPr lang="en-US" sz="3200" dirty="0"/>
              <a:t>10 </a:t>
            </a:r>
            <a:r>
              <a:rPr lang="en-US" sz="3200" dirty="0" smtClean="0"/>
              <a:t>minutes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/>
              <a:t>Competitions:</a:t>
            </a:r>
          </a:p>
          <a:p>
            <a:r>
              <a:rPr lang="en-US" sz="3200" dirty="0"/>
              <a:t>Regionals in November</a:t>
            </a:r>
          </a:p>
          <a:p>
            <a:r>
              <a:rPr lang="en-US" sz="3200" dirty="0" smtClean="0"/>
              <a:t>States </a:t>
            </a:r>
            <a:r>
              <a:rPr lang="en-US" sz="3200" dirty="0"/>
              <a:t>in February</a:t>
            </a:r>
          </a:p>
          <a:p>
            <a:r>
              <a:rPr lang="en-US" sz="3200" dirty="0"/>
              <a:t>Nationals in April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Only top winners get to advance to the next competition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21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Individual Series Events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47800"/>
            <a:ext cx="8503920" cy="5334000"/>
          </a:xfrm>
        </p:spPr>
        <p:txBody>
          <a:bodyPr>
            <a:normAutofit fontScale="55000" lnSpcReduction="20000"/>
          </a:bodyPr>
          <a:lstStyle/>
          <a:p>
            <a:r>
              <a:rPr lang="en-US" sz="4500" dirty="0" smtClean="0"/>
              <a:t>Accounting Applications</a:t>
            </a:r>
          </a:p>
          <a:p>
            <a:r>
              <a:rPr lang="en-US" sz="4500" dirty="0" smtClean="0"/>
              <a:t>Apparel &amp; Accessories Marketing</a:t>
            </a:r>
          </a:p>
          <a:p>
            <a:r>
              <a:rPr lang="en-US" sz="4500" dirty="0" smtClean="0"/>
              <a:t>Automotive Services Marketing</a:t>
            </a:r>
          </a:p>
          <a:p>
            <a:r>
              <a:rPr lang="en-US" sz="4500" dirty="0" smtClean="0"/>
              <a:t>Business Finance</a:t>
            </a:r>
          </a:p>
          <a:p>
            <a:r>
              <a:rPr lang="en-US" sz="4500" dirty="0" smtClean="0"/>
              <a:t>Business Services Marketing</a:t>
            </a:r>
          </a:p>
          <a:p>
            <a:r>
              <a:rPr lang="en-US" sz="4500" dirty="0" smtClean="0"/>
              <a:t>Food Marketing</a:t>
            </a:r>
          </a:p>
          <a:p>
            <a:r>
              <a:rPr lang="en-US" sz="4500" dirty="0" smtClean="0"/>
              <a:t>Hotel &amp; Lodging </a:t>
            </a:r>
            <a:r>
              <a:rPr lang="en-US" sz="4500" dirty="0" smtClean="0"/>
              <a:t>Management</a:t>
            </a:r>
          </a:p>
          <a:p>
            <a:r>
              <a:rPr lang="en-US" sz="4500" dirty="0" smtClean="0"/>
              <a:t>Human Resources Management</a:t>
            </a:r>
          </a:p>
          <a:p>
            <a:r>
              <a:rPr lang="en-US" sz="4500" dirty="0" smtClean="0"/>
              <a:t>Marketing Management</a:t>
            </a:r>
          </a:p>
          <a:p>
            <a:r>
              <a:rPr lang="en-US" sz="4500" dirty="0" smtClean="0"/>
              <a:t>Quick Serve Restaurant Management</a:t>
            </a:r>
          </a:p>
          <a:p>
            <a:r>
              <a:rPr lang="en-US" sz="4500" dirty="0" smtClean="0"/>
              <a:t>Restaurant &amp; Food Service Management</a:t>
            </a:r>
          </a:p>
          <a:p>
            <a:r>
              <a:rPr lang="en-US" sz="4500" dirty="0" smtClean="0"/>
              <a:t>Retail Merchandising</a:t>
            </a:r>
          </a:p>
          <a:p>
            <a:r>
              <a:rPr lang="en-US" sz="4500" dirty="0" smtClean="0"/>
              <a:t>Sports &amp; Entertainment Marketing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213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Business Operations Research Events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dirty="0"/>
              <a:t>Details:</a:t>
            </a:r>
          </a:p>
          <a:p>
            <a:r>
              <a:rPr lang="en-US" sz="3500" dirty="0" smtClean="0"/>
              <a:t>Number </a:t>
            </a:r>
            <a:r>
              <a:rPr lang="en-US" sz="3500" dirty="0"/>
              <a:t>of Participants: </a:t>
            </a:r>
            <a:r>
              <a:rPr lang="en-US" sz="3500" dirty="0" smtClean="0"/>
              <a:t>1 to 3</a:t>
            </a:r>
            <a:endParaRPr lang="en-US" sz="3500" dirty="0"/>
          </a:p>
          <a:p>
            <a:r>
              <a:rPr lang="en-US" sz="3500" dirty="0" smtClean="0"/>
              <a:t>Maximum Paper Length: 30 pages</a:t>
            </a:r>
          </a:p>
          <a:p>
            <a:r>
              <a:rPr lang="en-US" sz="3500" dirty="0"/>
              <a:t>Present research and plan to the judge</a:t>
            </a:r>
          </a:p>
          <a:p>
            <a:r>
              <a:rPr lang="en-US" sz="3500" dirty="0" smtClean="0"/>
              <a:t>Presentation time: 15 minutes</a:t>
            </a:r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191000" cy="46817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dirty="0"/>
              <a:t>Competitions:</a:t>
            </a:r>
          </a:p>
          <a:p>
            <a:r>
              <a:rPr lang="en-US" sz="3500" dirty="0" smtClean="0"/>
              <a:t>States </a:t>
            </a:r>
            <a:r>
              <a:rPr lang="en-US" sz="3500" dirty="0"/>
              <a:t>in February</a:t>
            </a:r>
          </a:p>
          <a:p>
            <a:r>
              <a:rPr lang="en-US" sz="3500" dirty="0"/>
              <a:t>Nationals in April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dirty="0"/>
              <a:t>Only top winners get to advance to the next </a:t>
            </a:r>
            <a:r>
              <a:rPr lang="en-US" sz="3500" dirty="0" smtClean="0"/>
              <a:t>competition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dirty="0" smtClean="0"/>
              <a:t>* See paper deadlines</a:t>
            </a:r>
            <a:endParaRPr lang="en-US" sz="3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78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Business Operations Research Events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Business Services Operations</a:t>
            </a:r>
          </a:p>
          <a:p>
            <a:r>
              <a:rPr lang="en-US" sz="3200" dirty="0" smtClean="0"/>
              <a:t>Buying &amp; Merchandising Operations</a:t>
            </a:r>
          </a:p>
          <a:p>
            <a:r>
              <a:rPr lang="en-US" sz="3200" dirty="0" smtClean="0"/>
              <a:t>Finance Operations</a:t>
            </a:r>
          </a:p>
          <a:p>
            <a:r>
              <a:rPr lang="en-US" sz="3200" dirty="0" smtClean="0"/>
              <a:t>Hospitality &amp; Tourism Operations</a:t>
            </a:r>
          </a:p>
          <a:p>
            <a:r>
              <a:rPr lang="en-US" sz="3200" dirty="0" smtClean="0"/>
              <a:t>Sports &amp; Entertainment Marketing Operations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4015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Chapter Team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/>
              <a:t>Details:</a:t>
            </a:r>
          </a:p>
          <a:p>
            <a:r>
              <a:rPr lang="en-US" sz="3200" dirty="0"/>
              <a:t>Number of Participants: 1 to 3</a:t>
            </a:r>
          </a:p>
          <a:p>
            <a:r>
              <a:rPr lang="en-US" sz="3200" dirty="0"/>
              <a:t>Maximum Paper Length: 30 pages</a:t>
            </a:r>
          </a:p>
          <a:p>
            <a:r>
              <a:rPr lang="en-US" sz="3200" dirty="0"/>
              <a:t>Present </a:t>
            </a:r>
            <a:r>
              <a:rPr lang="en-US" sz="3200" dirty="0" smtClean="0"/>
              <a:t>project to </a:t>
            </a:r>
            <a:r>
              <a:rPr lang="en-US" sz="3200" dirty="0"/>
              <a:t>the judge</a:t>
            </a:r>
          </a:p>
          <a:p>
            <a:r>
              <a:rPr lang="en-US" sz="3200" dirty="0"/>
              <a:t>Presentation time: 15 minutes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/>
              <a:t>Competitions:</a:t>
            </a:r>
          </a:p>
          <a:p>
            <a:r>
              <a:rPr lang="en-US" sz="3200" dirty="0"/>
              <a:t>States in February</a:t>
            </a:r>
          </a:p>
          <a:p>
            <a:r>
              <a:rPr lang="en-US" sz="3200" dirty="0"/>
              <a:t>Nationals in April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Only top winners get to advance to the next </a:t>
            </a:r>
            <a:r>
              <a:rPr lang="en-US" sz="3200" dirty="0" smtClean="0"/>
              <a:t>competition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* See paper </a:t>
            </a:r>
            <a:r>
              <a:rPr lang="en-US" sz="3200" dirty="0" smtClean="0"/>
              <a:t>deadlines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56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Team Events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Community Service Project</a:t>
            </a:r>
          </a:p>
          <a:p>
            <a:r>
              <a:rPr lang="en-US" sz="3200" dirty="0" smtClean="0"/>
              <a:t>Creative Marketing Project</a:t>
            </a:r>
          </a:p>
          <a:p>
            <a:r>
              <a:rPr lang="en-US" sz="3200" dirty="0" smtClean="0"/>
              <a:t>Entrepreneurship Promotion Project</a:t>
            </a:r>
          </a:p>
          <a:p>
            <a:r>
              <a:rPr lang="en-US" sz="3200" dirty="0" smtClean="0"/>
              <a:t>Financial Literacy Promotion Project</a:t>
            </a:r>
          </a:p>
          <a:p>
            <a:r>
              <a:rPr lang="en-US" sz="3200" dirty="0" smtClean="0"/>
              <a:t>Learn and Earn Project</a:t>
            </a:r>
          </a:p>
          <a:p>
            <a:r>
              <a:rPr lang="en-US" sz="3200" dirty="0" smtClean="0"/>
              <a:t>Public Relations Project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5674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Business Management </a:t>
            </a:r>
            <a:r>
              <a:rPr lang="en-US" dirty="0" smtClean="0"/>
              <a:t>&amp; Entrepreneurship </a:t>
            </a:r>
            <a:r>
              <a:rPr lang="en-US" dirty="0"/>
              <a:t>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111752" cy="5105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 smtClean="0"/>
              <a:t>Details:</a:t>
            </a:r>
          </a:p>
          <a:p>
            <a:r>
              <a:rPr lang="en-US" sz="2600" dirty="0" smtClean="0"/>
              <a:t>Number of Participants: 1 to 3; only 1 for the Participating Events</a:t>
            </a:r>
          </a:p>
          <a:p>
            <a:r>
              <a:rPr lang="en-US" sz="2600" dirty="0" smtClean="0"/>
              <a:t>Maximum Paper Length: varies from 5 to 30 (see advisor/website)</a:t>
            </a:r>
          </a:p>
          <a:p>
            <a:r>
              <a:rPr lang="en-US" sz="2600" dirty="0" smtClean="0"/>
              <a:t>Present proposal/ prospectus/plan to the judge</a:t>
            </a:r>
          </a:p>
          <a:p>
            <a:r>
              <a:rPr lang="en-US" sz="2600" dirty="0" smtClean="0"/>
              <a:t>Presentation time: 15 - 20 minutes</a:t>
            </a:r>
            <a:endParaRPr lang="en-US" sz="2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191000" cy="4681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Competitions:</a:t>
            </a:r>
          </a:p>
          <a:p>
            <a:r>
              <a:rPr lang="en-US" sz="2600" dirty="0"/>
              <a:t>States in February</a:t>
            </a:r>
          </a:p>
          <a:p>
            <a:r>
              <a:rPr lang="en-US" sz="2600" dirty="0"/>
              <a:t>Nationals in April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Only top winners get to advance to the next </a:t>
            </a:r>
            <a:r>
              <a:rPr lang="en-US" sz="2600" dirty="0" smtClean="0"/>
              <a:t>competition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* See paper deadlines</a:t>
            </a:r>
          </a:p>
          <a:p>
            <a:pPr marL="0" indent="0">
              <a:buNone/>
            </a:pPr>
            <a:endParaRPr lang="en-US" sz="3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1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Business Management </a:t>
            </a:r>
            <a:r>
              <a:rPr lang="en-US" dirty="0" smtClean="0"/>
              <a:t>&amp; Entrepreneurship </a:t>
            </a:r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Entrepreneurship Innovation Plan</a:t>
            </a:r>
          </a:p>
          <a:p>
            <a:r>
              <a:rPr lang="en-US" sz="3200" dirty="0" smtClean="0"/>
              <a:t>Entrepreneurship Participating</a:t>
            </a:r>
          </a:p>
          <a:p>
            <a:pPr lvl="1"/>
            <a:r>
              <a:rPr lang="en-US" sz="2800" dirty="0" smtClean="0"/>
              <a:t>Creating an Independent Business</a:t>
            </a:r>
          </a:p>
          <a:p>
            <a:pPr lvl="1"/>
            <a:r>
              <a:rPr lang="en-US" sz="2800" dirty="0" smtClean="0"/>
              <a:t>Creating a Franchise Business</a:t>
            </a:r>
          </a:p>
          <a:p>
            <a:r>
              <a:rPr lang="en-US" sz="3200" dirty="0" smtClean="0"/>
              <a:t>Entrepreneurship Written</a:t>
            </a:r>
          </a:p>
          <a:p>
            <a:r>
              <a:rPr lang="en-US" sz="3200" dirty="0" smtClean="0"/>
              <a:t>Entrepreneurship – Growing Your Business</a:t>
            </a:r>
          </a:p>
          <a:p>
            <a:r>
              <a:rPr lang="en-US" sz="3200" dirty="0" smtClean="0"/>
              <a:t>International Business Plan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4833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Marketing Representative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5029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dirty="0"/>
              <a:t>Details:</a:t>
            </a:r>
          </a:p>
          <a:p>
            <a:r>
              <a:rPr lang="en-US" sz="3000" dirty="0" smtClean="0"/>
              <a:t>Online Exam</a:t>
            </a:r>
          </a:p>
          <a:p>
            <a:r>
              <a:rPr lang="en-US" sz="3000" dirty="0" smtClean="0"/>
              <a:t>Number </a:t>
            </a:r>
            <a:r>
              <a:rPr lang="en-US" sz="3000" dirty="0"/>
              <a:t>of Participants: 1 to </a:t>
            </a:r>
            <a:r>
              <a:rPr lang="en-US" sz="3000" dirty="0" smtClean="0"/>
              <a:t>3</a:t>
            </a:r>
            <a:endParaRPr lang="en-US" sz="3000" dirty="0"/>
          </a:p>
          <a:p>
            <a:r>
              <a:rPr lang="en-US" sz="3000" dirty="0"/>
              <a:t>Maximum Paper Length: </a:t>
            </a:r>
            <a:r>
              <a:rPr lang="en-US" sz="3000" dirty="0" smtClean="0"/>
              <a:t>11 pages</a:t>
            </a:r>
            <a:endParaRPr lang="en-US" sz="3000" dirty="0"/>
          </a:p>
          <a:p>
            <a:r>
              <a:rPr lang="en-US" sz="3000" dirty="0"/>
              <a:t>Present </a:t>
            </a:r>
            <a:r>
              <a:rPr lang="en-US" sz="3000" dirty="0" smtClean="0"/>
              <a:t>campaign/ plan </a:t>
            </a:r>
            <a:r>
              <a:rPr lang="en-US" sz="3000" dirty="0"/>
              <a:t>to the judge</a:t>
            </a:r>
          </a:p>
          <a:p>
            <a:r>
              <a:rPr lang="en-US" sz="3000" dirty="0"/>
              <a:t>Presentation time: </a:t>
            </a:r>
            <a:r>
              <a:rPr lang="en-US" sz="3000" dirty="0" smtClean="0"/>
              <a:t>20 </a:t>
            </a:r>
            <a:r>
              <a:rPr lang="en-US" sz="3000" dirty="0"/>
              <a:t>minutes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dirty="0"/>
              <a:t>Competitions:</a:t>
            </a:r>
          </a:p>
          <a:p>
            <a:r>
              <a:rPr lang="en-US" sz="3000" dirty="0"/>
              <a:t>States in February</a:t>
            </a:r>
          </a:p>
          <a:p>
            <a:r>
              <a:rPr lang="en-US" sz="3000" dirty="0"/>
              <a:t>Nationals in April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/>
              <a:t>Only top winners get to advance to the next </a:t>
            </a:r>
            <a:r>
              <a:rPr lang="en-US" sz="3000" dirty="0" smtClean="0"/>
              <a:t>competition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200" dirty="0"/>
              <a:t>* See paper deadlines</a:t>
            </a:r>
          </a:p>
          <a:p>
            <a:pPr marL="0" indent="0">
              <a:buNone/>
            </a:pP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75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Marketing Representative Events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Advertising Campaign</a:t>
            </a:r>
          </a:p>
          <a:p>
            <a:r>
              <a:rPr lang="en-US" sz="3200" dirty="0" smtClean="0"/>
              <a:t>Fashion Merchandising Promotion Plan</a:t>
            </a:r>
          </a:p>
          <a:p>
            <a:r>
              <a:rPr lang="en-US" sz="3200" dirty="0" smtClean="0"/>
              <a:t>Sports &amp; Entertainment Promotion Plan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3284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Professional Selling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Details:</a:t>
            </a:r>
          </a:p>
          <a:p>
            <a:r>
              <a:rPr lang="en-US" sz="3200" dirty="0"/>
              <a:t>Online Exam</a:t>
            </a:r>
          </a:p>
          <a:p>
            <a:r>
              <a:rPr lang="en-US" sz="3200" dirty="0"/>
              <a:t>Number of Participants: 1</a:t>
            </a:r>
          </a:p>
          <a:p>
            <a:r>
              <a:rPr lang="en-US" sz="3200" dirty="0"/>
              <a:t>Sales Presentation to a judge</a:t>
            </a:r>
          </a:p>
          <a:p>
            <a:r>
              <a:rPr lang="en-US" sz="3200" dirty="0"/>
              <a:t>Presentation Time: 20 minutes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5029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dirty="0"/>
              <a:t>Competitions:</a:t>
            </a:r>
          </a:p>
          <a:p>
            <a:r>
              <a:rPr lang="en-US" sz="3200" dirty="0"/>
              <a:t>States in February</a:t>
            </a:r>
          </a:p>
          <a:p>
            <a:r>
              <a:rPr lang="en-US" sz="3200" dirty="0"/>
              <a:t>Nationals in April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Only top winners get to advance to the next </a:t>
            </a:r>
            <a:r>
              <a:rPr lang="en-US" sz="3200" dirty="0" smtClean="0"/>
              <a:t>competition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* See paper </a:t>
            </a:r>
            <a:r>
              <a:rPr lang="en-US" sz="3200" dirty="0" smtClean="0"/>
              <a:t>deadlines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30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Professional Selling Events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Hospitality &amp; Tourism Professional Selling</a:t>
            </a:r>
          </a:p>
          <a:p>
            <a:r>
              <a:rPr lang="en-US" sz="3200" dirty="0" smtClean="0"/>
              <a:t>Professional Selling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41657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Online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dirty="0"/>
              <a:t>Details:</a:t>
            </a:r>
          </a:p>
          <a:p>
            <a:r>
              <a:rPr lang="en-US" sz="3200" dirty="0" smtClean="0"/>
              <a:t>Number </a:t>
            </a:r>
            <a:r>
              <a:rPr lang="en-US" sz="3200" dirty="0"/>
              <a:t>of Participants: </a:t>
            </a:r>
            <a:r>
              <a:rPr lang="en-US" sz="3200" dirty="0" smtClean="0"/>
              <a:t>1 to 3</a:t>
            </a:r>
            <a:endParaRPr lang="en-US" sz="3200" dirty="0"/>
          </a:p>
          <a:p>
            <a:r>
              <a:rPr lang="en-US" sz="3200" dirty="0" smtClean="0"/>
              <a:t>Only Stock Market Game has a 15 minute presentation of their portfolio (11 page paper)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5029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dirty="0"/>
              <a:t>Competitions:</a:t>
            </a:r>
          </a:p>
          <a:p>
            <a:r>
              <a:rPr lang="en-US" sz="3200" dirty="0"/>
              <a:t>States in February</a:t>
            </a:r>
          </a:p>
          <a:p>
            <a:r>
              <a:rPr lang="en-US" sz="3200" dirty="0"/>
              <a:t>Nationals in April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Only top winners get to advance to the next </a:t>
            </a:r>
            <a:r>
              <a:rPr lang="en-US" sz="3200" dirty="0" smtClean="0"/>
              <a:t>competition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* See paper </a:t>
            </a:r>
            <a:r>
              <a:rPr lang="en-US" sz="3200" dirty="0" smtClean="0"/>
              <a:t>deadlines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352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Online Events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Stock Market Game</a:t>
            </a:r>
          </a:p>
          <a:p>
            <a:r>
              <a:rPr lang="en-US" sz="3200" dirty="0" smtClean="0"/>
              <a:t>H&amp;R Block Dollars &amp; Sense Challenge</a:t>
            </a:r>
          </a:p>
          <a:p>
            <a:r>
              <a:rPr lang="en-US" sz="3200" dirty="0" smtClean="0"/>
              <a:t>Virtual Business Challenge Restaurant</a:t>
            </a:r>
          </a:p>
          <a:p>
            <a:r>
              <a:rPr lang="en-US" sz="3200" dirty="0" smtClean="0"/>
              <a:t>Virtual Business Challenge Retail</a:t>
            </a:r>
          </a:p>
          <a:p>
            <a:r>
              <a:rPr lang="en-US" sz="3200" dirty="0" smtClean="0"/>
              <a:t>Virtual Business Challenge Sports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52614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* All Written Events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There are required due dates for drafts and the final paper that must be reached in order to have the paper submitted to  the judges.</a:t>
            </a:r>
          </a:p>
          <a:p>
            <a:r>
              <a:rPr lang="en-US" sz="3200" dirty="0" smtClean="0"/>
              <a:t>There are also minimum standards that must be met in order to have the paper submitted to the judges.</a:t>
            </a:r>
          </a:p>
          <a:p>
            <a:r>
              <a:rPr lang="en-US" sz="3200" dirty="0" smtClean="0"/>
              <a:t>No exceptions.</a:t>
            </a:r>
          </a:p>
        </p:txBody>
      </p:sp>
    </p:spTree>
    <p:extLst>
      <p:ext uri="{BB962C8B-B14F-4D97-AF65-F5344CB8AC3E}">
        <p14:creationId xmlns:p14="http://schemas.microsoft.com/office/powerpoint/2010/main" val="4035502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Written Event Deadlines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766048" cy="47975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 smtClean="0"/>
              <a:t>Turn in all drafts and final written paper to Advisors in ATC 714. Drafts can also be emailed to </a:t>
            </a:r>
            <a:r>
              <a:rPr lang="en-US" sz="3200" dirty="0" smtClean="0">
                <a:hlinkClick r:id="rId2"/>
              </a:rPr>
              <a:t>beth.vanetten@clover.k12.sc.us</a:t>
            </a:r>
            <a:r>
              <a:rPr lang="en-US" sz="3200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Nov. 20	Initial Draft due – returned by Nov. 30</a:t>
            </a:r>
          </a:p>
          <a:p>
            <a:r>
              <a:rPr lang="en-US" dirty="0" smtClean="0"/>
              <a:t>Dec. 18	Revised Draft due – returned on Jan. 3</a:t>
            </a:r>
          </a:p>
          <a:p>
            <a:r>
              <a:rPr lang="en-US" dirty="0" smtClean="0"/>
              <a:t>Jan. </a:t>
            </a:r>
            <a:r>
              <a:rPr lang="en-US" dirty="0" smtClean="0"/>
              <a:t>23</a:t>
            </a:r>
            <a:r>
              <a:rPr lang="en-US" dirty="0" smtClean="0"/>
              <a:t>	Final Paper due </a:t>
            </a:r>
            <a:r>
              <a:rPr lang="en-US" sz="2600" dirty="0" smtClean="0"/>
              <a:t>(sign Statement of Assurances)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3000" dirty="0" smtClean="0"/>
              <a:t>No Exceptions – Get it done and turned in so we have a chance to help you to be able to compete successfully.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8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187</TotalTime>
  <Words>832</Words>
  <Application>Microsoft Office PowerPoint</Application>
  <PresentationFormat>On-screen Show (4:3)</PresentationFormat>
  <Paragraphs>201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Civic</vt:lpstr>
      <vt:lpstr>DECA  Competitive Events</vt:lpstr>
      <vt:lpstr>If you wish to compete this year …</vt:lpstr>
      <vt:lpstr>Principles of Business Administration Events</vt:lpstr>
      <vt:lpstr>Principles of Business Administration Events</vt:lpstr>
      <vt:lpstr>Team Decision Making Events</vt:lpstr>
      <vt:lpstr>Team Decision Making Events</vt:lpstr>
      <vt:lpstr>Individual Series Events</vt:lpstr>
      <vt:lpstr>Individual Series Events</vt:lpstr>
      <vt:lpstr>Business Operations Research Events</vt:lpstr>
      <vt:lpstr>Business Operations Research Events</vt:lpstr>
      <vt:lpstr>Chapter Team Events</vt:lpstr>
      <vt:lpstr>Chapter Team Events</vt:lpstr>
      <vt:lpstr>Business Management &amp; Entrepreneurship Events</vt:lpstr>
      <vt:lpstr>Business Management &amp; Entrepreneurship Events</vt:lpstr>
      <vt:lpstr>Marketing Representative Events</vt:lpstr>
      <vt:lpstr>Marketing Representative Events</vt:lpstr>
      <vt:lpstr>Professional Selling Events</vt:lpstr>
      <vt:lpstr>Professional Selling Events</vt:lpstr>
      <vt:lpstr>Online Events</vt:lpstr>
      <vt:lpstr>Online Events</vt:lpstr>
      <vt:lpstr>* All Written Events</vt:lpstr>
      <vt:lpstr>Written Event Deadlines</vt:lpstr>
    </vt:vector>
  </TitlesOfParts>
  <Company>Clover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DECA Competitive Events</dc:title>
  <dc:creator>Beth VanEtten</dc:creator>
  <cp:lastModifiedBy>Beth VanEtten</cp:lastModifiedBy>
  <cp:revision>16</cp:revision>
  <dcterms:created xsi:type="dcterms:W3CDTF">2012-09-30T00:23:36Z</dcterms:created>
  <dcterms:modified xsi:type="dcterms:W3CDTF">2012-09-30T16:17:57Z</dcterms:modified>
</cp:coreProperties>
</file>