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8" d="100"/>
          <a:sy n="58" d="100"/>
        </p:scale>
        <p:origin x="96" y="4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9DF3D-923C-48EC-9E87-937D2CD1FC06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73DC7-BB6D-4A88-9855-7E85EAEF6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600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9DF3D-923C-48EC-9E87-937D2CD1FC06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73DC7-BB6D-4A88-9855-7E85EAEF6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147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9DF3D-923C-48EC-9E87-937D2CD1FC06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73DC7-BB6D-4A88-9855-7E85EAEF6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591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9DF3D-923C-48EC-9E87-937D2CD1FC06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73DC7-BB6D-4A88-9855-7E85EAEF6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449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9DF3D-923C-48EC-9E87-937D2CD1FC06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73DC7-BB6D-4A88-9855-7E85EAEF6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887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9DF3D-923C-48EC-9E87-937D2CD1FC06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73DC7-BB6D-4A88-9855-7E85EAEF6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001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9DF3D-923C-48EC-9E87-937D2CD1FC06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73DC7-BB6D-4A88-9855-7E85EAEF6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653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9DF3D-923C-48EC-9E87-937D2CD1FC06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73DC7-BB6D-4A88-9855-7E85EAEF6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530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9DF3D-923C-48EC-9E87-937D2CD1FC06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73DC7-BB6D-4A88-9855-7E85EAEF6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71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9DF3D-923C-48EC-9E87-937D2CD1FC06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73DC7-BB6D-4A88-9855-7E85EAEF6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609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9DF3D-923C-48EC-9E87-937D2CD1FC06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73DC7-BB6D-4A88-9855-7E85EAEF6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776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9DF3D-923C-48EC-9E87-937D2CD1FC06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073DC7-BB6D-4A88-9855-7E85EAEF6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58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772813"/>
            <a:ext cx="12192000" cy="4170786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entury" panose="02040604050505020304" pitchFamily="18" charset="0"/>
              </a:rPr>
              <a:t>Pre-Intensive Class Success</a:t>
            </a:r>
            <a:br>
              <a:rPr lang="en-US" dirty="0" smtClean="0">
                <a:latin typeface="Century" panose="02040604050505020304" pitchFamily="18" charset="0"/>
              </a:rPr>
            </a:br>
            <a:r>
              <a:rPr lang="en-US" sz="1600" dirty="0" smtClean="0">
                <a:latin typeface="Century" panose="02040604050505020304" pitchFamily="18" charset="0"/>
              </a:rPr>
              <a:t>by Josh Fisher and Mike Husa</a:t>
            </a:r>
            <a:br>
              <a:rPr lang="en-US" sz="1600" dirty="0" smtClean="0">
                <a:latin typeface="Century" panose="02040604050505020304" pitchFamily="18" charset="0"/>
              </a:rPr>
            </a:br>
            <a:r>
              <a:rPr lang="en-US" sz="1600" dirty="0" smtClean="0">
                <a:latin typeface="Century" panose="02040604050505020304" pitchFamily="18" charset="0"/>
              </a:rPr>
              <a:t>ABE Instructors at </a:t>
            </a:r>
            <a:r>
              <a:rPr lang="en-US" sz="1600" dirty="0" err="1" smtClean="0">
                <a:latin typeface="Century" panose="02040604050505020304" pitchFamily="18" charset="0"/>
              </a:rPr>
              <a:t>Yuut</a:t>
            </a:r>
            <a:r>
              <a:rPr lang="en-US" sz="1600" dirty="0" smtClean="0">
                <a:latin typeface="Century" panose="02040604050505020304" pitchFamily="18" charset="0"/>
              </a:rPr>
              <a:t> </a:t>
            </a:r>
            <a:r>
              <a:rPr lang="en-US" sz="1600" dirty="0" err="1" smtClean="0">
                <a:latin typeface="Century" panose="02040604050505020304" pitchFamily="18" charset="0"/>
              </a:rPr>
              <a:t>Elitnaurviat</a:t>
            </a:r>
            <a:r>
              <a:rPr lang="en-US" dirty="0" smtClean="0">
                <a:latin typeface="Century" panose="02040604050505020304" pitchFamily="18" charset="0"/>
              </a:rPr>
              <a:t/>
            </a:r>
            <a:br>
              <a:rPr lang="en-US" dirty="0" smtClean="0">
                <a:latin typeface="Century" panose="02040604050505020304" pitchFamily="18" charset="0"/>
              </a:rPr>
            </a:br>
            <a:r>
              <a:rPr lang="en-US" dirty="0" smtClean="0">
                <a:latin typeface="Century" panose="02040604050505020304" pitchFamily="18" charset="0"/>
              </a:rPr>
              <a:t/>
            </a:r>
            <a:br>
              <a:rPr lang="en-US" dirty="0" smtClean="0">
                <a:latin typeface="Century" panose="02040604050505020304" pitchFamily="18" charset="0"/>
              </a:rPr>
            </a:br>
            <a:endParaRPr lang="en-US" dirty="0">
              <a:latin typeface="Century" panose="020406040505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558" y="559542"/>
            <a:ext cx="9525000" cy="1400175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1802691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877078"/>
            <a:ext cx="1219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Four times a year we hold GED Intensives (RLA/SS or Math/Science)</a:t>
            </a:r>
          </a:p>
          <a:p>
            <a:pPr algn="ctr"/>
            <a:r>
              <a:rPr lang="en-US" sz="3200" dirty="0" smtClean="0"/>
              <a:t>for village based students, with up to 12 students in attendance. 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566" y="2137176"/>
            <a:ext cx="4613772" cy="358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913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5976" y="758305"/>
            <a:ext cx="1077575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Our dilemma, how to identify students who are ready and willing to make the commitment to pass the GED Exams.</a:t>
            </a:r>
          </a:p>
          <a:p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TABE Scores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err="1" smtClean="0"/>
              <a:t>Facilator’s</a:t>
            </a:r>
            <a:r>
              <a:rPr lang="en-US" sz="3200" dirty="0" smtClean="0"/>
              <a:t> recommendations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Attendance in the village based programs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GED Ready Exam scores</a:t>
            </a:r>
          </a:p>
          <a:p>
            <a:endParaRPr lang="en-US" sz="3200" dirty="0" smtClean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68018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59388" y="962404"/>
            <a:ext cx="9959971" cy="353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It didn’t work very well</a:t>
            </a:r>
            <a:r>
              <a:rPr lang="en-US" sz="3200" dirty="0" smtClean="0"/>
              <a:t>!</a:t>
            </a:r>
          </a:p>
          <a:p>
            <a:endParaRPr lang="en-US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Not all students were motivated when they arrived.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Not focused on learning and passing the exams.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About 50% of the students passed the GED Exam during</a:t>
            </a:r>
          </a:p>
          <a:p>
            <a:pPr lvl="1"/>
            <a:r>
              <a:rPr lang="en-US" sz="3200" dirty="0" smtClean="0"/>
              <a:t>the intensive.</a:t>
            </a:r>
          </a:p>
          <a:p>
            <a:r>
              <a:rPr lang="en-US" sz="3200" dirty="0" smtClean="0"/>
              <a:t>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37161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19" y="581891"/>
            <a:ext cx="10523913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Our solution!</a:t>
            </a:r>
          </a:p>
          <a:p>
            <a:endParaRPr lang="en-US" sz="3200" dirty="0"/>
          </a:p>
          <a:p>
            <a:r>
              <a:rPr lang="en-US" sz="4000" dirty="0" smtClean="0"/>
              <a:t>The GED Pre-Intensive</a:t>
            </a:r>
          </a:p>
          <a:p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Identify students 4 to 5 weeks prior the intensive.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Contact them, and invite them to participate in the GED pre-intensive.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Expectations of working 8 hours per week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Taking the GED Ready exam, and scoring above 135.</a:t>
            </a:r>
          </a:p>
          <a:p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578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47652" y="1163782"/>
            <a:ext cx="10754016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Our engagement: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Weekly phone conversations with the student.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Weekly emails with the student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Contacting </a:t>
            </a:r>
            <a:r>
              <a:rPr lang="en-US" sz="3200" dirty="0" err="1" smtClean="0"/>
              <a:t>Facilators</a:t>
            </a:r>
            <a:r>
              <a:rPr lang="en-US" sz="3200" dirty="0" smtClean="0"/>
              <a:t>, Tribal Workforce Development Specialist, and/or TANF Case Managers to encourage students.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3200" dirty="0" smtClean="0"/>
          </a:p>
          <a:p>
            <a:pPr lvl="1"/>
            <a:endParaRPr lang="en-US" sz="32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739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2509" y="671691"/>
            <a:ext cx="11859491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The Results!</a:t>
            </a:r>
          </a:p>
          <a:p>
            <a:endParaRPr lang="en-US" sz="4800" dirty="0" smtClean="0"/>
          </a:p>
          <a:p>
            <a:r>
              <a:rPr lang="en-US" sz="3600" dirty="0" smtClean="0"/>
              <a:t>7 students invited to the last GED Intensive held in Bethel.</a:t>
            </a:r>
          </a:p>
          <a:p>
            <a:endParaRPr lang="en-US" sz="3600" dirty="0"/>
          </a:p>
          <a:p>
            <a:r>
              <a:rPr lang="en-US" sz="3600" dirty="0" smtClean="0"/>
              <a:t>2 students completed their GED.</a:t>
            </a:r>
          </a:p>
          <a:p>
            <a:r>
              <a:rPr lang="en-US" sz="3600" dirty="0" smtClean="0"/>
              <a:t>5 students took and 5 students passed the GED Math Exam.</a:t>
            </a:r>
          </a:p>
          <a:p>
            <a:r>
              <a:rPr lang="en-US" sz="3600" dirty="0"/>
              <a:t>6</a:t>
            </a:r>
            <a:r>
              <a:rPr lang="en-US" sz="3600" dirty="0" smtClean="0"/>
              <a:t> students took and 5 students passed the GED Science Exam.</a:t>
            </a:r>
          </a:p>
          <a:p>
            <a:endParaRPr lang="en-US" sz="3600" dirty="0" smtClean="0"/>
          </a:p>
          <a:p>
            <a:endParaRPr lang="en-US" sz="3600" dirty="0" smtClean="0"/>
          </a:p>
          <a:p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8032592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2509" y="382384"/>
            <a:ext cx="11521440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/>
              <a:t>The </a:t>
            </a:r>
            <a:r>
              <a:rPr lang="en-US" sz="4800" dirty="0" smtClean="0"/>
              <a:t>Unintended Results</a:t>
            </a:r>
            <a:r>
              <a:rPr lang="en-US" sz="4800" dirty="0"/>
              <a:t>!</a:t>
            </a:r>
          </a:p>
          <a:p>
            <a:endParaRPr lang="en-US" sz="2800" dirty="0" smtClean="0"/>
          </a:p>
          <a:p>
            <a:r>
              <a:rPr lang="en-US" sz="2800" dirty="0" smtClean="0"/>
              <a:t>Students rested, engaged and excited for the opportunity to pass the exams.</a:t>
            </a:r>
          </a:p>
          <a:p>
            <a:endParaRPr lang="en-US" sz="2800" dirty="0"/>
          </a:p>
          <a:p>
            <a:r>
              <a:rPr lang="en-US" sz="2800" dirty="0" smtClean="0"/>
              <a:t>Students voluntarily forming study groups in the evening to help each other.</a:t>
            </a:r>
          </a:p>
          <a:p>
            <a:endParaRPr lang="en-US" sz="2800" dirty="0"/>
          </a:p>
          <a:p>
            <a:r>
              <a:rPr lang="en-US" sz="2800" dirty="0" smtClean="0"/>
              <a:t>Students contacting students who did not come to the intensive, but were part of the pre-intensive and encouraging them to get back to studying.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910522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618</TotalTime>
  <Words>284</Words>
  <Application>Microsoft Office PowerPoint</Application>
  <PresentationFormat>Widescreen</PresentationFormat>
  <Paragraphs>44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Century</vt:lpstr>
      <vt:lpstr>Office Theme</vt:lpstr>
      <vt:lpstr>Pre-Intensive Class Success by Josh Fisher and Mike Husa ABE Instructors at Yuut Elitnaurviat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Pre-Intensive Class Success</dc:title>
  <dc:creator>Mike Husa</dc:creator>
  <cp:lastModifiedBy>Mike Husa</cp:lastModifiedBy>
  <cp:revision>17</cp:revision>
  <dcterms:created xsi:type="dcterms:W3CDTF">2019-09-10T16:27:59Z</dcterms:created>
  <dcterms:modified xsi:type="dcterms:W3CDTF">2019-09-12T01:08:11Z</dcterms:modified>
</cp:coreProperties>
</file>