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13"/>
  </p:notesMasterIdLst>
  <p:sldIdLst>
    <p:sldId id="256" r:id="rId2"/>
    <p:sldId id="267" r:id="rId3"/>
    <p:sldId id="258" r:id="rId4"/>
    <p:sldId id="268" r:id="rId5"/>
    <p:sldId id="265" r:id="rId6"/>
    <p:sldId id="257" r:id="rId7"/>
    <p:sldId id="260" r:id="rId8"/>
    <p:sldId id="266" r:id="rId9"/>
    <p:sldId id="269" r:id="rId10"/>
    <p:sldId id="261" r:id="rId11"/>
    <p:sldId id="263" r:id="rId12"/>
  </p:sldIdLst>
  <p:sldSz cx="9144000" cy="5143500" type="screen16x9"/>
  <p:notesSz cx="6858000" cy="9144000"/>
  <p:embeddedFontLst>
    <p:embeddedFont>
      <p:font typeface="Walter Turncoat" charset="0"/>
      <p:regular r:id="rId14"/>
    </p:embeddedFont>
    <p:embeddedFont>
      <p:font typeface="Sniglet" charset="0"/>
      <p:regular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FF66CC"/>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02" autoAdjust="0"/>
  </p:normalViewPr>
  <p:slideViewPr>
    <p:cSldViewPr>
      <p:cViewPr varScale="1">
        <p:scale>
          <a:sx n="83" d="100"/>
          <a:sy n="83" d="100"/>
        </p:scale>
        <p:origin x="-912" y="-78"/>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Shape 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 name="Shape 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1991812"/>
            <a:ext cx="7772400" cy="1159799"/>
          </a:xfrm>
          <a:prstGeom prst="rect">
            <a:avLst/>
          </a:prstGeom>
        </p:spPr>
        <p:txBody>
          <a:bodyPr lIns="91425" tIns="91425" rIns="91425" bIns="91425" anchor="ctr" anchorCtr="0"/>
          <a:lstStyle>
            <a:lvl1pPr lvl="0" algn="ctr">
              <a:spcBef>
                <a:spcPts val="0"/>
              </a:spcBef>
              <a:buSzPct val="100000"/>
              <a:defRPr sz="6000"/>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685800" y="1964342"/>
            <a:ext cx="7772400" cy="1159799"/>
          </a:xfrm>
          <a:prstGeom prst="rect">
            <a:avLst/>
          </a:prstGeom>
        </p:spPr>
        <p:txBody>
          <a:bodyPr lIns="91425" tIns="91425" rIns="91425" bIns="91425" anchor="b" anchorCtr="0"/>
          <a:lstStyle>
            <a:lvl1pPr lvl="0" algn="ctr" rtl="0">
              <a:spcBef>
                <a:spcPts val="0"/>
              </a:spcBef>
              <a:buSzPct val="100000"/>
              <a:defRPr sz="4800"/>
            </a:lvl1pPr>
            <a:lvl2pPr lvl="1" algn="ctr" rtl="0">
              <a:spcBef>
                <a:spcPts val="0"/>
              </a:spcBef>
              <a:buSzPct val="100000"/>
              <a:defRPr sz="4800"/>
            </a:lvl2pPr>
            <a:lvl3pPr lvl="2" algn="ctr" rtl="0">
              <a:spcBef>
                <a:spcPts val="0"/>
              </a:spcBef>
              <a:buSzPct val="100000"/>
              <a:defRPr sz="4800"/>
            </a:lvl3pPr>
            <a:lvl4pPr lvl="3" algn="ctr" rtl="0">
              <a:spcBef>
                <a:spcPts val="0"/>
              </a:spcBef>
              <a:buSzPct val="100000"/>
              <a:defRPr sz="4800"/>
            </a:lvl4pPr>
            <a:lvl5pPr lvl="4" algn="ctr" rtl="0">
              <a:spcBef>
                <a:spcPts val="0"/>
              </a:spcBef>
              <a:buSzPct val="100000"/>
              <a:defRPr sz="4800"/>
            </a:lvl5pPr>
            <a:lvl6pPr lvl="5" algn="ctr" rtl="0">
              <a:spcBef>
                <a:spcPts val="0"/>
              </a:spcBef>
              <a:buSzPct val="100000"/>
              <a:defRPr sz="4800"/>
            </a:lvl6pPr>
            <a:lvl7pPr lvl="6" algn="ctr" rtl="0">
              <a:spcBef>
                <a:spcPts val="0"/>
              </a:spcBef>
              <a:buSzPct val="100000"/>
              <a:defRPr sz="4800"/>
            </a:lvl7pPr>
            <a:lvl8pPr lvl="7" algn="ctr" rtl="0">
              <a:spcBef>
                <a:spcPts val="0"/>
              </a:spcBef>
              <a:buSzPct val="100000"/>
              <a:defRPr sz="4800"/>
            </a:lvl8pPr>
            <a:lvl9pPr lvl="8" algn="ctr" rtl="0">
              <a:spcBef>
                <a:spcPts val="0"/>
              </a:spcBef>
              <a:buSzPct val="100000"/>
              <a:defRPr sz="4800"/>
            </a:lvl9pPr>
          </a:lstStyle>
          <a:p>
            <a:endParaRPr/>
          </a:p>
        </p:txBody>
      </p:sp>
      <p:sp>
        <p:nvSpPr>
          <p:cNvPr id="12" name="Shape 12"/>
          <p:cNvSpPr txBox="1">
            <a:spLocks noGrp="1"/>
          </p:cNvSpPr>
          <p:nvPr>
            <p:ph type="subTitle" idx="1"/>
          </p:nvPr>
        </p:nvSpPr>
        <p:spPr>
          <a:xfrm>
            <a:off x="685800" y="3144853"/>
            <a:ext cx="7772400" cy="784799"/>
          </a:xfrm>
          <a:prstGeom prst="rect">
            <a:avLst/>
          </a:prstGeom>
        </p:spPr>
        <p:txBody>
          <a:bodyPr lIns="91425" tIns="91425" rIns="91425" bIns="91425" anchor="t" anchorCtr="0"/>
          <a:lstStyle>
            <a:lvl1pPr lvl="0" algn="ctr" rtl="0">
              <a:spcBef>
                <a:spcPts val="0"/>
              </a:spcBef>
              <a:buNone/>
              <a:defRPr/>
            </a:lvl1pPr>
            <a:lvl2pPr lvl="1" algn="ctr" rtl="0">
              <a:spcBef>
                <a:spcPts val="0"/>
              </a:spcBef>
              <a:buSzPct val="100000"/>
              <a:buNone/>
              <a:defRPr sz="3000"/>
            </a:lvl2pPr>
            <a:lvl3pPr lvl="2" algn="ctr" rtl="0">
              <a:spcBef>
                <a:spcPts val="0"/>
              </a:spcBef>
              <a:buSzPct val="100000"/>
              <a:buNone/>
              <a:defRPr sz="3000"/>
            </a:lvl3pPr>
            <a:lvl4pPr lvl="3" algn="ctr" rtl="0">
              <a:spcBef>
                <a:spcPts val="0"/>
              </a:spcBef>
              <a:buSzPct val="100000"/>
              <a:buNone/>
              <a:defRPr sz="3000"/>
            </a:lvl4pPr>
            <a:lvl5pPr lvl="4" algn="ctr" rtl="0">
              <a:spcBef>
                <a:spcPts val="0"/>
              </a:spcBef>
              <a:buSzPct val="100000"/>
              <a:buNone/>
              <a:defRPr sz="3000"/>
            </a:lvl5pPr>
            <a:lvl6pPr lvl="5" algn="ctr" rtl="0">
              <a:spcBef>
                <a:spcPts val="0"/>
              </a:spcBef>
              <a:buSzPct val="100000"/>
              <a:buNone/>
              <a:defRPr sz="3000"/>
            </a:lvl6pPr>
            <a:lvl7pPr lvl="6" algn="ctr" rtl="0">
              <a:spcBef>
                <a:spcPts val="0"/>
              </a:spcBef>
              <a:buSzPct val="100000"/>
              <a:buNone/>
              <a:defRPr sz="3000"/>
            </a:lvl7pPr>
            <a:lvl8pPr lvl="7" algn="ctr" rtl="0">
              <a:spcBef>
                <a:spcPts val="0"/>
              </a:spcBef>
              <a:buSzPct val="100000"/>
              <a:buNone/>
              <a:defRPr sz="3000"/>
            </a:lvl8pPr>
            <a:lvl9pPr lvl="8" algn="ctr" rtl="0">
              <a:spcBef>
                <a:spcPts val="0"/>
              </a:spcBef>
              <a:buSzPct val="100000"/>
              <a:buNone/>
              <a:defRPr sz="3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p:spTree>
      <p:nvGrpSpPr>
        <p:cNvPr id="1" name="Shape 13"/>
        <p:cNvGrpSpPr/>
        <p:nvPr/>
      </p:nvGrpSpPr>
      <p:grpSpPr>
        <a:xfrm>
          <a:off x="0" y="0"/>
          <a:ext cx="0" cy="0"/>
          <a:chOff x="0" y="0"/>
          <a:chExt cx="0" cy="0"/>
        </a:xfrm>
      </p:grpSpPr>
      <p:sp>
        <p:nvSpPr>
          <p:cNvPr id="14" name="Shape 14"/>
          <p:cNvSpPr txBox="1">
            <a:spLocks noGrp="1"/>
          </p:cNvSpPr>
          <p:nvPr>
            <p:ph type="body" idx="1"/>
          </p:nvPr>
        </p:nvSpPr>
        <p:spPr>
          <a:xfrm>
            <a:off x="1700925" y="1399800"/>
            <a:ext cx="5742300" cy="819899"/>
          </a:xfrm>
          <a:prstGeom prst="rect">
            <a:avLst/>
          </a:prstGeom>
        </p:spPr>
        <p:txBody>
          <a:bodyPr lIns="91425" tIns="91425" rIns="91425" bIns="91425" anchor="t" anchorCtr="0"/>
          <a:lstStyle>
            <a:lvl1pPr lvl="0" algn="ctr" rtl="0">
              <a:spcBef>
                <a:spcPts val="0"/>
              </a:spcBef>
              <a:buSzPct val="100000"/>
              <a:defRPr sz="3000"/>
            </a:lvl1pPr>
            <a:lvl2pPr lvl="1" algn="ctr" rtl="0">
              <a:spcBef>
                <a:spcPts val="0"/>
              </a:spcBef>
              <a:buSzPct val="100000"/>
              <a:defRPr sz="3000"/>
            </a:lvl2pPr>
            <a:lvl3pPr lvl="2" algn="ctr" rtl="0">
              <a:spcBef>
                <a:spcPts val="0"/>
              </a:spcBef>
              <a:buSzPct val="100000"/>
              <a:defRPr sz="3000"/>
            </a:lvl3pPr>
            <a:lvl4pPr lvl="3" algn="ctr" rtl="0">
              <a:spcBef>
                <a:spcPts val="0"/>
              </a:spcBef>
              <a:buSzPct val="100000"/>
              <a:defRPr sz="3000"/>
            </a:lvl4pPr>
            <a:lvl5pPr lvl="4" algn="ctr" rtl="0">
              <a:spcBef>
                <a:spcPts val="0"/>
              </a:spcBef>
              <a:buSzPct val="100000"/>
              <a:defRPr sz="3000"/>
            </a:lvl5pPr>
            <a:lvl6pPr lvl="5" algn="ctr" rtl="0">
              <a:spcBef>
                <a:spcPts val="0"/>
              </a:spcBef>
              <a:buSzPct val="100000"/>
              <a:defRPr sz="3000"/>
            </a:lvl6pPr>
            <a:lvl7pPr lvl="6" algn="ctr" rtl="0">
              <a:spcBef>
                <a:spcPts val="0"/>
              </a:spcBef>
              <a:buSzPct val="100000"/>
              <a:defRPr sz="3000"/>
            </a:lvl7pPr>
            <a:lvl8pPr lvl="7" algn="ctr" rtl="0">
              <a:spcBef>
                <a:spcPts val="0"/>
              </a:spcBef>
              <a:buSzPct val="100000"/>
              <a:defRPr sz="3000"/>
            </a:lvl8pPr>
            <a:lvl9pPr lvl="8" algn="ctr">
              <a:spcBef>
                <a:spcPts val="0"/>
              </a:spcBef>
              <a:buSzPct val="100000"/>
              <a:defRPr sz="3000"/>
            </a:lvl9pPr>
          </a:lstStyle>
          <a:p>
            <a:endParaRPr/>
          </a:p>
        </p:txBody>
      </p:sp>
      <p:sp>
        <p:nvSpPr>
          <p:cNvPr id="15" name="Shape 15"/>
          <p:cNvSpPr txBox="1"/>
          <p:nvPr/>
        </p:nvSpPr>
        <p:spPr>
          <a:xfrm>
            <a:off x="3593400" y="857568"/>
            <a:ext cx="1957200" cy="653699"/>
          </a:xfrm>
          <a:prstGeom prst="rect">
            <a:avLst/>
          </a:prstGeom>
          <a:noFill/>
          <a:ln>
            <a:noFill/>
          </a:ln>
        </p:spPr>
        <p:txBody>
          <a:bodyPr lIns="91425" tIns="91425" rIns="91425" bIns="91425" anchor="ctr" anchorCtr="0">
            <a:noAutofit/>
          </a:bodyPr>
          <a:lstStyle/>
          <a:p>
            <a:pPr lvl="0" algn="ctr">
              <a:spcBef>
                <a:spcPts val="0"/>
              </a:spcBef>
              <a:buNone/>
            </a:pPr>
            <a:r>
              <a:rPr lang="en" sz="9600">
                <a:solidFill>
                  <a:srgbClr val="FFFFFF"/>
                </a:solidFill>
                <a:latin typeface="Walter Turncoat"/>
                <a:ea typeface="Walter Turncoat"/>
                <a:cs typeface="Walter Turncoat"/>
                <a:sym typeface="Walter Turncoat"/>
              </a:rPr>
              <a:t>“</a:t>
            </a:r>
          </a:p>
        </p:txBody>
      </p:sp>
      <p:sp>
        <p:nvSpPr>
          <p:cNvPr id="16" name="Shape 16"/>
          <p:cNvSpPr/>
          <p:nvPr/>
        </p:nvSpPr>
        <p:spPr>
          <a:xfrm>
            <a:off x="4128150" y="550650"/>
            <a:ext cx="887711" cy="849160"/>
          </a:xfrm>
          <a:custGeom>
            <a:avLst/>
            <a:gdLst/>
            <a:ahLst/>
            <a:cxnLst/>
            <a:rect l="0" t="0" r="0" b="0"/>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6025" y="967975"/>
            <a:ext cx="9156000" cy="85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457200" y="1563400"/>
            <a:ext cx="8229600" cy="25031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6025" y="967975"/>
            <a:ext cx="9156000" cy="85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457200" y="1507925"/>
            <a:ext cx="3994500" cy="3417899"/>
          </a:xfrm>
          <a:prstGeom prst="rect">
            <a:avLst/>
          </a:prstGeom>
        </p:spPr>
        <p:txBody>
          <a:bodyPr lIns="91425" tIns="91425" rIns="91425" bIns="91425" anchor="t" anchorCtr="0"/>
          <a:lstStyle>
            <a:lvl1pPr lvl="0">
              <a:spcBef>
                <a:spcPts val="0"/>
              </a:spcBef>
              <a:buSzPct val="100000"/>
              <a:defRPr sz="16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a:endParaRPr/>
          </a:p>
        </p:txBody>
      </p:sp>
      <p:sp>
        <p:nvSpPr>
          <p:cNvPr id="23" name="Shape 23"/>
          <p:cNvSpPr txBox="1">
            <a:spLocks noGrp="1"/>
          </p:cNvSpPr>
          <p:nvPr>
            <p:ph type="body" idx="2"/>
          </p:nvPr>
        </p:nvSpPr>
        <p:spPr>
          <a:xfrm>
            <a:off x="4692275" y="1507925"/>
            <a:ext cx="3994500" cy="3417899"/>
          </a:xfrm>
          <a:prstGeom prst="rect">
            <a:avLst/>
          </a:prstGeom>
        </p:spPr>
        <p:txBody>
          <a:bodyPr lIns="91425" tIns="91425" rIns="91425" bIns="91425" anchor="t" anchorCtr="0"/>
          <a:lstStyle>
            <a:lvl1pPr lvl="0">
              <a:spcBef>
                <a:spcPts val="0"/>
              </a:spcBef>
              <a:buSzPct val="100000"/>
              <a:defRPr sz="16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6025" y="967975"/>
            <a:ext cx="9156000" cy="8574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6" name="Shape 26"/>
          <p:cNvSpPr txBox="1">
            <a:spLocks noGrp="1"/>
          </p:cNvSpPr>
          <p:nvPr>
            <p:ph type="body" idx="1"/>
          </p:nvPr>
        </p:nvSpPr>
        <p:spPr>
          <a:xfrm>
            <a:off x="457200" y="1507925"/>
            <a:ext cx="2631900" cy="3417899"/>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
        <p:nvSpPr>
          <p:cNvPr id="27" name="Shape 27"/>
          <p:cNvSpPr txBox="1">
            <a:spLocks noGrp="1"/>
          </p:cNvSpPr>
          <p:nvPr>
            <p:ph type="body" idx="2"/>
          </p:nvPr>
        </p:nvSpPr>
        <p:spPr>
          <a:xfrm>
            <a:off x="3223963" y="1507925"/>
            <a:ext cx="2631900" cy="3417899"/>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
        <p:nvSpPr>
          <p:cNvPr id="28" name="Shape 28"/>
          <p:cNvSpPr txBox="1">
            <a:spLocks noGrp="1"/>
          </p:cNvSpPr>
          <p:nvPr>
            <p:ph type="body" idx="3"/>
          </p:nvPr>
        </p:nvSpPr>
        <p:spPr>
          <a:xfrm>
            <a:off x="5990727" y="1507925"/>
            <a:ext cx="2631900" cy="3417899"/>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6025" y="967975"/>
            <a:ext cx="9156000" cy="85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p:spTree>
      <p:nvGrpSpPr>
        <p:cNvPr id="1" name="Shape 31"/>
        <p:cNvGrpSpPr/>
        <p:nvPr/>
      </p:nvGrpSpPr>
      <p:grpSpPr>
        <a:xfrm>
          <a:off x="0" y="0"/>
          <a:ext cx="0" cy="0"/>
          <a:chOff x="0" y="0"/>
          <a:chExt cx="0" cy="0"/>
        </a:xfrm>
      </p:grpSpPr>
      <p:sp>
        <p:nvSpPr>
          <p:cNvPr id="32" name="Shape 32"/>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lvl="0" algn="ctr">
              <a:spcBef>
                <a:spcPts val="360"/>
              </a:spcBef>
              <a:buSzPct val="100000"/>
              <a:buNone/>
              <a:defRPr sz="1800"/>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lvl="0"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1pPr>
            <a:lvl2pPr lvl="1"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2pPr>
            <a:lvl3pPr lvl="2"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3pPr>
            <a:lvl4pPr lvl="3"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4pPr>
            <a:lvl5pPr lvl="4"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5pPr>
            <a:lvl6pPr lvl="5"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6pPr>
            <a:lvl7pPr lvl="6"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7pPr>
            <a:lvl8pPr lvl="7"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8pPr>
            <a:lvl9pPr lvl="8"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7" name="Shape 7"/>
          <p:cNvSpPr txBox="1">
            <a:spLocks noGrp="1"/>
          </p:cNvSpPr>
          <p:nvPr>
            <p:ph type="body" idx="1"/>
          </p:nvPr>
        </p:nvSpPr>
        <p:spPr>
          <a:xfrm>
            <a:off x="457200" y="1563400"/>
            <a:ext cx="8229600" cy="2503199"/>
          </a:xfrm>
          <a:prstGeom prst="rect">
            <a:avLst/>
          </a:prstGeom>
          <a:noFill/>
          <a:ln>
            <a:noFill/>
          </a:ln>
        </p:spPr>
        <p:txBody>
          <a:bodyPr lIns="91425" tIns="91425" rIns="91425" bIns="91425" anchor="t" anchorCtr="0"/>
          <a:lstStyle>
            <a:lvl1pPr lvl="0">
              <a:spcBef>
                <a:spcPts val="600"/>
              </a:spcBef>
              <a:buClr>
                <a:srgbClr val="FFFFFF"/>
              </a:buClr>
              <a:buSzPct val="100000"/>
              <a:buFont typeface="Sniglet"/>
              <a:buChar char="✘"/>
              <a:defRPr sz="2000">
                <a:solidFill>
                  <a:srgbClr val="FFFFFF"/>
                </a:solidFill>
                <a:latin typeface="Sniglet"/>
                <a:ea typeface="Sniglet"/>
                <a:cs typeface="Sniglet"/>
                <a:sym typeface="Sniglet"/>
              </a:defRPr>
            </a:lvl1pPr>
            <a:lvl2pPr lvl="1">
              <a:spcBef>
                <a:spcPts val="480"/>
              </a:spcBef>
              <a:buClr>
                <a:srgbClr val="FFFFFF"/>
              </a:buClr>
              <a:buSzPct val="100000"/>
              <a:buFont typeface="Sniglet"/>
              <a:buChar char="○"/>
              <a:defRPr sz="2000">
                <a:solidFill>
                  <a:srgbClr val="FFFFFF"/>
                </a:solidFill>
                <a:latin typeface="Sniglet"/>
                <a:ea typeface="Sniglet"/>
                <a:cs typeface="Sniglet"/>
                <a:sym typeface="Sniglet"/>
              </a:defRPr>
            </a:lvl2pPr>
            <a:lvl3pPr lvl="2">
              <a:spcBef>
                <a:spcPts val="480"/>
              </a:spcBef>
              <a:buClr>
                <a:srgbClr val="FFFFFF"/>
              </a:buClr>
              <a:buSzPct val="100000"/>
              <a:buFont typeface="Sniglet"/>
              <a:buChar char="■"/>
              <a:defRPr sz="2000">
                <a:solidFill>
                  <a:srgbClr val="FFFFFF"/>
                </a:solidFill>
                <a:latin typeface="Sniglet"/>
                <a:ea typeface="Sniglet"/>
                <a:cs typeface="Sniglet"/>
                <a:sym typeface="Sniglet"/>
              </a:defRPr>
            </a:lvl3pPr>
            <a:lvl4pPr lvl="3">
              <a:spcBef>
                <a:spcPts val="360"/>
              </a:spcBef>
              <a:buClr>
                <a:srgbClr val="FFFFFF"/>
              </a:buClr>
              <a:buSzPct val="100000"/>
              <a:buFont typeface="Sniglet"/>
              <a:buChar char="●"/>
              <a:defRPr sz="2000">
                <a:solidFill>
                  <a:srgbClr val="FFFFFF"/>
                </a:solidFill>
                <a:latin typeface="Sniglet"/>
                <a:ea typeface="Sniglet"/>
                <a:cs typeface="Sniglet"/>
                <a:sym typeface="Sniglet"/>
              </a:defRPr>
            </a:lvl4pPr>
            <a:lvl5pPr lvl="4">
              <a:spcBef>
                <a:spcPts val="360"/>
              </a:spcBef>
              <a:buClr>
                <a:srgbClr val="FFFFFF"/>
              </a:buClr>
              <a:buSzPct val="100000"/>
              <a:buFont typeface="Sniglet"/>
              <a:buChar char="○"/>
              <a:defRPr sz="2000">
                <a:solidFill>
                  <a:srgbClr val="FFFFFF"/>
                </a:solidFill>
                <a:latin typeface="Sniglet"/>
                <a:ea typeface="Sniglet"/>
                <a:cs typeface="Sniglet"/>
                <a:sym typeface="Sniglet"/>
              </a:defRPr>
            </a:lvl5pPr>
            <a:lvl6pPr lvl="5">
              <a:spcBef>
                <a:spcPts val="360"/>
              </a:spcBef>
              <a:buClr>
                <a:srgbClr val="FFFFFF"/>
              </a:buClr>
              <a:buSzPct val="100000"/>
              <a:buFont typeface="Sniglet"/>
              <a:buChar char="■"/>
              <a:defRPr sz="2000">
                <a:solidFill>
                  <a:srgbClr val="FFFFFF"/>
                </a:solidFill>
                <a:latin typeface="Sniglet"/>
                <a:ea typeface="Sniglet"/>
                <a:cs typeface="Sniglet"/>
                <a:sym typeface="Sniglet"/>
              </a:defRPr>
            </a:lvl6pPr>
            <a:lvl7pPr lvl="6">
              <a:spcBef>
                <a:spcPts val="360"/>
              </a:spcBef>
              <a:buClr>
                <a:srgbClr val="FFFFFF"/>
              </a:buClr>
              <a:buSzPct val="100000"/>
              <a:buFont typeface="Sniglet"/>
              <a:buChar char="●"/>
              <a:defRPr sz="2000">
                <a:solidFill>
                  <a:srgbClr val="FFFFFF"/>
                </a:solidFill>
                <a:latin typeface="Sniglet"/>
                <a:ea typeface="Sniglet"/>
                <a:cs typeface="Sniglet"/>
                <a:sym typeface="Sniglet"/>
              </a:defRPr>
            </a:lvl7pPr>
            <a:lvl8pPr lvl="7">
              <a:spcBef>
                <a:spcPts val="360"/>
              </a:spcBef>
              <a:buClr>
                <a:srgbClr val="FFFFFF"/>
              </a:buClr>
              <a:buSzPct val="100000"/>
              <a:buFont typeface="Sniglet"/>
              <a:buChar char="○"/>
              <a:defRPr sz="2000">
                <a:solidFill>
                  <a:srgbClr val="FFFFFF"/>
                </a:solidFill>
                <a:latin typeface="Sniglet"/>
                <a:ea typeface="Sniglet"/>
                <a:cs typeface="Sniglet"/>
                <a:sym typeface="Sniglet"/>
              </a:defRPr>
            </a:lvl8pPr>
            <a:lvl9pPr lvl="8">
              <a:spcBef>
                <a:spcPts val="360"/>
              </a:spcBef>
              <a:buClr>
                <a:srgbClr val="FFFFFF"/>
              </a:buClr>
              <a:buSzPct val="100000"/>
              <a:buFont typeface="Sniglet"/>
              <a:buChar char="■"/>
              <a:defRPr sz="2000">
                <a:solidFill>
                  <a:srgbClr val="FFFFFF"/>
                </a:solidFill>
                <a:latin typeface="Sniglet"/>
                <a:ea typeface="Sniglet"/>
                <a:cs typeface="Sniglet"/>
                <a:sym typeface="Snigle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mailto:spusateri@burgettstown.k12.pa.us"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6025" y="211424"/>
            <a:ext cx="9156000" cy="719400"/>
          </a:xfrm>
          <a:prstGeom prst="rect">
            <a:avLst/>
          </a:prstGeom>
        </p:spPr>
        <p:txBody>
          <a:bodyPr lIns="91425" tIns="91425" rIns="91425" bIns="91425" anchor="t" anchorCtr="0">
            <a:noAutofit/>
          </a:bodyPr>
          <a:lstStyle/>
          <a:p>
            <a:pPr lvl="0">
              <a:spcBef>
                <a:spcPts val="0"/>
              </a:spcBef>
              <a:buNone/>
            </a:pPr>
            <a:endParaRPr sz="800" dirty="0"/>
          </a:p>
          <a:p>
            <a:pPr lvl="0">
              <a:spcBef>
                <a:spcPts val="0"/>
              </a:spcBef>
              <a:buNone/>
            </a:pPr>
            <a:r>
              <a:rPr lang="en" sz="4800" dirty="0" smtClean="0">
                <a:solidFill>
                  <a:srgbClr val="F1C232"/>
                </a:solidFill>
              </a:rPr>
              <a:t>Classroom Rules</a:t>
            </a:r>
            <a:br>
              <a:rPr lang="en" sz="4800" dirty="0" smtClean="0">
                <a:solidFill>
                  <a:srgbClr val="F1C232"/>
                </a:solidFill>
              </a:rPr>
            </a:br>
            <a:r>
              <a:rPr lang="en" sz="4800" dirty="0" smtClean="0">
                <a:solidFill>
                  <a:srgbClr val="F1C232"/>
                </a:solidFill>
              </a:rPr>
              <a:t>and </a:t>
            </a:r>
            <a:br>
              <a:rPr lang="en" sz="4800" dirty="0" smtClean="0">
                <a:solidFill>
                  <a:srgbClr val="F1C232"/>
                </a:solidFill>
              </a:rPr>
            </a:br>
            <a:r>
              <a:rPr lang="en" sz="4800" dirty="0" smtClean="0">
                <a:solidFill>
                  <a:srgbClr val="F1C232"/>
                </a:solidFill>
              </a:rPr>
              <a:t>Student Responsibilities</a:t>
            </a:r>
            <a:endParaRPr lang="en" sz="4800" dirty="0">
              <a:solidFill>
                <a:srgbClr val="F1C232"/>
              </a:solidFill>
            </a:endParaRPr>
          </a:p>
          <a:p>
            <a:pPr lvl="0">
              <a:spcBef>
                <a:spcPts val="0"/>
              </a:spcBef>
              <a:buNone/>
            </a:pPr>
            <a:r>
              <a:rPr lang="en" sz="4000" dirty="0">
                <a:solidFill>
                  <a:srgbClr val="93C47D"/>
                </a:solidFill>
              </a:rPr>
              <a:t>2017-18</a:t>
            </a:r>
          </a:p>
          <a:p>
            <a:pPr lvl="0">
              <a:spcBef>
                <a:spcPts val="0"/>
              </a:spcBef>
              <a:buNone/>
            </a:pPr>
            <a:r>
              <a:rPr lang="en" sz="3000" dirty="0">
                <a:solidFill>
                  <a:srgbClr val="F9CB9C"/>
                </a:solidFill>
              </a:rPr>
              <a:t>Ms. Pusateri</a:t>
            </a:r>
          </a:p>
          <a:p>
            <a:pPr lvl="0">
              <a:spcBef>
                <a:spcPts val="0"/>
              </a:spcBef>
              <a:buNone/>
            </a:pPr>
            <a:r>
              <a:rPr lang="en" dirty="0">
                <a:solidFill>
                  <a:srgbClr val="E06666"/>
                </a:solidFill>
              </a:rPr>
              <a:t>English 10</a:t>
            </a:r>
          </a:p>
          <a:p>
            <a:pPr lvl="0">
              <a:spcBef>
                <a:spcPts val="0"/>
              </a:spcBef>
              <a:buNone/>
            </a:pPr>
            <a:r>
              <a:rPr lang="en" dirty="0">
                <a:solidFill>
                  <a:srgbClr val="E69138"/>
                </a:solidFill>
              </a:rPr>
              <a:t>Keystone English</a:t>
            </a:r>
          </a:p>
          <a:p>
            <a:pPr lvl="0">
              <a:spcBef>
                <a:spcPts val="0"/>
              </a:spcBef>
              <a:buNone/>
            </a:pPr>
            <a:r>
              <a:rPr lang="en" dirty="0">
                <a:solidFill>
                  <a:srgbClr val="1155CC"/>
                </a:solidFill>
              </a:rPr>
              <a:t>AP Literature</a:t>
            </a:r>
          </a:p>
          <a:p>
            <a:pPr lvl="0" rtl="0">
              <a:spcBef>
                <a:spcPts val="0"/>
              </a:spcBef>
              <a:buNone/>
            </a:pPr>
            <a:endParaRPr dirty="0"/>
          </a:p>
        </p:txBody>
      </p:sp>
      <p:sp>
        <p:nvSpPr>
          <p:cNvPr id="39" name="Shape 39"/>
          <p:cNvSpPr/>
          <p:nvPr/>
        </p:nvSpPr>
        <p:spPr>
          <a:xfrm>
            <a:off x="7819012" y="168524"/>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0" name="Shape 40"/>
          <p:cNvSpPr/>
          <p:nvPr/>
        </p:nvSpPr>
        <p:spPr>
          <a:xfrm>
            <a:off x="8023239" y="392294"/>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1" name="Shape 41"/>
          <p:cNvSpPr/>
          <p:nvPr/>
        </p:nvSpPr>
        <p:spPr>
          <a:xfrm>
            <a:off x="8040514" y="2364325"/>
            <a:ext cx="345680" cy="414829"/>
          </a:xfrm>
          <a:custGeom>
            <a:avLst/>
            <a:gdLst/>
            <a:ahLst/>
            <a:cxnLst/>
            <a:rect l="0" t="0" r="0" b="0"/>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2" name="Shape 42"/>
          <p:cNvSpPr/>
          <p:nvPr/>
        </p:nvSpPr>
        <p:spPr>
          <a:xfrm>
            <a:off x="309294" y="3764350"/>
            <a:ext cx="414283" cy="362159"/>
          </a:xfrm>
          <a:custGeom>
            <a:avLst/>
            <a:gdLst/>
            <a:ahLst/>
            <a:cxnLst/>
            <a:rect l="0" t="0" r="0" b="0"/>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3" name="Shape 43"/>
          <p:cNvSpPr/>
          <p:nvPr/>
        </p:nvSpPr>
        <p:spPr>
          <a:xfrm>
            <a:off x="254254" y="1779604"/>
            <a:ext cx="458408" cy="451502"/>
          </a:xfrm>
          <a:custGeom>
            <a:avLst/>
            <a:gdLst/>
            <a:ahLst/>
            <a:cxnLst/>
            <a:rect l="0" t="0" r="0" b="0"/>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4" name="Shape 44"/>
          <p:cNvSpPr/>
          <p:nvPr/>
        </p:nvSpPr>
        <p:spPr>
          <a:xfrm>
            <a:off x="8014737" y="4003530"/>
            <a:ext cx="397258" cy="292507"/>
          </a:xfrm>
          <a:custGeom>
            <a:avLst/>
            <a:gdLst/>
            <a:ahLst/>
            <a:cxnLst/>
            <a:rect l="0" t="0" r="0" b="0"/>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5" name="Shape 45"/>
          <p:cNvSpPr/>
          <p:nvPr/>
        </p:nvSpPr>
        <p:spPr>
          <a:xfrm>
            <a:off x="7976175" y="4720181"/>
            <a:ext cx="474362" cy="267505"/>
          </a:xfrm>
          <a:custGeom>
            <a:avLst/>
            <a:gdLst/>
            <a:ahLst/>
            <a:cxnLst/>
            <a:rect l="0" t="0" r="0" b="0"/>
            <a:pathLst>
              <a:path w="21705" h="12240" extrusionOk="0">
                <a:moveTo>
                  <a:pt x="17544" y="4258"/>
                </a:moveTo>
                <a:lnTo>
                  <a:pt x="17811" y="4307"/>
                </a:lnTo>
                <a:lnTo>
                  <a:pt x="18055" y="4356"/>
                </a:lnTo>
                <a:lnTo>
                  <a:pt x="17957" y="4575"/>
                </a:lnTo>
                <a:lnTo>
                  <a:pt x="17860" y="4769"/>
                </a:lnTo>
                <a:lnTo>
                  <a:pt x="17714" y="5207"/>
                </a:lnTo>
                <a:lnTo>
                  <a:pt x="17617" y="5669"/>
                </a:lnTo>
                <a:lnTo>
                  <a:pt x="17495" y="6083"/>
                </a:lnTo>
                <a:lnTo>
                  <a:pt x="17373" y="6618"/>
                </a:lnTo>
                <a:lnTo>
                  <a:pt x="17276" y="7129"/>
                </a:lnTo>
                <a:lnTo>
                  <a:pt x="17130" y="7129"/>
                </a:lnTo>
                <a:lnTo>
                  <a:pt x="16570" y="5840"/>
                </a:lnTo>
                <a:lnTo>
                  <a:pt x="16011" y="4526"/>
                </a:lnTo>
                <a:lnTo>
                  <a:pt x="16278" y="4429"/>
                </a:lnTo>
                <a:lnTo>
                  <a:pt x="16522" y="4331"/>
                </a:lnTo>
                <a:lnTo>
                  <a:pt x="16789" y="4283"/>
                </a:lnTo>
                <a:lnTo>
                  <a:pt x="17033" y="4258"/>
                </a:lnTo>
                <a:close/>
                <a:moveTo>
                  <a:pt x="15451" y="4599"/>
                </a:moveTo>
                <a:lnTo>
                  <a:pt x="15962" y="5888"/>
                </a:lnTo>
                <a:lnTo>
                  <a:pt x="16497" y="7178"/>
                </a:lnTo>
                <a:lnTo>
                  <a:pt x="16205" y="6935"/>
                </a:lnTo>
                <a:lnTo>
                  <a:pt x="15938" y="6691"/>
                </a:lnTo>
                <a:lnTo>
                  <a:pt x="15597" y="6326"/>
                </a:lnTo>
                <a:lnTo>
                  <a:pt x="15281" y="5937"/>
                </a:lnTo>
                <a:lnTo>
                  <a:pt x="14940" y="5548"/>
                </a:lnTo>
                <a:lnTo>
                  <a:pt x="14745" y="5402"/>
                </a:lnTo>
                <a:lnTo>
                  <a:pt x="14551" y="5256"/>
                </a:lnTo>
                <a:lnTo>
                  <a:pt x="14770" y="5061"/>
                </a:lnTo>
                <a:lnTo>
                  <a:pt x="14989" y="4891"/>
                </a:lnTo>
                <a:lnTo>
                  <a:pt x="15208" y="4745"/>
                </a:lnTo>
                <a:lnTo>
                  <a:pt x="15451" y="4599"/>
                </a:lnTo>
                <a:close/>
                <a:moveTo>
                  <a:pt x="5012" y="4307"/>
                </a:moveTo>
                <a:lnTo>
                  <a:pt x="5353" y="4404"/>
                </a:lnTo>
                <a:lnTo>
                  <a:pt x="5669" y="4526"/>
                </a:lnTo>
                <a:lnTo>
                  <a:pt x="5986" y="4696"/>
                </a:lnTo>
                <a:lnTo>
                  <a:pt x="6302" y="4866"/>
                </a:lnTo>
                <a:lnTo>
                  <a:pt x="6059" y="5183"/>
                </a:lnTo>
                <a:lnTo>
                  <a:pt x="5304" y="6180"/>
                </a:lnTo>
                <a:lnTo>
                  <a:pt x="4550" y="7202"/>
                </a:lnTo>
                <a:lnTo>
                  <a:pt x="4501" y="7129"/>
                </a:lnTo>
                <a:lnTo>
                  <a:pt x="4453" y="7081"/>
                </a:lnTo>
                <a:lnTo>
                  <a:pt x="4599" y="6156"/>
                </a:lnTo>
                <a:lnTo>
                  <a:pt x="4793" y="5231"/>
                </a:lnTo>
                <a:lnTo>
                  <a:pt x="5012" y="4307"/>
                </a:lnTo>
                <a:close/>
                <a:moveTo>
                  <a:pt x="4234" y="4210"/>
                </a:moveTo>
                <a:lnTo>
                  <a:pt x="4720" y="4258"/>
                </a:lnTo>
                <a:lnTo>
                  <a:pt x="4477" y="5158"/>
                </a:lnTo>
                <a:lnTo>
                  <a:pt x="4282" y="6083"/>
                </a:lnTo>
                <a:lnTo>
                  <a:pt x="4185" y="6545"/>
                </a:lnTo>
                <a:lnTo>
                  <a:pt x="4112" y="7008"/>
                </a:lnTo>
                <a:lnTo>
                  <a:pt x="4088" y="7008"/>
                </a:lnTo>
                <a:lnTo>
                  <a:pt x="3991" y="6618"/>
                </a:lnTo>
                <a:lnTo>
                  <a:pt x="3869" y="6253"/>
                </a:lnTo>
                <a:lnTo>
                  <a:pt x="3747" y="5767"/>
                </a:lnTo>
                <a:lnTo>
                  <a:pt x="3577" y="5304"/>
                </a:lnTo>
                <a:lnTo>
                  <a:pt x="3358" y="4842"/>
                </a:lnTo>
                <a:lnTo>
                  <a:pt x="3139" y="4404"/>
                </a:lnTo>
                <a:lnTo>
                  <a:pt x="3090" y="4380"/>
                </a:lnTo>
                <a:lnTo>
                  <a:pt x="3066" y="4356"/>
                </a:lnTo>
                <a:lnTo>
                  <a:pt x="2993" y="4380"/>
                </a:lnTo>
                <a:lnTo>
                  <a:pt x="2944" y="4429"/>
                </a:lnTo>
                <a:lnTo>
                  <a:pt x="2920" y="4453"/>
                </a:lnTo>
                <a:lnTo>
                  <a:pt x="2920" y="4502"/>
                </a:lnTo>
                <a:lnTo>
                  <a:pt x="3261" y="5329"/>
                </a:lnTo>
                <a:lnTo>
                  <a:pt x="3407" y="5742"/>
                </a:lnTo>
                <a:lnTo>
                  <a:pt x="3553" y="6156"/>
                </a:lnTo>
                <a:lnTo>
                  <a:pt x="3674" y="6594"/>
                </a:lnTo>
                <a:lnTo>
                  <a:pt x="3796" y="7081"/>
                </a:lnTo>
                <a:lnTo>
                  <a:pt x="3601" y="7202"/>
                </a:lnTo>
                <a:lnTo>
                  <a:pt x="3431" y="7373"/>
                </a:lnTo>
                <a:lnTo>
                  <a:pt x="2944" y="7056"/>
                </a:lnTo>
                <a:lnTo>
                  <a:pt x="2701" y="6886"/>
                </a:lnTo>
                <a:lnTo>
                  <a:pt x="2482" y="6691"/>
                </a:lnTo>
                <a:lnTo>
                  <a:pt x="2190" y="6399"/>
                </a:lnTo>
                <a:lnTo>
                  <a:pt x="1922" y="6083"/>
                </a:lnTo>
                <a:lnTo>
                  <a:pt x="1630" y="5791"/>
                </a:lnTo>
                <a:lnTo>
                  <a:pt x="1484" y="5645"/>
                </a:lnTo>
                <a:lnTo>
                  <a:pt x="1314" y="5523"/>
                </a:lnTo>
                <a:lnTo>
                  <a:pt x="1484" y="5329"/>
                </a:lnTo>
                <a:lnTo>
                  <a:pt x="1655" y="5158"/>
                </a:lnTo>
                <a:lnTo>
                  <a:pt x="1849" y="4988"/>
                </a:lnTo>
                <a:lnTo>
                  <a:pt x="2044" y="4842"/>
                </a:lnTo>
                <a:lnTo>
                  <a:pt x="2239" y="4721"/>
                </a:lnTo>
                <a:lnTo>
                  <a:pt x="2433" y="4599"/>
                </a:lnTo>
                <a:lnTo>
                  <a:pt x="2652" y="4502"/>
                </a:lnTo>
                <a:lnTo>
                  <a:pt x="2871" y="4404"/>
                </a:lnTo>
                <a:lnTo>
                  <a:pt x="3090" y="4331"/>
                </a:lnTo>
                <a:lnTo>
                  <a:pt x="3309" y="4283"/>
                </a:lnTo>
                <a:lnTo>
                  <a:pt x="3553" y="4234"/>
                </a:lnTo>
                <a:lnTo>
                  <a:pt x="3772" y="4210"/>
                </a:lnTo>
                <a:close/>
                <a:moveTo>
                  <a:pt x="18152" y="4404"/>
                </a:moveTo>
                <a:lnTo>
                  <a:pt x="18395" y="4477"/>
                </a:lnTo>
                <a:lnTo>
                  <a:pt x="18639" y="4575"/>
                </a:lnTo>
                <a:lnTo>
                  <a:pt x="18858" y="4672"/>
                </a:lnTo>
                <a:lnTo>
                  <a:pt x="19077" y="4793"/>
                </a:lnTo>
                <a:lnTo>
                  <a:pt x="19515" y="5085"/>
                </a:lnTo>
                <a:lnTo>
                  <a:pt x="19904" y="5426"/>
                </a:lnTo>
                <a:lnTo>
                  <a:pt x="19588" y="5742"/>
                </a:lnTo>
                <a:lnTo>
                  <a:pt x="19247" y="6083"/>
                </a:lnTo>
                <a:lnTo>
                  <a:pt x="18931" y="6424"/>
                </a:lnTo>
                <a:lnTo>
                  <a:pt x="18614" y="6740"/>
                </a:lnTo>
                <a:lnTo>
                  <a:pt x="18201" y="7081"/>
                </a:lnTo>
                <a:lnTo>
                  <a:pt x="17787" y="7421"/>
                </a:lnTo>
                <a:lnTo>
                  <a:pt x="17665" y="7275"/>
                </a:lnTo>
                <a:lnTo>
                  <a:pt x="17495" y="7178"/>
                </a:lnTo>
                <a:lnTo>
                  <a:pt x="17592" y="6667"/>
                </a:lnTo>
                <a:lnTo>
                  <a:pt x="17690" y="6156"/>
                </a:lnTo>
                <a:lnTo>
                  <a:pt x="17811" y="5718"/>
                </a:lnTo>
                <a:lnTo>
                  <a:pt x="17933" y="5280"/>
                </a:lnTo>
                <a:lnTo>
                  <a:pt x="18055" y="4842"/>
                </a:lnTo>
                <a:lnTo>
                  <a:pt x="18152" y="4404"/>
                </a:lnTo>
                <a:close/>
                <a:moveTo>
                  <a:pt x="6691" y="5183"/>
                </a:moveTo>
                <a:lnTo>
                  <a:pt x="7056" y="5645"/>
                </a:lnTo>
                <a:lnTo>
                  <a:pt x="7227" y="5888"/>
                </a:lnTo>
                <a:lnTo>
                  <a:pt x="7373" y="6132"/>
                </a:lnTo>
                <a:lnTo>
                  <a:pt x="7227" y="6205"/>
                </a:lnTo>
                <a:lnTo>
                  <a:pt x="7056" y="6302"/>
                </a:lnTo>
                <a:lnTo>
                  <a:pt x="6764" y="6521"/>
                </a:lnTo>
                <a:lnTo>
                  <a:pt x="6326" y="6789"/>
                </a:lnTo>
                <a:lnTo>
                  <a:pt x="5864" y="7081"/>
                </a:lnTo>
                <a:lnTo>
                  <a:pt x="5621" y="7202"/>
                </a:lnTo>
                <a:lnTo>
                  <a:pt x="5377" y="7324"/>
                </a:lnTo>
                <a:lnTo>
                  <a:pt x="4891" y="7567"/>
                </a:lnTo>
                <a:lnTo>
                  <a:pt x="5645" y="6570"/>
                </a:lnTo>
                <a:lnTo>
                  <a:pt x="6375" y="5596"/>
                </a:lnTo>
                <a:lnTo>
                  <a:pt x="6691" y="5183"/>
                </a:lnTo>
                <a:close/>
                <a:moveTo>
                  <a:pt x="14526" y="5280"/>
                </a:moveTo>
                <a:lnTo>
                  <a:pt x="14599" y="5499"/>
                </a:lnTo>
                <a:lnTo>
                  <a:pt x="14721" y="5718"/>
                </a:lnTo>
                <a:lnTo>
                  <a:pt x="14867" y="5937"/>
                </a:lnTo>
                <a:lnTo>
                  <a:pt x="15037" y="6132"/>
                </a:lnTo>
                <a:lnTo>
                  <a:pt x="15402" y="6521"/>
                </a:lnTo>
                <a:lnTo>
                  <a:pt x="15743" y="6862"/>
                </a:lnTo>
                <a:lnTo>
                  <a:pt x="16084" y="7178"/>
                </a:lnTo>
                <a:lnTo>
                  <a:pt x="16424" y="7494"/>
                </a:lnTo>
                <a:lnTo>
                  <a:pt x="16327" y="7689"/>
                </a:lnTo>
                <a:lnTo>
                  <a:pt x="15719" y="7494"/>
                </a:lnTo>
                <a:lnTo>
                  <a:pt x="15402" y="7373"/>
                </a:lnTo>
                <a:lnTo>
                  <a:pt x="15110" y="7251"/>
                </a:lnTo>
                <a:lnTo>
                  <a:pt x="14745" y="7081"/>
                </a:lnTo>
                <a:lnTo>
                  <a:pt x="14380" y="6862"/>
                </a:lnTo>
                <a:lnTo>
                  <a:pt x="14015" y="6667"/>
                </a:lnTo>
                <a:lnTo>
                  <a:pt x="13821" y="6594"/>
                </a:lnTo>
                <a:lnTo>
                  <a:pt x="13626" y="6545"/>
                </a:lnTo>
                <a:lnTo>
                  <a:pt x="13796" y="6205"/>
                </a:lnTo>
                <a:lnTo>
                  <a:pt x="14015" y="5864"/>
                </a:lnTo>
                <a:lnTo>
                  <a:pt x="14259" y="5572"/>
                </a:lnTo>
                <a:lnTo>
                  <a:pt x="14526" y="5280"/>
                </a:lnTo>
                <a:close/>
                <a:moveTo>
                  <a:pt x="8395" y="3163"/>
                </a:moveTo>
                <a:lnTo>
                  <a:pt x="8735" y="3188"/>
                </a:lnTo>
                <a:lnTo>
                  <a:pt x="11461" y="3188"/>
                </a:lnTo>
                <a:lnTo>
                  <a:pt x="14332" y="3212"/>
                </a:lnTo>
                <a:lnTo>
                  <a:pt x="13407" y="4404"/>
                </a:lnTo>
                <a:lnTo>
                  <a:pt x="12434" y="5572"/>
                </a:lnTo>
                <a:lnTo>
                  <a:pt x="11363" y="6813"/>
                </a:lnTo>
                <a:lnTo>
                  <a:pt x="10925" y="7300"/>
                </a:lnTo>
                <a:lnTo>
                  <a:pt x="10706" y="7519"/>
                </a:lnTo>
                <a:lnTo>
                  <a:pt x="10512" y="7786"/>
                </a:lnTo>
                <a:lnTo>
                  <a:pt x="10098" y="6935"/>
                </a:lnTo>
                <a:lnTo>
                  <a:pt x="9684" y="6083"/>
                </a:lnTo>
                <a:lnTo>
                  <a:pt x="8930" y="4356"/>
                </a:lnTo>
                <a:lnTo>
                  <a:pt x="8395" y="3163"/>
                </a:lnTo>
                <a:close/>
                <a:moveTo>
                  <a:pt x="20171" y="5669"/>
                </a:moveTo>
                <a:lnTo>
                  <a:pt x="20366" y="5913"/>
                </a:lnTo>
                <a:lnTo>
                  <a:pt x="20561" y="6156"/>
                </a:lnTo>
                <a:lnTo>
                  <a:pt x="20755" y="6424"/>
                </a:lnTo>
                <a:lnTo>
                  <a:pt x="20901" y="6691"/>
                </a:lnTo>
                <a:lnTo>
                  <a:pt x="20999" y="6886"/>
                </a:lnTo>
                <a:lnTo>
                  <a:pt x="21096" y="7105"/>
                </a:lnTo>
                <a:lnTo>
                  <a:pt x="20658" y="7178"/>
                </a:lnTo>
                <a:lnTo>
                  <a:pt x="20244" y="7275"/>
                </a:lnTo>
                <a:lnTo>
                  <a:pt x="19393" y="7494"/>
                </a:lnTo>
                <a:lnTo>
                  <a:pt x="18687" y="7665"/>
                </a:lnTo>
                <a:lnTo>
                  <a:pt x="17982" y="7835"/>
                </a:lnTo>
                <a:lnTo>
                  <a:pt x="17957" y="7762"/>
                </a:lnTo>
                <a:lnTo>
                  <a:pt x="18420" y="7373"/>
                </a:lnTo>
                <a:lnTo>
                  <a:pt x="18858" y="6983"/>
                </a:lnTo>
                <a:lnTo>
                  <a:pt x="19198" y="6691"/>
                </a:lnTo>
                <a:lnTo>
                  <a:pt x="19539" y="6375"/>
                </a:lnTo>
                <a:lnTo>
                  <a:pt x="19880" y="6034"/>
                </a:lnTo>
                <a:lnTo>
                  <a:pt x="20171" y="5669"/>
                </a:lnTo>
                <a:close/>
                <a:moveTo>
                  <a:pt x="3942" y="7543"/>
                </a:moveTo>
                <a:lnTo>
                  <a:pt x="4015" y="7689"/>
                </a:lnTo>
                <a:lnTo>
                  <a:pt x="4088" y="7835"/>
                </a:lnTo>
                <a:lnTo>
                  <a:pt x="4088" y="7859"/>
                </a:lnTo>
                <a:lnTo>
                  <a:pt x="3820" y="7640"/>
                </a:lnTo>
                <a:lnTo>
                  <a:pt x="3942" y="7543"/>
                </a:lnTo>
                <a:close/>
                <a:moveTo>
                  <a:pt x="16741" y="7762"/>
                </a:moveTo>
                <a:lnTo>
                  <a:pt x="16765" y="7786"/>
                </a:lnTo>
                <a:lnTo>
                  <a:pt x="16814" y="7884"/>
                </a:lnTo>
                <a:lnTo>
                  <a:pt x="16692" y="7835"/>
                </a:lnTo>
                <a:lnTo>
                  <a:pt x="16741" y="7762"/>
                </a:lnTo>
                <a:close/>
                <a:moveTo>
                  <a:pt x="7957" y="3504"/>
                </a:moveTo>
                <a:lnTo>
                  <a:pt x="8297" y="4283"/>
                </a:lnTo>
                <a:lnTo>
                  <a:pt x="8711" y="5183"/>
                </a:lnTo>
                <a:lnTo>
                  <a:pt x="9125" y="6083"/>
                </a:lnTo>
                <a:lnTo>
                  <a:pt x="10001" y="7859"/>
                </a:lnTo>
                <a:lnTo>
                  <a:pt x="8443" y="7908"/>
                </a:lnTo>
                <a:lnTo>
                  <a:pt x="8443" y="7446"/>
                </a:lnTo>
                <a:lnTo>
                  <a:pt x="8395" y="6983"/>
                </a:lnTo>
                <a:lnTo>
                  <a:pt x="8297" y="6545"/>
                </a:lnTo>
                <a:lnTo>
                  <a:pt x="8151" y="6107"/>
                </a:lnTo>
                <a:lnTo>
                  <a:pt x="8054" y="5913"/>
                </a:lnTo>
                <a:lnTo>
                  <a:pt x="7957" y="5718"/>
                </a:lnTo>
                <a:lnTo>
                  <a:pt x="7835" y="5523"/>
                </a:lnTo>
                <a:lnTo>
                  <a:pt x="7689" y="5329"/>
                </a:lnTo>
                <a:lnTo>
                  <a:pt x="7567" y="5158"/>
                </a:lnTo>
                <a:lnTo>
                  <a:pt x="7397" y="5012"/>
                </a:lnTo>
                <a:lnTo>
                  <a:pt x="7227" y="4866"/>
                </a:lnTo>
                <a:lnTo>
                  <a:pt x="7056" y="4721"/>
                </a:lnTo>
                <a:lnTo>
                  <a:pt x="7324" y="4356"/>
                </a:lnTo>
                <a:lnTo>
                  <a:pt x="7665" y="3942"/>
                </a:lnTo>
                <a:lnTo>
                  <a:pt x="7835" y="3747"/>
                </a:lnTo>
                <a:lnTo>
                  <a:pt x="7957" y="3504"/>
                </a:lnTo>
                <a:close/>
                <a:moveTo>
                  <a:pt x="3699" y="7811"/>
                </a:moveTo>
                <a:lnTo>
                  <a:pt x="4063" y="7932"/>
                </a:lnTo>
                <a:lnTo>
                  <a:pt x="4063" y="7957"/>
                </a:lnTo>
                <a:lnTo>
                  <a:pt x="3869" y="7908"/>
                </a:lnTo>
                <a:lnTo>
                  <a:pt x="3650" y="7884"/>
                </a:lnTo>
                <a:lnTo>
                  <a:pt x="3699" y="7811"/>
                </a:lnTo>
                <a:close/>
                <a:moveTo>
                  <a:pt x="7543" y="6424"/>
                </a:moveTo>
                <a:lnTo>
                  <a:pt x="7640" y="6643"/>
                </a:lnTo>
                <a:lnTo>
                  <a:pt x="7713" y="6862"/>
                </a:lnTo>
                <a:lnTo>
                  <a:pt x="7786" y="7129"/>
                </a:lnTo>
                <a:lnTo>
                  <a:pt x="7835" y="7397"/>
                </a:lnTo>
                <a:lnTo>
                  <a:pt x="7884" y="7932"/>
                </a:lnTo>
                <a:lnTo>
                  <a:pt x="7300" y="7932"/>
                </a:lnTo>
                <a:lnTo>
                  <a:pt x="5742" y="7957"/>
                </a:lnTo>
                <a:lnTo>
                  <a:pt x="4988" y="7932"/>
                </a:lnTo>
                <a:lnTo>
                  <a:pt x="4988" y="7884"/>
                </a:lnTo>
                <a:lnTo>
                  <a:pt x="5256" y="7762"/>
                </a:lnTo>
                <a:lnTo>
                  <a:pt x="5523" y="7616"/>
                </a:lnTo>
                <a:lnTo>
                  <a:pt x="6034" y="7348"/>
                </a:lnTo>
                <a:lnTo>
                  <a:pt x="6399" y="7178"/>
                </a:lnTo>
                <a:lnTo>
                  <a:pt x="6813" y="6959"/>
                </a:lnTo>
                <a:lnTo>
                  <a:pt x="7202" y="6716"/>
                </a:lnTo>
                <a:lnTo>
                  <a:pt x="7373" y="6570"/>
                </a:lnTo>
                <a:lnTo>
                  <a:pt x="7543" y="6424"/>
                </a:lnTo>
                <a:close/>
                <a:moveTo>
                  <a:pt x="3845" y="8127"/>
                </a:moveTo>
                <a:lnTo>
                  <a:pt x="3674" y="8224"/>
                </a:lnTo>
                <a:lnTo>
                  <a:pt x="3650" y="8200"/>
                </a:lnTo>
                <a:lnTo>
                  <a:pt x="3845" y="8127"/>
                </a:lnTo>
                <a:close/>
                <a:moveTo>
                  <a:pt x="1144" y="5767"/>
                </a:moveTo>
                <a:lnTo>
                  <a:pt x="1338" y="5913"/>
                </a:lnTo>
                <a:lnTo>
                  <a:pt x="1509" y="6059"/>
                </a:lnTo>
                <a:lnTo>
                  <a:pt x="1849" y="6424"/>
                </a:lnTo>
                <a:lnTo>
                  <a:pt x="2166" y="6764"/>
                </a:lnTo>
                <a:lnTo>
                  <a:pt x="2336" y="6935"/>
                </a:lnTo>
                <a:lnTo>
                  <a:pt x="2506" y="7105"/>
                </a:lnTo>
                <a:lnTo>
                  <a:pt x="2871" y="7373"/>
                </a:lnTo>
                <a:lnTo>
                  <a:pt x="3261" y="7616"/>
                </a:lnTo>
                <a:lnTo>
                  <a:pt x="3188" y="7786"/>
                </a:lnTo>
                <a:lnTo>
                  <a:pt x="3163" y="7932"/>
                </a:lnTo>
                <a:lnTo>
                  <a:pt x="2725" y="8030"/>
                </a:lnTo>
                <a:lnTo>
                  <a:pt x="2312" y="8103"/>
                </a:lnTo>
                <a:lnTo>
                  <a:pt x="1411" y="8224"/>
                </a:lnTo>
                <a:lnTo>
                  <a:pt x="973" y="8273"/>
                </a:lnTo>
                <a:lnTo>
                  <a:pt x="535" y="8370"/>
                </a:lnTo>
                <a:lnTo>
                  <a:pt x="511" y="8030"/>
                </a:lnTo>
                <a:lnTo>
                  <a:pt x="535" y="7665"/>
                </a:lnTo>
                <a:lnTo>
                  <a:pt x="560" y="7324"/>
                </a:lnTo>
                <a:lnTo>
                  <a:pt x="633" y="7008"/>
                </a:lnTo>
                <a:lnTo>
                  <a:pt x="730" y="6667"/>
                </a:lnTo>
                <a:lnTo>
                  <a:pt x="852" y="6351"/>
                </a:lnTo>
                <a:lnTo>
                  <a:pt x="973" y="6034"/>
                </a:lnTo>
                <a:lnTo>
                  <a:pt x="1144" y="5767"/>
                </a:lnTo>
                <a:close/>
                <a:moveTo>
                  <a:pt x="4477" y="8273"/>
                </a:moveTo>
                <a:lnTo>
                  <a:pt x="4526" y="8322"/>
                </a:lnTo>
                <a:lnTo>
                  <a:pt x="4501" y="8370"/>
                </a:lnTo>
                <a:lnTo>
                  <a:pt x="4453" y="8273"/>
                </a:lnTo>
                <a:close/>
                <a:moveTo>
                  <a:pt x="3942" y="8176"/>
                </a:moveTo>
                <a:lnTo>
                  <a:pt x="3820" y="8395"/>
                </a:lnTo>
                <a:lnTo>
                  <a:pt x="3747" y="8346"/>
                </a:lnTo>
                <a:lnTo>
                  <a:pt x="3942" y="8176"/>
                </a:lnTo>
                <a:close/>
                <a:moveTo>
                  <a:pt x="4112" y="8151"/>
                </a:moveTo>
                <a:lnTo>
                  <a:pt x="4136" y="8176"/>
                </a:lnTo>
                <a:lnTo>
                  <a:pt x="4063" y="8492"/>
                </a:lnTo>
                <a:lnTo>
                  <a:pt x="4039" y="8492"/>
                </a:lnTo>
                <a:lnTo>
                  <a:pt x="4112" y="8151"/>
                </a:lnTo>
                <a:close/>
                <a:moveTo>
                  <a:pt x="4234" y="8224"/>
                </a:moveTo>
                <a:lnTo>
                  <a:pt x="4380" y="8249"/>
                </a:lnTo>
                <a:lnTo>
                  <a:pt x="4428" y="8443"/>
                </a:lnTo>
                <a:lnTo>
                  <a:pt x="4355" y="8468"/>
                </a:lnTo>
                <a:lnTo>
                  <a:pt x="4282" y="8492"/>
                </a:lnTo>
                <a:lnTo>
                  <a:pt x="4234" y="8224"/>
                </a:lnTo>
                <a:close/>
                <a:moveTo>
                  <a:pt x="17349" y="8370"/>
                </a:moveTo>
                <a:lnTo>
                  <a:pt x="17422" y="8395"/>
                </a:lnTo>
                <a:lnTo>
                  <a:pt x="17446" y="8443"/>
                </a:lnTo>
                <a:lnTo>
                  <a:pt x="17373" y="8492"/>
                </a:lnTo>
                <a:lnTo>
                  <a:pt x="17349" y="8370"/>
                </a:lnTo>
                <a:close/>
                <a:moveTo>
                  <a:pt x="16984" y="8273"/>
                </a:moveTo>
                <a:lnTo>
                  <a:pt x="17008" y="8322"/>
                </a:lnTo>
                <a:lnTo>
                  <a:pt x="16887" y="8516"/>
                </a:lnTo>
                <a:lnTo>
                  <a:pt x="16789" y="8443"/>
                </a:lnTo>
                <a:lnTo>
                  <a:pt x="16984" y="8273"/>
                </a:lnTo>
                <a:close/>
                <a:moveTo>
                  <a:pt x="13577" y="6667"/>
                </a:moveTo>
                <a:lnTo>
                  <a:pt x="13699" y="6813"/>
                </a:lnTo>
                <a:lnTo>
                  <a:pt x="13845" y="6935"/>
                </a:lnTo>
                <a:lnTo>
                  <a:pt x="14015" y="7056"/>
                </a:lnTo>
                <a:lnTo>
                  <a:pt x="14210" y="7178"/>
                </a:lnTo>
                <a:lnTo>
                  <a:pt x="14599" y="7348"/>
                </a:lnTo>
                <a:lnTo>
                  <a:pt x="14964" y="7519"/>
                </a:lnTo>
                <a:lnTo>
                  <a:pt x="15597" y="7786"/>
                </a:lnTo>
                <a:lnTo>
                  <a:pt x="15913" y="7932"/>
                </a:lnTo>
                <a:lnTo>
                  <a:pt x="16254" y="8030"/>
                </a:lnTo>
                <a:lnTo>
                  <a:pt x="16254" y="8054"/>
                </a:lnTo>
                <a:lnTo>
                  <a:pt x="15816" y="8151"/>
                </a:lnTo>
                <a:lnTo>
                  <a:pt x="15402" y="8224"/>
                </a:lnTo>
                <a:lnTo>
                  <a:pt x="14891" y="8297"/>
                </a:lnTo>
                <a:lnTo>
                  <a:pt x="14356" y="8346"/>
                </a:lnTo>
                <a:lnTo>
                  <a:pt x="13845" y="8419"/>
                </a:lnTo>
                <a:lnTo>
                  <a:pt x="13602" y="8468"/>
                </a:lnTo>
                <a:lnTo>
                  <a:pt x="13334" y="8541"/>
                </a:lnTo>
                <a:lnTo>
                  <a:pt x="13310" y="8297"/>
                </a:lnTo>
                <a:lnTo>
                  <a:pt x="13310" y="8054"/>
                </a:lnTo>
                <a:lnTo>
                  <a:pt x="13310" y="7811"/>
                </a:lnTo>
                <a:lnTo>
                  <a:pt x="13334" y="7567"/>
                </a:lnTo>
                <a:lnTo>
                  <a:pt x="13358" y="7348"/>
                </a:lnTo>
                <a:lnTo>
                  <a:pt x="13407" y="7105"/>
                </a:lnTo>
                <a:lnTo>
                  <a:pt x="13480" y="6886"/>
                </a:lnTo>
                <a:lnTo>
                  <a:pt x="13577" y="6667"/>
                </a:lnTo>
                <a:close/>
                <a:moveTo>
                  <a:pt x="21169" y="7324"/>
                </a:moveTo>
                <a:lnTo>
                  <a:pt x="21193" y="7543"/>
                </a:lnTo>
                <a:lnTo>
                  <a:pt x="21218" y="7762"/>
                </a:lnTo>
                <a:lnTo>
                  <a:pt x="21218" y="7981"/>
                </a:lnTo>
                <a:lnTo>
                  <a:pt x="21218" y="8200"/>
                </a:lnTo>
                <a:lnTo>
                  <a:pt x="21169" y="8419"/>
                </a:lnTo>
                <a:lnTo>
                  <a:pt x="21120" y="8638"/>
                </a:lnTo>
                <a:lnTo>
                  <a:pt x="21072" y="8857"/>
                </a:lnTo>
                <a:lnTo>
                  <a:pt x="20974" y="9052"/>
                </a:lnTo>
                <a:lnTo>
                  <a:pt x="20828" y="8979"/>
                </a:lnTo>
                <a:lnTo>
                  <a:pt x="20682" y="8906"/>
                </a:lnTo>
                <a:lnTo>
                  <a:pt x="20317" y="8833"/>
                </a:lnTo>
                <a:lnTo>
                  <a:pt x="19223" y="8565"/>
                </a:lnTo>
                <a:lnTo>
                  <a:pt x="18614" y="8395"/>
                </a:lnTo>
                <a:lnTo>
                  <a:pt x="17982" y="8224"/>
                </a:lnTo>
                <a:lnTo>
                  <a:pt x="17982" y="8103"/>
                </a:lnTo>
                <a:lnTo>
                  <a:pt x="19077" y="7835"/>
                </a:lnTo>
                <a:lnTo>
                  <a:pt x="20123" y="7616"/>
                </a:lnTo>
                <a:lnTo>
                  <a:pt x="20658" y="7494"/>
                </a:lnTo>
                <a:lnTo>
                  <a:pt x="21169" y="7324"/>
                </a:lnTo>
                <a:close/>
                <a:moveTo>
                  <a:pt x="16303" y="8419"/>
                </a:moveTo>
                <a:lnTo>
                  <a:pt x="15962" y="8662"/>
                </a:lnTo>
                <a:lnTo>
                  <a:pt x="15670" y="8906"/>
                </a:lnTo>
                <a:lnTo>
                  <a:pt x="14794" y="9465"/>
                </a:lnTo>
                <a:lnTo>
                  <a:pt x="13942" y="10049"/>
                </a:lnTo>
                <a:lnTo>
                  <a:pt x="13723" y="9684"/>
                </a:lnTo>
                <a:lnTo>
                  <a:pt x="13529" y="9271"/>
                </a:lnTo>
                <a:lnTo>
                  <a:pt x="13456" y="9003"/>
                </a:lnTo>
                <a:lnTo>
                  <a:pt x="13383" y="8735"/>
                </a:lnTo>
                <a:lnTo>
                  <a:pt x="13626" y="8760"/>
                </a:lnTo>
                <a:lnTo>
                  <a:pt x="13869" y="8760"/>
                </a:lnTo>
                <a:lnTo>
                  <a:pt x="14356" y="8711"/>
                </a:lnTo>
                <a:lnTo>
                  <a:pt x="14843" y="8638"/>
                </a:lnTo>
                <a:lnTo>
                  <a:pt x="15305" y="8565"/>
                </a:lnTo>
                <a:lnTo>
                  <a:pt x="16303" y="8419"/>
                </a:lnTo>
                <a:close/>
                <a:moveTo>
                  <a:pt x="4988" y="8370"/>
                </a:moveTo>
                <a:lnTo>
                  <a:pt x="5499" y="8395"/>
                </a:lnTo>
                <a:lnTo>
                  <a:pt x="6034" y="8419"/>
                </a:lnTo>
                <a:lnTo>
                  <a:pt x="7105" y="8395"/>
                </a:lnTo>
                <a:lnTo>
                  <a:pt x="7932" y="8395"/>
                </a:lnTo>
                <a:lnTo>
                  <a:pt x="7957" y="8589"/>
                </a:lnTo>
                <a:lnTo>
                  <a:pt x="7859" y="8930"/>
                </a:lnTo>
                <a:lnTo>
                  <a:pt x="7713" y="9246"/>
                </a:lnTo>
                <a:lnTo>
                  <a:pt x="7567" y="9563"/>
                </a:lnTo>
                <a:lnTo>
                  <a:pt x="7421" y="9855"/>
                </a:lnTo>
                <a:lnTo>
                  <a:pt x="7300" y="10074"/>
                </a:lnTo>
                <a:lnTo>
                  <a:pt x="7154" y="10268"/>
                </a:lnTo>
                <a:lnTo>
                  <a:pt x="7032" y="10122"/>
                </a:lnTo>
                <a:lnTo>
                  <a:pt x="6886" y="10001"/>
                </a:lnTo>
                <a:lnTo>
                  <a:pt x="6570" y="9757"/>
                </a:lnTo>
                <a:lnTo>
                  <a:pt x="5961" y="9319"/>
                </a:lnTo>
                <a:lnTo>
                  <a:pt x="4915" y="8541"/>
                </a:lnTo>
                <a:lnTo>
                  <a:pt x="4988" y="8370"/>
                </a:lnTo>
                <a:close/>
                <a:moveTo>
                  <a:pt x="3212" y="8297"/>
                </a:moveTo>
                <a:lnTo>
                  <a:pt x="3236" y="8395"/>
                </a:lnTo>
                <a:lnTo>
                  <a:pt x="3309" y="8516"/>
                </a:lnTo>
                <a:lnTo>
                  <a:pt x="2677" y="9003"/>
                </a:lnTo>
                <a:lnTo>
                  <a:pt x="1922" y="9611"/>
                </a:lnTo>
                <a:lnTo>
                  <a:pt x="1557" y="9952"/>
                </a:lnTo>
                <a:lnTo>
                  <a:pt x="1192" y="10317"/>
                </a:lnTo>
                <a:lnTo>
                  <a:pt x="973" y="9952"/>
                </a:lnTo>
                <a:lnTo>
                  <a:pt x="803" y="9538"/>
                </a:lnTo>
                <a:lnTo>
                  <a:pt x="657" y="9125"/>
                </a:lnTo>
                <a:lnTo>
                  <a:pt x="560" y="8687"/>
                </a:lnTo>
                <a:lnTo>
                  <a:pt x="973" y="8638"/>
                </a:lnTo>
                <a:lnTo>
                  <a:pt x="1387" y="8565"/>
                </a:lnTo>
                <a:lnTo>
                  <a:pt x="2190" y="8419"/>
                </a:lnTo>
                <a:lnTo>
                  <a:pt x="2677" y="8346"/>
                </a:lnTo>
                <a:lnTo>
                  <a:pt x="3212" y="8297"/>
                </a:lnTo>
                <a:close/>
                <a:moveTo>
                  <a:pt x="18006" y="8614"/>
                </a:moveTo>
                <a:lnTo>
                  <a:pt x="18590" y="8760"/>
                </a:lnTo>
                <a:lnTo>
                  <a:pt x="19125" y="8881"/>
                </a:lnTo>
                <a:lnTo>
                  <a:pt x="20220" y="9149"/>
                </a:lnTo>
                <a:lnTo>
                  <a:pt x="20585" y="9222"/>
                </a:lnTo>
                <a:lnTo>
                  <a:pt x="20731" y="9246"/>
                </a:lnTo>
                <a:lnTo>
                  <a:pt x="20901" y="9222"/>
                </a:lnTo>
                <a:lnTo>
                  <a:pt x="20682" y="9611"/>
                </a:lnTo>
                <a:lnTo>
                  <a:pt x="20439" y="9976"/>
                </a:lnTo>
                <a:lnTo>
                  <a:pt x="20123" y="10317"/>
                </a:lnTo>
                <a:lnTo>
                  <a:pt x="19807" y="10609"/>
                </a:lnTo>
                <a:lnTo>
                  <a:pt x="19320" y="10074"/>
                </a:lnTo>
                <a:lnTo>
                  <a:pt x="18809" y="9563"/>
                </a:lnTo>
                <a:lnTo>
                  <a:pt x="18079" y="8711"/>
                </a:lnTo>
                <a:lnTo>
                  <a:pt x="18006" y="8614"/>
                </a:lnTo>
                <a:close/>
                <a:moveTo>
                  <a:pt x="16449" y="8687"/>
                </a:moveTo>
                <a:lnTo>
                  <a:pt x="16570" y="8808"/>
                </a:lnTo>
                <a:lnTo>
                  <a:pt x="16692" y="8906"/>
                </a:lnTo>
                <a:lnTo>
                  <a:pt x="16546" y="9246"/>
                </a:lnTo>
                <a:lnTo>
                  <a:pt x="16400" y="9563"/>
                </a:lnTo>
                <a:lnTo>
                  <a:pt x="16157" y="10001"/>
                </a:lnTo>
                <a:lnTo>
                  <a:pt x="15865" y="10414"/>
                </a:lnTo>
                <a:lnTo>
                  <a:pt x="15597" y="10828"/>
                </a:lnTo>
                <a:lnTo>
                  <a:pt x="15354" y="11266"/>
                </a:lnTo>
                <a:lnTo>
                  <a:pt x="15329" y="11315"/>
                </a:lnTo>
                <a:lnTo>
                  <a:pt x="14989" y="11096"/>
                </a:lnTo>
                <a:lnTo>
                  <a:pt x="14648" y="10852"/>
                </a:lnTo>
                <a:lnTo>
                  <a:pt x="14332" y="10560"/>
                </a:lnTo>
                <a:lnTo>
                  <a:pt x="14064" y="10244"/>
                </a:lnTo>
                <a:lnTo>
                  <a:pt x="14916" y="9684"/>
                </a:lnTo>
                <a:lnTo>
                  <a:pt x="15767" y="9100"/>
                </a:lnTo>
                <a:lnTo>
                  <a:pt x="16108" y="8906"/>
                </a:lnTo>
                <a:lnTo>
                  <a:pt x="16449" y="8687"/>
                </a:lnTo>
                <a:close/>
                <a:moveTo>
                  <a:pt x="4842" y="8662"/>
                </a:moveTo>
                <a:lnTo>
                  <a:pt x="5329" y="9100"/>
                </a:lnTo>
                <a:lnTo>
                  <a:pt x="5791" y="9538"/>
                </a:lnTo>
                <a:lnTo>
                  <a:pt x="6375" y="10025"/>
                </a:lnTo>
                <a:lnTo>
                  <a:pt x="6691" y="10244"/>
                </a:lnTo>
                <a:lnTo>
                  <a:pt x="6862" y="10341"/>
                </a:lnTo>
                <a:lnTo>
                  <a:pt x="7032" y="10414"/>
                </a:lnTo>
                <a:lnTo>
                  <a:pt x="6886" y="10585"/>
                </a:lnTo>
                <a:lnTo>
                  <a:pt x="6716" y="10731"/>
                </a:lnTo>
                <a:lnTo>
                  <a:pt x="6375" y="10998"/>
                </a:lnTo>
                <a:lnTo>
                  <a:pt x="6010" y="11193"/>
                </a:lnTo>
                <a:lnTo>
                  <a:pt x="5621" y="11363"/>
                </a:lnTo>
                <a:lnTo>
                  <a:pt x="5450" y="10706"/>
                </a:lnTo>
                <a:lnTo>
                  <a:pt x="5231" y="10074"/>
                </a:lnTo>
                <a:lnTo>
                  <a:pt x="4964" y="9441"/>
                </a:lnTo>
                <a:lnTo>
                  <a:pt x="4696" y="8808"/>
                </a:lnTo>
                <a:lnTo>
                  <a:pt x="4720" y="8784"/>
                </a:lnTo>
                <a:lnTo>
                  <a:pt x="4842" y="8662"/>
                </a:lnTo>
                <a:close/>
                <a:moveTo>
                  <a:pt x="3382" y="8614"/>
                </a:moveTo>
                <a:lnTo>
                  <a:pt x="3480" y="8735"/>
                </a:lnTo>
                <a:lnTo>
                  <a:pt x="3626" y="8833"/>
                </a:lnTo>
                <a:lnTo>
                  <a:pt x="3334" y="9636"/>
                </a:lnTo>
                <a:lnTo>
                  <a:pt x="2993" y="10536"/>
                </a:lnTo>
                <a:lnTo>
                  <a:pt x="2871" y="11023"/>
                </a:lnTo>
                <a:lnTo>
                  <a:pt x="2823" y="11242"/>
                </a:lnTo>
                <a:lnTo>
                  <a:pt x="2798" y="11485"/>
                </a:lnTo>
                <a:lnTo>
                  <a:pt x="2531" y="11388"/>
                </a:lnTo>
                <a:lnTo>
                  <a:pt x="2263" y="11266"/>
                </a:lnTo>
                <a:lnTo>
                  <a:pt x="2020" y="11120"/>
                </a:lnTo>
                <a:lnTo>
                  <a:pt x="1776" y="10950"/>
                </a:lnTo>
                <a:lnTo>
                  <a:pt x="1509" y="10706"/>
                </a:lnTo>
                <a:lnTo>
                  <a:pt x="1265" y="10414"/>
                </a:lnTo>
                <a:lnTo>
                  <a:pt x="1606" y="10122"/>
                </a:lnTo>
                <a:lnTo>
                  <a:pt x="1971" y="9806"/>
                </a:lnTo>
                <a:lnTo>
                  <a:pt x="2652" y="9198"/>
                </a:lnTo>
                <a:lnTo>
                  <a:pt x="3017" y="8906"/>
                </a:lnTo>
                <a:lnTo>
                  <a:pt x="3382" y="8614"/>
                </a:lnTo>
                <a:close/>
                <a:moveTo>
                  <a:pt x="4574" y="8881"/>
                </a:moveTo>
                <a:lnTo>
                  <a:pt x="4939" y="10171"/>
                </a:lnTo>
                <a:lnTo>
                  <a:pt x="5280" y="11461"/>
                </a:lnTo>
                <a:lnTo>
                  <a:pt x="5012" y="11534"/>
                </a:lnTo>
                <a:lnTo>
                  <a:pt x="4623" y="11582"/>
                </a:lnTo>
                <a:lnTo>
                  <a:pt x="4234" y="11607"/>
                </a:lnTo>
                <a:lnTo>
                  <a:pt x="4234" y="11607"/>
                </a:lnTo>
                <a:lnTo>
                  <a:pt x="4258" y="11193"/>
                </a:lnTo>
                <a:lnTo>
                  <a:pt x="4258" y="10755"/>
                </a:lnTo>
                <a:lnTo>
                  <a:pt x="4258" y="9928"/>
                </a:lnTo>
                <a:lnTo>
                  <a:pt x="4307" y="8979"/>
                </a:lnTo>
                <a:lnTo>
                  <a:pt x="4428" y="8930"/>
                </a:lnTo>
                <a:lnTo>
                  <a:pt x="4574" y="8881"/>
                </a:lnTo>
                <a:close/>
                <a:moveTo>
                  <a:pt x="3918" y="8954"/>
                </a:moveTo>
                <a:lnTo>
                  <a:pt x="4039" y="8979"/>
                </a:lnTo>
                <a:lnTo>
                  <a:pt x="4039" y="9733"/>
                </a:lnTo>
                <a:lnTo>
                  <a:pt x="3991" y="10682"/>
                </a:lnTo>
                <a:lnTo>
                  <a:pt x="3991" y="11144"/>
                </a:lnTo>
                <a:lnTo>
                  <a:pt x="3991" y="11631"/>
                </a:lnTo>
                <a:lnTo>
                  <a:pt x="3480" y="11607"/>
                </a:lnTo>
                <a:lnTo>
                  <a:pt x="3212" y="11558"/>
                </a:lnTo>
                <a:lnTo>
                  <a:pt x="2969" y="11509"/>
                </a:lnTo>
                <a:lnTo>
                  <a:pt x="3066" y="11339"/>
                </a:lnTo>
                <a:lnTo>
                  <a:pt x="3139" y="11120"/>
                </a:lnTo>
                <a:lnTo>
                  <a:pt x="3261" y="10706"/>
                </a:lnTo>
                <a:lnTo>
                  <a:pt x="3382" y="10293"/>
                </a:lnTo>
                <a:lnTo>
                  <a:pt x="3504" y="9879"/>
                </a:lnTo>
                <a:lnTo>
                  <a:pt x="3699" y="9417"/>
                </a:lnTo>
                <a:lnTo>
                  <a:pt x="3893" y="8954"/>
                </a:lnTo>
                <a:close/>
                <a:moveTo>
                  <a:pt x="17690" y="8784"/>
                </a:moveTo>
                <a:lnTo>
                  <a:pt x="18079" y="9222"/>
                </a:lnTo>
                <a:lnTo>
                  <a:pt x="18468" y="9636"/>
                </a:lnTo>
                <a:lnTo>
                  <a:pt x="18979" y="10268"/>
                </a:lnTo>
                <a:lnTo>
                  <a:pt x="19247" y="10560"/>
                </a:lnTo>
                <a:lnTo>
                  <a:pt x="19539" y="10828"/>
                </a:lnTo>
                <a:lnTo>
                  <a:pt x="19247" y="11023"/>
                </a:lnTo>
                <a:lnTo>
                  <a:pt x="18955" y="11217"/>
                </a:lnTo>
                <a:lnTo>
                  <a:pt x="18663" y="11363"/>
                </a:lnTo>
                <a:lnTo>
                  <a:pt x="18371" y="11485"/>
                </a:lnTo>
                <a:lnTo>
                  <a:pt x="18103" y="11582"/>
                </a:lnTo>
                <a:lnTo>
                  <a:pt x="17860" y="11631"/>
                </a:lnTo>
                <a:lnTo>
                  <a:pt x="17811" y="11217"/>
                </a:lnTo>
                <a:lnTo>
                  <a:pt x="17738" y="10779"/>
                </a:lnTo>
                <a:lnTo>
                  <a:pt x="17592" y="9928"/>
                </a:lnTo>
                <a:lnTo>
                  <a:pt x="17519" y="9441"/>
                </a:lnTo>
                <a:lnTo>
                  <a:pt x="17471" y="8930"/>
                </a:lnTo>
                <a:lnTo>
                  <a:pt x="17519" y="8906"/>
                </a:lnTo>
                <a:lnTo>
                  <a:pt x="17617" y="8857"/>
                </a:lnTo>
                <a:lnTo>
                  <a:pt x="17690" y="8784"/>
                </a:lnTo>
                <a:close/>
                <a:moveTo>
                  <a:pt x="17154" y="9003"/>
                </a:moveTo>
                <a:lnTo>
                  <a:pt x="17227" y="9490"/>
                </a:lnTo>
                <a:lnTo>
                  <a:pt x="17300" y="9976"/>
                </a:lnTo>
                <a:lnTo>
                  <a:pt x="17422" y="10828"/>
                </a:lnTo>
                <a:lnTo>
                  <a:pt x="17471" y="11266"/>
                </a:lnTo>
                <a:lnTo>
                  <a:pt x="17544" y="11704"/>
                </a:lnTo>
                <a:lnTo>
                  <a:pt x="17300" y="11728"/>
                </a:lnTo>
                <a:lnTo>
                  <a:pt x="17033" y="11728"/>
                </a:lnTo>
                <a:lnTo>
                  <a:pt x="16765" y="11704"/>
                </a:lnTo>
                <a:lnTo>
                  <a:pt x="16522" y="11680"/>
                </a:lnTo>
                <a:lnTo>
                  <a:pt x="16254" y="11631"/>
                </a:lnTo>
                <a:lnTo>
                  <a:pt x="16011" y="11582"/>
                </a:lnTo>
                <a:lnTo>
                  <a:pt x="15767" y="11485"/>
                </a:lnTo>
                <a:lnTo>
                  <a:pt x="15524" y="11388"/>
                </a:lnTo>
                <a:lnTo>
                  <a:pt x="15694" y="11242"/>
                </a:lnTo>
                <a:lnTo>
                  <a:pt x="15840" y="11071"/>
                </a:lnTo>
                <a:lnTo>
                  <a:pt x="16108" y="10682"/>
                </a:lnTo>
                <a:lnTo>
                  <a:pt x="16351" y="10268"/>
                </a:lnTo>
                <a:lnTo>
                  <a:pt x="16570" y="9855"/>
                </a:lnTo>
                <a:lnTo>
                  <a:pt x="16789" y="9465"/>
                </a:lnTo>
                <a:lnTo>
                  <a:pt x="17008" y="9003"/>
                </a:lnTo>
                <a:close/>
                <a:moveTo>
                  <a:pt x="14624" y="0"/>
                </a:moveTo>
                <a:lnTo>
                  <a:pt x="14478" y="24"/>
                </a:lnTo>
                <a:lnTo>
                  <a:pt x="14332" y="73"/>
                </a:lnTo>
                <a:lnTo>
                  <a:pt x="14186" y="122"/>
                </a:lnTo>
                <a:lnTo>
                  <a:pt x="14064" y="219"/>
                </a:lnTo>
                <a:lnTo>
                  <a:pt x="14040" y="268"/>
                </a:lnTo>
                <a:lnTo>
                  <a:pt x="14015" y="292"/>
                </a:lnTo>
                <a:lnTo>
                  <a:pt x="14015" y="389"/>
                </a:lnTo>
                <a:lnTo>
                  <a:pt x="14064" y="487"/>
                </a:lnTo>
                <a:lnTo>
                  <a:pt x="14161" y="535"/>
                </a:lnTo>
                <a:lnTo>
                  <a:pt x="14161" y="779"/>
                </a:lnTo>
                <a:lnTo>
                  <a:pt x="14210" y="998"/>
                </a:lnTo>
                <a:lnTo>
                  <a:pt x="14259" y="1241"/>
                </a:lnTo>
                <a:lnTo>
                  <a:pt x="14332" y="1460"/>
                </a:lnTo>
                <a:lnTo>
                  <a:pt x="14648" y="2336"/>
                </a:lnTo>
                <a:lnTo>
                  <a:pt x="14745" y="2652"/>
                </a:lnTo>
                <a:lnTo>
                  <a:pt x="11655" y="2652"/>
                </a:lnTo>
                <a:lnTo>
                  <a:pt x="9928" y="2628"/>
                </a:lnTo>
                <a:lnTo>
                  <a:pt x="8614" y="2628"/>
                </a:lnTo>
                <a:lnTo>
                  <a:pt x="8419" y="2652"/>
                </a:lnTo>
                <a:lnTo>
                  <a:pt x="8200" y="2677"/>
                </a:lnTo>
                <a:lnTo>
                  <a:pt x="8054" y="2360"/>
                </a:lnTo>
                <a:lnTo>
                  <a:pt x="7665" y="1436"/>
                </a:lnTo>
                <a:lnTo>
                  <a:pt x="7567" y="1144"/>
                </a:lnTo>
                <a:lnTo>
                  <a:pt x="7494" y="1022"/>
                </a:lnTo>
                <a:lnTo>
                  <a:pt x="7397" y="900"/>
                </a:lnTo>
                <a:lnTo>
                  <a:pt x="7421" y="900"/>
                </a:lnTo>
                <a:lnTo>
                  <a:pt x="7835" y="973"/>
                </a:lnTo>
                <a:lnTo>
                  <a:pt x="8249" y="1071"/>
                </a:lnTo>
                <a:lnTo>
                  <a:pt x="8468" y="1095"/>
                </a:lnTo>
                <a:lnTo>
                  <a:pt x="8881" y="1095"/>
                </a:lnTo>
                <a:lnTo>
                  <a:pt x="9076" y="1046"/>
                </a:lnTo>
                <a:lnTo>
                  <a:pt x="9149" y="1022"/>
                </a:lnTo>
                <a:lnTo>
                  <a:pt x="9198" y="973"/>
                </a:lnTo>
                <a:lnTo>
                  <a:pt x="9246" y="925"/>
                </a:lnTo>
                <a:lnTo>
                  <a:pt x="9246" y="852"/>
                </a:lnTo>
                <a:lnTo>
                  <a:pt x="9246" y="779"/>
                </a:lnTo>
                <a:lnTo>
                  <a:pt x="9246" y="730"/>
                </a:lnTo>
                <a:lnTo>
                  <a:pt x="9198" y="657"/>
                </a:lnTo>
                <a:lnTo>
                  <a:pt x="9149" y="608"/>
                </a:lnTo>
                <a:lnTo>
                  <a:pt x="8954" y="535"/>
                </a:lnTo>
                <a:lnTo>
                  <a:pt x="8760" y="462"/>
                </a:lnTo>
                <a:lnTo>
                  <a:pt x="8541" y="389"/>
                </a:lnTo>
                <a:lnTo>
                  <a:pt x="8297" y="365"/>
                </a:lnTo>
                <a:lnTo>
                  <a:pt x="7835" y="316"/>
                </a:lnTo>
                <a:lnTo>
                  <a:pt x="7397" y="268"/>
                </a:lnTo>
                <a:lnTo>
                  <a:pt x="6570" y="146"/>
                </a:lnTo>
                <a:lnTo>
                  <a:pt x="6351" y="122"/>
                </a:lnTo>
                <a:lnTo>
                  <a:pt x="6132" y="97"/>
                </a:lnTo>
                <a:lnTo>
                  <a:pt x="5937" y="122"/>
                </a:lnTo>
                <a:lnTo>
                  <a:pt x="5742" y="146"/>
                </a:lnTo>
                <a:lnTo>
                  <a:pt x="5669" y="195"/>
                </a:lnTo>
                <a:lnTo>
                  <a:pt x="5621" y="219"/>
                </a:lnTo>
                <a:lnTo>
                  <a:pt x="5596" y="268"/>
                </a:lnTo>
                <a:lnTo>
                  <a:pt x="5572" y="341"/>
                </a:lnTo>
                <a:lnTo>
                  <a:pt x="5572" y="389"/>
                </a:lnTo>
                <a:lnTo>
                  <a:pt x="5596" y="438"/>
                </a:lnTo>
                <a:lnTo>
                  <a:pt x="5621" y="511"/>
                </a:lnTo>
                <a:lnTo>
                  <a:pt x="5694" y="535"/>
                </a:lnTo>
                <a:lnTo>
                  <a:pt x="5840" y="633"/>
                </a:lnTo>
                <a:lnTo>
                  <a:pt x="5986" y="681"/>
                </a:lnTo>
                <a:lnTo>
                  <a:pt x="6351" y="779"/>
                </a:lnTo>
                <a:lnTo>
                  <a:pt x="6716" y="827"/>
                </a:lnTo>
                <a:lnTo>
                  <a:pt x="7081" y="876"/>
                </a:lnTo>
                <a:lnTo>
                  <a:pt x="7056" y="1046"/>
                </a:lnTo>
                <a:lnTo>
                  <a:pt x="7056" y="1241"/>
                </a:lnTo>
                <a:lnTo>
                  <a:pt x="7105" y="1411"/>
                </a:lnTo>
                <a:lnTo>
                  <a:pt x="7154" y="1606"/>
                </a:lnTo>
                <a:lnTo>
                  <a:pt x="7324" y="1995"/>
                </a:lnTo>
                <a:lnTo>
                  <a:pt x="7470" y="2312"/>
                </a:lnTo>
                <a:lnTo>
                  <a:pt x="7762" y="3042"/>
                </a:lnTo>
                <a:lnTo>
                  <a:pt x="7665" y="3115"/>
                </a:lnTo>
                <a:lnTo>
                  <a:pt x="7567" y="3188"/>
                </a:lnTo>
                <a:lnTo>
                  <a:pt x="7397" y="3382"/>
                </a:lnTo>
                <a:lnTo>
                  <a:pt x="7105" y="3796"/>
                </a:lnTo>
                <a:lnTo>
                  <a:pt x="6594" y="4477"/>
                </a:lnTo>
                <a:lnTo>
                  <a:pt x="6521" y="4429"/>
                </a:lnTo>
                <a:lnTo>
                  <a:pt x="6448" y="4404"/>
                </a:lnTo>
                <a:lnTo>
                  <a:pt x="6375" y="4429"/>
                </a:lnTo>
                <a:lnTo>
                  <a:pt x="6059" y="4234"/>
                </a:lnTo>
                <a:lnTo>
                  <a:pt x="5718" y="4064"/>
                </a:lnTo>
                <a:lnTo>
                  <a:pt x="5353" y="3918"/>
                </a:lnTo>
                <a:lnTo>
                  <a:pt x="5012" y="3820"/>
                </a:lnTo>
                <a:lnTo>
                  <a:pt x="4647" y="3772"/>
                </a:lnTo>
                <a:lnTo>
                  <a:pt x="4282" y="3747"/>
                </a:lnTo>
                <a:lnTo>
                  <a:pt x="3893" y="3747"/>
                </a:lnTo>
                <a:lnTo>
                  <a:pt x="3528" y="3772"/>
                </a:lnTo>
                <a:lnTo>
                  <a:pt x="3188" y="3845"/>
                </a:lnTo>
                <a:lnTo>
                  <a:pt x="2823" y="3966"/>
                </a:lnTo>
                <a:lnTo>
                  <a:pt x="2482" y="4088"/>
                </a:lnTo>
                <a:lnTo>
                  <a:pt x="2141" y="4258"/>
                </a:lnTo>
                <a:lnTo>
                  <a:pt x="1825" y="4453"/>
                </a:lnTo>
                <a:lnTo>
                  <a:pt x="1509" y="4672"/>
                </a:lnTo>
                <a:lnTo>
                  <a:pt x="1241" y="4915"/>
                </a:lnTo>
                <a:lnTo>
                  <a:pt x="973" y="5207"/>
                </a:lnTo>
                <a:lnTo>
                  <a:pt x="706" y="5548"/>
                </a:lnTo>
                <a:lnTo>
                  <a:pt x="487" y="5913"/>
                </a:lnTo>
                <a:lnTo>
                  <a:pt x="316" y="6302"/>
                </a:lnTo>
                <a:lnTo>
                  <a:pt x="195" y="6716"/>
                </a:lnTo>
                <a:lnTo>
                  <a:pt x="73" y="7129"/>
                </a:lnTo>
                <a:lnTo>
                  <a:pt x="24" y="7567"/>
                </a:lnTo>
                <a:lnTo>
                  <a:pt x="0" y="8005"/>
                </a:lnTo>
                <a:lnTo>
                  <a:pt x="24" y="8443"/>
                </a:lnTo>
                <a:lnTo>
                  <a:pt x="73" y="8881"/>
                </a:lnTo>
                <a:lnTo>
                  <a:pt x="170" y="9295"/>
                </a:lnTo>
                <a:lnTo>
                  <a:pt x="292" y="9709"/>
                </a:lnTo>
                <a:lnTo>
                  <a:pt x="462" y="10122"/>
                </a:lnTo>
                <a:lnTo>
                  <a:pt x="657" y="10487"/>
                </a:lnTo>
                <a:lnTo>
                  <a:pt x="900" y="10852"/>
                </a:lnTo>
                <a:lnTo>
                  <a:pt x="1192" y="11169"/>
                </a:lnTo>
                <a:lnTo>
                  <a:pt x="1484" y="11461"/>
                </a:lnTo>
                <a:lnTo>
                  <a:pt x="1679" y="11607"/>
                </a:lnTo>
                <a:lnTo>
                  <a:pt x="1874" y="11728"/>
                </a:lnTo>
                <a:lnTo>
                  <a:pt x="2068" y="11826"/>
                </a:lnTo>
                <a:lnTo>
                  <a:pt x="2287" y="11923"/>
                </a:lnTo>
                <a:lnTo>
                  <a:pt x="2506" y="11996"/>
                </a:lnTo>
                <a:lnTo>
                  <a:pt x="2725" y="12045"/>
                </a:lnTo>
                <a:lnTo>
                  <a:pt x="3163" y="12142"/>
                </a:lnTo>
                <a:lnTo>
                  <a:pt x="3626" y="12166"/>
                </a:lnTo>
                <a:lnTo>
                  <a:pt x="4088" y="12166"/>
                </a:lnTo>
                <a:lnTo>
                  <a:pt x="4550" y="12142"/>
                </a:lnTo>
                <a:lnTo>
                  <a:pt x="4988" y="12093"/>
                </a:lnTo>
                <a:lnTo>
                  <a:pt x="5450" y="11996"/>
                </a:lnTo>
                <a:lnTo>
                  <a:pt x="5840" y="11874"/>
                </a:lnTo>
                <a:lnTo>
                  <a:pt x="6229" y="11704"/>
                </a:lnTo>
                <a:lnTo>
                  <a:pt x="6594" y="11485"/>
                </a:lnTo>
                <a:lnTo>
                  <a:pt x="6910" y="11217"/>
                </a:lnTo>
                <a:lnTo>
                  <a:pt x="7202" y="10925"/>
                </a:lnTo>
                <a:lnTo>
                  <a:pt x="7494" y="10585"/>
                </a:lnTo>
                <a:lnTo>
                  <a:pt x="7738" y="10220"/>
                </a:lnTo>
                <a:lnTo>
                  <a:pt x="7981" y="9806"/>
                </a:lnTo>
                <a:lnTo>
                  <a:pt x="8151" y="9368"/>
                </a:lnTo>
                <a:lnTo>
                  <a:pt x="8297" y="8881"/>
                </a:lnTo>
                <a:lnTo>
                  <a:pt x="8395" y="8395"/>
                </a:lnTo>
                <a:lnTo>
                  <a:pt x="10244" y="8346"/>
                </a:lnTo>
                <a:lnTo>
                  <a:pt x="10293" y="8419"/>
                </a:lnTo>
                <a:lnTo>
                  <a:pt x="10366" y="8443"/>
                </a:lnTo>
                <a:lnTo>
                  <a:pt x="10439" y="8468"/>
                </a:lnTo>
                <a:lnTo>
                  <a:pt x="10512" y="8443"/>
                </a:lnTo>
                <a:lnTo>
                  <a:pt x="10585" y="8395"/>
                </a:lnTo>
                <a:lnTo>
                  <a:pt x="10633" y="8346"/>
                </a:lnTo>
                <a:lnTo>
                  <a:pt x="10682" y="8273"/>
                </a:lnTo>
                <a:lnTo>
                  <a:pt x="10682" y="8200"/>
                </a:lnTo>
                <a:lnTo>
                  <a:pt x="10925" y="7981"/>
                </a:lnTo>
                <a:lnTo>
                  <a:pt x="11169" y="7762"/>
                </a:lnTo>
                <a:lnTo>
                  <a:pt x="11582" y="7300"/>
                </a:lnTo>
                <a:lnTo>
                  <a:pt x="12190" y="6618"/>
                </a:lnTo>
                <a:lnTo>
                  <a:pt x="12799" y="5913"/>
                </a:lnTo>
                <a:lnTo>
                  <a:pt x="13894" y="4623"/>
                </a:lnTo>
                <a:lnTo>
                  <a:pt x="14964" y="3285"/>
                </a:lnTo>
                <a:lnTo>
                  <a:pt x="15329" y="4258"/>
                </a:lnTo>
                <a:lnTo>
                  <a:pt x="14964" y="4429"/>
                </a:lnTo>
                <a:lnTo>
                  <a:pt x="14648" y="4623"/>
                </a:lnTo>
                <a:lnTo>
                  <a:pt x="14332" y="4866"/>
                </a:lnTo>
                <a:lnTo>
                  <a:pt x="14040" y="5110"/>
                </a:lnTo>
                <a:lnTo>
                  <a:pt x="13796" y="5402"/>
                </a:lnTo>
                <a:lnTo>
                  <a:pt x="13553" y="5718"/>
                </a:lnTo>
                <a:lnTo>
                  <a:pt x="13358" y="6034"/>
                </a:lnTo>
                <a:lnTo>
                  <a:pt x="13188" y="6375"/>
                </a:lnTo>
                <a:lnTo>
                  <a:pt x="13042" y="6740"/>
                </a:lnTo>
                <a:lnTo>
                  <a:pt x="12945" y="7105"/>
                </a:lnTo>
                <a:lnTo>
                  <a:pt x="12872" y="7494"/>
                </a:lnTo>
                <a:lnTo>
                  <a:pt x="12823" y="7859"/>
                </a:lnTo>
                <a:lnTo>
                  <a:pt x="12823" y="8249"/>
                </a:lnTo>
                <a:lnTo>
                  <a:pt x="12847" y="8638"/>
                </a:lnTo>
                <a:lnTo>
                  <a:pt x="12920" y="9027"/>
                </a:lnTo>
                <a:lnTo>
                  <a:pt x="13018" y="9417"/>
                </a:lnTo>
                <a:lnTo>
                  <a:pt x="13188" y="9830"/>
                </a:lnTo>
                <a:lnTo>
                  <a:pt x="13383" y="10244"/>
                </a:lnTo>
                <a:lnTo>
                  <a:pt x="13626" y="10585"/>
                </a:lnTo>
                <a:lnTo>
                  <a:pt x="13918" y="10925"/>
                </a:lnTo>
                <a:lnTo>
                  <a:pt x="14210" y="11217"/>
                </a:lnTo>
                <a:lnTo>
                  <a:pt x="14551" y="11485"/>
                </a:lnTo>
                <a:lnTo>
                  <a:pt x="14916" y="11704"/>
                </a:lnTo>
                <a:lnTo>
                  <a:pt x="15305" y="11874"/>
                </a:lnTo>
                <a:lnTo>
                  <a:pt x="15694" y="12020"/>
                </a:lnTo>
                <a:lnTo>
                  <a:pt x="16108" y="12142"/>
                </a:lnTo>
                <a:lnTo>
                  <a:pt x="16522" y="12215"/>
                </a:lnTo>
                <a:lnTo>
                  <a:pt x="16960" y="12239"/>
                </a:lnTo>
                <a:lnTo>
                  <a:pt x="17398" y="12239"/>
                </a:lnTo>
                <a:lnTo>
                  <a:pt x="17836" y="12191"/>
                </a:lnTo>
                <a:lnTo>
                  <a:pt x="18249" y="12093"/>
                </a:lnTo>
                <a:lnTo>
                  <a:pt x="18687" y="11947"/>
                </a:lnTo>
                <a:lnTo>
                  <a:pt x="19052" y="11777"/>
                </a:lnTo>
                <a:lnTo>
                  <a:pt x="19442" y="11582"/>
                </a:lnTo>
                <a:lnTo>
                  <a:pt x="19782" y="11339"/>
                </a:lnTo>
                <a:lnTo>
                  <a:pt x="20123" y="11096"/>
                </a:lnTo>
                <a:lnTo>
                  <a:pt x="20439" y="10804"/>
                </a:lnTo>
                <a:lnTo>
                  <a:pt x="20707" y="10487"/>
                </a:lnTo>
                <a:lnTo>
                  <a:pt x="20974" y="10147"/>
                </a:lnTo>
                <a:lnTo>
                  <a:pt x="21193" y="9782"/>
                </a:lnTo>
                <a:lnTo>
                  <a:pt x="21388" y="9417"/>
                </a:lnTo>
                <a:lnTo>
                  <a:pt x="21534" y="9027"/>
                </a:lnTo>
                <a:lnTo>
                  <a:pt x="21631" y="8614"/>
                </a:lnTo>
                <a:lnTo>
                  <a:pt x="21680" y="8224"/>
                </a:lnTo>
                <a:lnTo>
                  <a:pt x="21704" y="7811"/>
                </a:lnTo>
                <a:lnTo>
                  <a:pt x="21656" y="7397"/>
                </a:lnTo>
                <a:lnTo>
                  <a:pt x="21583" y="6983"/>
                </a:lnTo>
                <a:lnTo>
                  <a:pt x="21412" y="6570"/>
                </a:lnTo>
                <a:lnTo>
                  <a:pt x="21218" y="6180"/>
                </a:lnTo>
                <a:lnTo>
                  <a:pt x="20974" y="5791"/>
                </a:lnTo>
                <a:lnTo>
                  <a:pt x="20682" y="5450"/>
                </a:lnTo>
                <a:lnTo>
                  <a:pt x="20342" y="5110"/>
                </a:lnTo>
                <a:lnTo>
                  <a:pt x="20001" y="4818"/>
                </a:lnTo>
                <a:lnTo>
                  <a:pt x="19636" y="4526"/>
                </a:lnTo>
                <a:lnTo>
                  <a:pt x="19247" y="4307"/>
                </a:lnTo>
                <a:lnTo>
                  <a:pt x="18858" y="4088"/>
                </a:lnTo>
                <a:lnTo>
                  <a:pt x="18493" y="3942"/>
                </a:lnTo>
                <a:lnTo>
                  <a:pt x="18103" y="3845"/>
                </a:lnTo>
                <a:lnTo>
                  <a:pt x="17738" y="3772"/>
                </a:lnTo>
                <a:lnTo>
                  <a:pt x="17349" y="3747"/>
                </a:lnTo>
                <a:lnTo>
                  <a:pt x="16960" y="3747"/>
                </a:lnTo>
                <a:lnTo>
                  <a:pt x="16570" y="3820"/>
                </a:lnTo>
                <a:lnTo>
                  <a:pt x="16205" y="3918"/>
                </a:lnTo>
                <a:lnTo>
                  <a:pt x="15840" y="4039"/>
                </a:lnTo>
                <a:lnTo>
                  <a:pt x="15159" y="2214"/>
                </a:lnTo>
                <a:lnTo>
                  <a:pt x="15013" y="1801"/>
                </a:lnTo>
                <a:lnTo>
                  <a:pt x="14891" y="1387"/>
                </a:lnTo>
                <a:lnTo>
                  <a:pt x="14721" y="973"/>
                </a:lnTo>
                <a:lnTo>
                  <a:pt x="14648" y="779"/>
                </a:lnTo>
                <a:lnTo>
                  <a:pt x="14526" y="584"/>
                </a:lnTo>
                <a:lnTo>
                  <a:pt x="14794" y="560"/>
                </a:lnTo>
                <a:lnTo>
                  <a:pt x="15256" y="560"/>
                </a:lnTo>
                <a:lnTo>
                  <a:pt x="15475" y="584"/>
                </a:lnTo>
                <a:lnTo>
                  <a:pt x="15694" y="633"/>
                </a:lnTo>
                <a:lnTo>
                  <a:pt x="15816" y="657"/>
                </a:lnTo>
                <a:lnTo>
                  <a:pt x="15840" y="706"/>
                </a:lnTo>
                <a:lnTo>
                  <a:pt x="15865" y="730"/>
                </a:lnTo>
                <a:lnTo>
                  <a:pt x="15865" y="852"/>
                </a:lnTo>
                <a:lnTo>
                  <a:pt x="15840" y="1022"/>
                </a:lnTo>
                <a:lnTo>
                  <a:pt x="15743" y="1119"/>
                </a:lnTo>
                <a:lnTo>
                  <a:pt x="15646" y="1217"/>
                </a:lnTo>
                <a:lnTo>
                  <a:pt x="15621" y="1314"/>
                </a:lnTo>
                <a:lnTo>
                  <a:pt x="15621" y="1387"/>
                </a:lnTo>
                <a:lnTo>
                  <a:pt x="15646" y="1411"/>
                </a:lnTo>
                <a:lnTo>
                  <a:pt x="15670" y="1436"/>
                </a:lnTo>
                <a:lnTo>
                  <a:pt x="15743" y="1484"/>
                </a:lnTo>
                <a:lnTo>
                  <a:pt x="15840" y="1484"/>
                </a:lnTo>
                <a:lnTo>
                  <a:pt x="16011" y="1387"/>
                </a:lnTo>
                <a:lnTo>
                  <a:pt x="16157" y="1265"/>
                </a:lnTo>
                <a:lnTo>
                  <a:pt x="16278" y="1119"/>
                </a:lnTo>
                <a:lnTo>
                  <a:pt x="16376" y="949"/>
                </a:lnTo>
                <a:lnTo>
                  <a:pt x="16424" y="779"/>
                </a:lnTo>
                <a:lnTo>
                  <a:pt x="16424" y="681"/>
                </a:lnTo>
                <a:lnTo>
                  <a:pt x="16400" y="584"/>
                </a:lnTo>
                <a:lnTo>
                  <a:pt x="16376" y="511"/>
                </a:lnTo>
                <a:lnTo>
                  <a:pt x="16327" y="414"/>
                </a:lnTo>
                <a:lnTo>
                  <a:pt x="16254" y="341"/>
                </a:lnTo>
                <a:lnTo>
                  <a:pt x="16157" y="268"/>
                </a:lnTo>
                <a:lnTo>
                  <a:pt x="15938" y="170"/>
                </a:lnTo>
                <a:lnTo>
                  <a:pt x="15719" y="97"/>
                </a:lnTo>
                <a:lnTo>
                  <a:pt x="15475" y="49"/>
                </a:lnTo>
                <a:lnTo>
                  <a:pt x="15232" y="24"/>
                </a:lnTo>
                <a:lnTo>
                  <a:pt x="14940"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6" name="Shape 46"/>
          <p:cNvSpPr/>
          <p:nvPr/>
        </p:nvSpPr>
        <p:spPr>
          <a:xfrm>
            <a:off x="8041323" y="3085811"/>
            <a:ext cx="344085" cy="416403"/>
          </a:xfrm>
          <a:custGeom>
            <a:avLst/>
            <a:gdLst/>
            <a:ahLst/>
            <a:cxnLst/>
            <a:rect l="0" t="0" r="0" b="0"/>
            <a:pathLst>
              <a:path w="15744" h="19053" extrusionOk="0">
                <a:moveTo>
                  <a:pt x="11680" y="803"/>
                </a:moveTo>
                <a:lnTo>
                  <a:pt x="11656" y="1460"/>
                </a:lnTo>
                <a:lnTo>
                  <a:pt x="11632" y="1801"/>
                </a:lnTo>
                <a:lnTo>
                  <a:pt x="11583" y="2117"/>
                </a:lnTo>
                <a:lnTo>
                  <a:pt x="11510" y="2458"/>
                </a:lnTo>
                <a:lnTo>
                  <a:pt x="11413" y="2774"/>
                </a:lnTo>
                <a:lnTo>
                  <a:pt x="11315" y="3090"/>
                </a:lnTo>
                <a:lnTo>
                  <a:pt x="11145" y="3382"/>
                </a:lnTo>
                <a:lnTo>
                  <a:pt x="11048" y="3553"/>
                </a:lnTo>
                <a:lnTo>
                  <a:pt x="10926" y="3723"/>
                </a:lnTo>
                <a:lnTo>
                  <a:pt x="10804" y="3869"/>
                </a:lnTo>
                <a:lnTo>
                  <a:pt x="10658" y="4015"/>
                </a:lnTo>
                <a:lnTo>
                  <a:pt x="10512" y="4137"/>
                </a:lnTo>
                <a:lnTo>
                  <a:pt x="10342" y="4234"/>
                </a:lnTo>
                <a:lnTo>
                  <a:pt x="10172" y="4331"/>
                </a:lnTo>
                <a:lnTo>
                  <a:pt x="10002" y="4404"/>
                </a:lnTo>
                <a:lnTo>
                  <a:pt x="9734" y="4477"/>
                </a:lnTo>
                <a:lnTo>
                  <a:pt x="9491" y="4502"/>
                </a:lnTo>
                <a:lnTo>
                  <a:pt x="9247" y="4477"/>
                </a:lnTo>
                <a:lnTo>
                  <a:pt x="9004" y="4453"/>
                </a:lnTo>
                <a:lnTo>
                  <a:pt x="9320" y="4161"/>
                </a:lnTo>
                <a:lnTo>
                  <a:pt x="9661" y="3918"/>
                </a:lnTo>
                <a:lnTo>
                  <a:pt x="10026" y="3674"/>
                </a:lnTo>
                <a:lnTo>
                  <a:pt x="10220" y="3528"/>
                </a:lnTo>
                <a:lnTo>
                  <a:pt x="10391" y="3407"/>
                </a:lnTo>
                <a:lnTo>
                  <a:pt x="10512" y="3236"/>
                </a:lnTo>
                <a:lnTo>
                  <a:pt x="10634" y="3090"/>
                </a:lnTo>
                <a:lnTo>
                  <a:pt x="10634" y="3017"/>
                </a:lnTo>
                <a:lnTo>
                  <a:pt x="10634" y="2944"/>
                </a:lnTo>
                <a:lnTo>
                  <a:pt x="10585" y="2896"/>
                </a:lnTo>
                <a:lnTo>
                  <a:pt x="10512" y="2896"/>
                </a:lnTo>
                <a:lnTo>
                  <a:pt x="10318" y="2920"/>
                </a:lnTo>
                <a:lnTo>
                  <a:pt x="10123" y="2969"/>
                </a:lnTo>
                <a:lnTo>
                  <a:pt x="9953" y="3066"/>
                </a:lnTo>
                <a:lnTo>
                  <a:pt x="9783" y="3188"/>
                </a:lnTo>
                <a:lnTo>
                  <a:pt x="9442" y="3455"/>
                </a:lnTo>
                <a:lnTo>
                  <a:pt x="9126" y="3723"/>
                </a:lnTo>
                <a:lnTo>
                  <a:pt x="8809" y="3991"/>
                </a:lnTo>
                <a:lnTo>
                  <a:pt x="8493" y="4283"/>
                </a:lnTo>
                <a:lnTo>
                  <a:pt x="8371" y="4064"/>
                </a:lnTo>
                <a:lnTo>
                  <a:pt x="8298" y="3942"/>
                </a:lnTo>
                <a:lnTo>
                  <a:pt x="8274" y="3845"/>
                </a:lnTo>
                <a:lnTo>
                  <a:pt x="8225" y="3626"/>
                </a:lnTo>
                <a:lnTo>
                  <a:pt x="8250" y="3407"/>
                </a:lnTo>
                <a:lnTo>
                  <a:pt x="8298" y="3188"/>
                </a:lnTo>
                <a:lnTo>
                  <a:pt x="8371" y="2993"/>
                </a:lnTo>
                <a:lnTo>
                  <a:pt x="8469" y="2798"/>
                </a:lnTo>
                <a:lnTo>
                  <a:pt x="8590" y="2604"/>
                </a:lnTo>
                <a:lnTo>
                  <a:pt x="8712" y="2433"/>
                </a:lnTo>
                <a:lnTo>
                  <a:pt x="8858" y="2287"/>
                </a:lnTo>
                <a:lnTo>
                  <a:pt x="9126" y="2020"/>
                </a:lnTo>
                <a:lnTo>
                  <a:pt x="9466" y="1776"/>
                </a:lnTo>
                <a:lnTo>
                  <a:pt x="9807" y="1582"/>
                </a:lnTo>
                <a:lnTo>
                  <a:pt x="10172" y="1387"/>
                </a:lnTo>
                <a:lnTo>
                  <a:pt x="10537" y="1217"/>
                </a:lnTo>
                <a:lnTo>
                  <a:pt x="10926" y="1071"/>
                </a:lnTo>
                <a:lnTo>
                  <a:pt x="11680" y="803"/>
                </a:lnTo>
                <a:close/>
                <a:moveTo>
                  <a:pt x="4867" y="7203"/>
                </a:moveTo>
                <a:lnTo>
                  <a:pt x="4746" y="7227"/>
                </a:lnTo>
                <a:lnTo>
                  <a:pt x="4478" y="7276"/>
                </a:lnTo>
                <a:lnTo>
                  <a:pt x="4235" y="7373"/>
                </a:lnTo>
                <a:lnTo>
                  <a:pt x="3991" y="7495"/>
                </a:lnTo>
                <a:lnTo>
                  <a:pt x="3748" y="7641"/>
                </a:lnTo>
                <a:lnTo>
                  <a:pt x="3553" y="7811"/>
                </a:lnTo>
                <a:lnTo>
                  <a:pt x="3383" y="7981"/>
                </a:lnTo>
                <a:lnTo>
                  <a:pt x="3237" y="8152"/>
                </a:lnTo>
                <a:lnTo>
                  <a:pt x="3067" y="8395"/>
                </a:lnTo>
                <a:lnTo>
                  <a:pt x="2921" y="8663"/>
                </a:lnTo>
                <a:lnTo>
                  <a:pt x="2775" y="8954"/>
                </a:lnTo>
                <a:lnTo>
                  <a:pt x="2677" y="9246"/>
                </a:lnTo>
                <a:lnTo>
                  <a:pt x="2653" y="9392"/>
                </a:lnTo>
                <a:lnTo>
                  <a:pt x="2653" y="9514"/>
                </a:lnTo>
                <a:lnTo>
                  <a:pt x="2653" y="9660"/>
                </a:lnTo>
                <a:lnTo>
                  <a:pt x="2702" y="9782"/>
                </a:lnTo>
                <a:lnTo>
                  <a:pt x="2750" y="9879"/>
                </a:lnTo>
                <a:lnTo>
                  <a:pt x="2823" y="9976"/>
                </a:lnTo>
                <a:lnTo>
                  <a:pt x="2896" y="10001"/>
                </a:lnTo>
                <a:lnTo>
                  <a:pt x="2945" y="10025"/>
                </a:lnTo>
                <a:lnTo>
                  <a:pt x="3018" y="10025"/>
                </a:lnTo>
                <a:lnTo>
                  <a:pt x="3067" y="10001"/>
                </a:lnTo>
                <a:lnTo>
                  <a:pt x="3188" y="9879"/>
                </a:lnTo>
                <a:lnTo>
                  <a:pt x="3261" y="9782"/>
                </a:lnTo>
                <a:lnTo>
                  <a:pt x="3286" y="9636"/>
                </a:lnTo>
                <a:lnTo>
                  <a:pt x="3310" y="9465"/>
                </a:lnTo>
                <a:lnTo>
                  <a:pt x="3359" y="9246"/>
                </a:lnTo>
                <a:lnTo>
                  <a:pt x="3456" y="9003"/>
                </a:lnTo>
                <a:lnTo>
                  <a:pt x="3553" y="8808"/>
                </a:lnTo>
                <a:lnTo>
                  <a:pt x="3675" y="8590"/>
                </a:lnTo>
                <a:lnTo>
                  <a:pt x="3845" y="8395"/>
                </a:lnTo>
                <a:lnTo>
                  <a:pt x="4016" y="8200"/>
                </a:lnTo>
                <a:lnTo>
                  <a:pt x="4235" y="8054"/>
                </a:lnTo>
                <a:lnTo>
                  <a:pt x="4454" y="7933"/>
                </a:lnTo>
                <a:lnTo>
                  <a:pt x="4648" y="7835"/>
                </a:lnTo>
                <a:lnTo>
                  <a:pt x="4867" y="7738"/>
                </a:lnTo>
                <a:lnTo>
                  <a:pt x="5062" y="7665"/>
                </a:lnTo>
                <a:lnTo>
                  <a:pt x="5257" y="7519"/>
                </a:lnTo>
                <a:lnTo>
                  <a:pt x="5281" y="7470"/>
                </a:lnTo>
                <a:lnTo>
                  <a:pt x="5305" y="7422"/>
                </a:lnTo>
                <a:lnTo>
                  <a:pt x="5281" y="7349"/>
                </a:lnTo>
                <a:lnTo>
                  <a:pt x="5232" y="7300"/>
                </a:lnTo>
                <a:lnTo>
                  <a:pt x="5111" y="7251"/>
                </a:lnTo>
                <a:lnTo>
                  <a:pt x="4989" y="7227"/>
                </a:lnTo>
                <a:lnTo>
                  <a:pt x="4867" y="7203"/>
                </a:lnTo>
                <a:close/>
                <a:moveTo>
                  <a:pt x="13846" y="14819"/>
                </a:moveTo>
                <a:lnTo>
                  <a:pt x="13457" y="14867"/>
                </a:lnTo>
                <a:lnTo>
                  <a:pt x="13043" y="14916"/>
                </a:lnTo>
                <a:lnTo>
                  <a:pt x="12629" y="14989"/>
                </a:lnTo>
                <a:lnTo>
                  <a:pt x="12216" y="15013"/>
                </a:lnTo>
                <a:lnTo>
                  <a:pt x="11802" y="15038"/>
                </a:lnTo>
                <a:lnTo>
                  <a:pt x="11388" y="15062"/>
                </a:lnTo>
                <a:lnTo>
                  <a:pt x="10975" y="15111"/>
                </a:lnTo>
                <a:lnTo>
                  <a:pt x="10950" y="15135"/>
                </a:lnTo>
                <a:lnTo>
                  <a:pt x="10926" y="15184"/>
                </a:lnTo>
                <a:lnTo>
                  <a:pt x="10950" y="15208"/>
                </a:lnTo>
                <a:lnTo>
                  <a:pt x="10975" y="15257"/>
                </a:lnTo>
                <a:lnTo>
                  <a:pt x="11169" y="15305"/>
                </a:lnTo>
                <a:lnTo>
                  <a:pt x="11388" y="15354"/>
                </a:lnTo>
                <a:lnTo>
                  <a:pt x="11802" y="15427"/>
                </a:lnTo>
                <a:lnTo>
                  <a:pt x="12629" y="15427"/>
                </a:lnTo>
                <a:lnTo>
                  <a:pt x="13067" y="15403"/>
                </a:lnTo>
                <a:lnTo>
                  <a:pt x="13505" y="15330"/>
                </a:lnTo>
                <a:lnTo>
                  <a:pt x="13724" y="15281"/>
                </a:lnTo>
                <a:lnTo>
                  <a:pt x="13919" y="15208"/>
                </a:lnTo>
                <a:lnTo>
                  <a:pt x="14114" y="15135"/>
                </a:lnTo>
                <a:lnTo>
                  <a:pt x="14308" y="15038"/>
                </a:lnTo>
                <a:lnTo>
                  <a:pt x="14357" y="14965"/>
                </a:lnTo>
                <a:lnTo>
                  <a:pt x="14357" y="14916"/>
                </a:lnTo>
                <a:lnTo>
                  <a:pt x="14333" y="14843"/>
                </a:lnTo>
                <a:lnTo>
                  <a:pt x="14260" y="14819"/>
                </a:lnTo>
                <a:close/>
                <a:moveTo>
                  <a:pt x="5816" y="5937"/>
                </a:moveTo>
                <a:lnTo>
                  <a:pt x="6108" y="5962"/>
                </a:lnTo>
                <a:lnTo>
                  <a:pt x="6181" y="5962"/>
                </a:lnTo>
                <a:lnTo>
                  <a:pt x="6254" y="6059"/>
                </a:lnTo>
                <a:lnTo>
                  <a:pt x="6352" y="6156"/>
                </a:lnTo>
                <a:lnTo>
                  <a:pt x="6595" y="6302"/>
                </a:lnTo>
                <a:lnTo>
                  <a:pt x="6863" y="6424"/>
                </a:lnTo>
                <a:lnTo>
                  <a:pt x="7155" y="6521"/>
                </a:lnTo>
                <a:lnTo>
                  <a:pt x="7447" y="6594"/>
                </a:lnTo>
                <a:lnTo>
                  <a:pt x="7739" y="6643"/>
                </a:lnTo>
                <a:lnTo>
                  <a:pt x="8274" y="6692"/>
                </a:lnTo>
                <a:lnTo>
                  <a:pt x="8542" y="6692"/>
                </a:lnTo>
                <a:lnTo>
                  <a:pt x="8834" y="6667"/>
                </a:lnTo>
                <a:lnTo>
                  <a:pt x="9126" y="6619"/>
                </a:lnTo>
                <a:lnTo>
                  <a:pt x="9418" y="6546"/>
                </a:lnTo>
                <a:lnTo>
                  <a:pt x="9685" y="6448"/>
                </a:lnTo>
                <a:lnTo>
                  <a:pt x="9953" y="6327"/>
                </a:lnTo>
                <a:lnTo>
                  <a:pt x="10220" y="6181"/>
                </a:lnTo>
                <a:lnTo>
                  <a:pt x="10464" y="6035"/>
                </a:lnTo>
                <a:lnTo>
                  <a:pt x="10658" y="5986"/>
                </a:lnTo>
                <a:lnTo>
                  <a:pt x="10853" y="5962"/>
                </a:lnTo>
                <a:lnTo>
                  <a:pt x="11218" y="5962"/>
                </a:lnTo>
                <a:lnTo>
                  <a:pt x="11169" y="6010"/>
                </a:lnTo>
                <a:lnTo>
                  <a:pt x="11048" y="6132"/>
                </a:lnTo>
                <a:lnTo>
                  <a:pt x="10902" y="6229"/>
                </a:lnTo>
                <a:lnTo>
                  <a:pt x="10780" y="6327"/>
                </a:lnTo>
                <a:lnTo>
                  <a:pt x="10634" y="6448"/>
                </a:lnTo>
                <a:lnTo>
                  <a:pt x="10634" y="6497"/>
                </a:lnTo>
                <a:lnTo>
                  <a:pt x="10634" y="6546"/>
                </a:lnTo>
                <a:lnTo>
                  <a:pt x="10658" y="6594"/>
                </a:lnTo>
                <a:lnTo>
                  <a:pt x="10853" y="6594"/>
                </a:lnTo>
                <a:lnTo>
                  <a:pt x="10999" y="6546"/>
                </a:lnTo>
                <a:lnTo>
                  <a:pt x="11145" y="6473"/>
                </a:lnTo>
                <a:lnTo>
                  <a:pt x="11267" y="6375"/>
                </a:lnTo>
                <a:lnTo>
                  <a:pt x="11461" y="6229"/>
                </a:lnTo>
                <a:lnTo>
                  <a:pt x="11559" y="6108"/>
                </a:lnTo>
                <a:lnTo>
                  <a:pt x="11607" y="6010"/>
                </a:lnTo>
                <a:lnTo>
                  <a:pt x="11875" y="6083"/>
                </a:lnTo>
                <a:lnTo>
                  <a:pt x="12167" y="6181"/>
                </a:lnTo>
                <a:lnTo>
                  <a:pt x="11997" y="6205"/>
                </a:lnTo>
                <a:lnTo>
                  <a:pt x="11851" y="6254"/>
                </a:lnTo>
                <a:lnTo>
                  <a:pt x="11559" y="6424"/>
                </a:lnTo>
                <a:lnTo>
                  <a:pt x="11413" y="6521"/>
                </a:lnTo>
                <a:lnTo>
                  <a:pt x="11267" y="6643"/>
                </a:lnTo>
                <a:lnTo>
                  <a:pt x="11121" y="6765"/>
                </a:lnTo>
                <a:lnTo>
                  <a:pt x="10999" y="6911"/>
                </a:lnTo>
                <a:lnTo>
                  <a:pt x="10999" y="6935"/>
                </a:lnTo>
                <a:lnTo>
                  <a:pt x="10999" y="6959"/>
                </a:lnTo>
                <a:lnTo>
                  <a:pt x="11048" y="6959"/>
                </a:lnTo>
                <a:lnTo>
                  <a:pt x="11242" y="6935"/>
                </a:lnTo>
                <a:lnTo>
                  <a:pt x="11413" y="6886"/>
                </a:lnTo>
                <a:lnTo>
                  <a:pt x="11583" y="6813"/>
                </a:lnTo>
                <a:lnTo>
                  <a:pt x="11753" y="6740"/>
                </a:lnTo>
                <a:lnTo>
                  <a:pt x="12045" y="6546"/>
                </a:lnTo>
                <a:lnTo>
                  <a:pt x="12191" y="6448"/>
                </a:lnTo>
                <a:lnTo>
                  <a:pt x="12240" y="6375"/>
                </a:lnTo>
                <a:lnTo>
                  <a:pt x="12289" y="6302"/>
                </a:lnTo>
                <a:lnTo>
                  <a:pt x="12289" y="6229"/>
                </a:lnTo>
                <a:lnTo>
                  <a:pt x="12483" y="6351"/>
                </a:lnTo>
                <a:lnTo>
                  <a:pt x="12678" y="6473"/>
                </a:lnTo>
                <a:lnTo>
                  <a:pt x="12532" y="6497"/>
                </a:lnTo>
                <a:lnTo>
                  <a:pt x="12410" y="6570"/>
                </a:lnTo>
                <a:lnTo>
                  <a:pt x="12143" y="6740"/>
                </a:lnTo>
                <a:lnTo>
                  <a:pt x="11948" y="6886"/>
                </a:lnTo>
                <a:lnTo>
                  <a:pt x="11802" y="7008"/>
                </a:lnTo>
                <a:lnTo>
                  <a:pt x="11656" y="7178"/>
                </a:lnTo>
                <a:lnTo>
                  <a:pt x="11534" y="7349"/>
                </a:lnTo>
                <a:lnTo>
                  <a:pt x="11510" y="7373"/>
                </a:lnTo>
                <a:lnTo>
                  <a:pt x="11534" y="7397"/>
                </a:lnTo>
                <a:lnTo>
                  <a:pt x="11559" y="7422"/>
                </a:lnTo>
                <a:lnTo>
                  <a:pt x="11583" y="7422"/>
                </a:lnTo>
                <a:lnTo>
                  <a:pt x="11778" y="7324"/>
                </a:lnTo>
                <a:lnTo>
                  <a:pt x="11948" y="7251"/>
                </a:lnTo>
                <a:lnTo>
                  <a:pt x="12289" y="7032"/>
                </a:lnTo>
                <a:lnTo>
                  <a:pt x="12605" y="6838"/>
                </a:lnTo>
                <a:lnTo>
                  <a:pt x="12751" y="6740"/>
                </a:lnTo>
                <a:lnTo>
                  <a:pt x="12873" y="6594"/>
                </a:lnTo>
                <a:lnTo>
                  <a:pt x="13165" y="6838"/>
                </a:lnTo>
                <a:lnTo>
                  <a:pt x="13408" y="7081"/>
                </a:lnTo>
                <a:lnTo>
                  <a:pt x="12994" y="7251"/>
                </a:lnTo>
                <a:lnTo>
                  <a:pt x="12678" y="7349"/>
                </a:lnTo>
                <a:lnTo>
                  <a:pt x="12362" y="7470"/>
                </a:lnTo>
                <a:lnTo>
                  <a:pt x="12216" y="7543"/>
                </a:lnTo>
                <a:lnTo>
                  <a:pt x="12045" y="7641"/>
                </a:lnTo>
                <a:lnTo>
                  <a:pt x="11924" y="7738"/>
                </a:lnTo>
                <a:lnTo>
                  <a:pt x="11802" y="7835"/>
                </a:lnTo>
                <a:lnTo>
                  <a:pt x="11778" y="7884"/>
                </a:lnTo>
                <a:lnTo>
                  <a:pt x="11778" y="7933"/>
                </a:lnTo>
                <a:lnTo>
                  <a:pt x="11802" y="7957"/>
                </a:lnTo>
                <a:lnTo>
                  <a:pt x="11851" y="7981"/>
                </a:lnTo>
                <a:lnTo>
                  <a:pt x="11997" y="8006"/>
                </a:lnTo>
                <a:lnTo>
                  <a:pt x="12143" y="7981"/>
                </a:lnTo>
                <a:lnTo>
                  <a:pt x="12410" y="7933"/>
                </a:lnTo>
                <a:lnTo>
                  <a:pt x="12702" y="7835"/>
                </a:lnTo>
                <a:lnTo>
                  <a:pt x="12970" y="7738"/>
                </a:lnTo>
                <a:lnTo>
                  <a:pt x="13359" y="7616"/>
                </a:lnTo>
                <a:lnTo>
                  <a:pt x="13554" y="7543"/>
                </a:lnTo>
                <a:lnTo>
                  <a:pt x="13749" y="7470"/>
                </a:lnTo>
                <a:lnTo>
                  <a:pt x="14041" y="7860"/>
                </a:lnTo>
                <a:lnTo>
                  <a:pt x="13846" y="7933"/>
                </a:lnTo>
                <a:lnTo>
                  <a:pt x="13651" y="8054"/>
                </a:lnTo>
                <a:lnTo>
                  <a:pt x="13311" y="8249"/>
                </a:lnTo>
                <a:lnTo>
                  <a:pt x="12654" y="8565"/>
                </a:lnTo>
                <a:lnTo>
                  <a:pt x="12337" y="8736"/>
                </a:lnTo>
                <a:lnTo>
                  <a:pt x="12191" y="8833"/>
                </a:lnTo>
                <a:lnTo>
                  <a:pt x="12070" y="8954"/>
                </a:lnTo>
                <a:lnTo>
                  <a:pt x="12045" y="9003"/>
                </a:lnTo>
                <a:lnTo>
                  <a:pt x="12045" y="9052"/>
                </a:lnTo>
                <a:lnTo>
                  <a:pt x="12070" y="9100"/>
                </a:lnTo>
                <a:lnTo>
                  <a:pt x="12289" y="9100"/>
                </a:lnTo>
                <a:lnTo>
                  <a:pt x="12459" y="9076"/>
                </a:lnTo>
                <a:lnTo>
                  <a:pt x="12775" y="8979"/>
                </a:lnTo>
                <a:lnTo>
                  <a:pt x="13067" y="8833"/>
                </a:lnTo>
                <a:lnTo>
                  <a:pt x="13359" y="8711"/>
                </a:lnTo>
                <a:lnTo>
                  <a:pt x="13822" y="8492"/>
                </a:lnTo>
                <a:lnTo>
                  <a:pt x="14065" y="8395"/>
                </a:lnTo>
                <a:lnTo>
                  <a:pt x="14284" y="8249"/>
                </a:lnTo>
                <a:lnTo>
                  <a:pt x="14527" y="8711"/>
                </a:lnTo>
                <a:lnTo>
                  <a:pt x="14333" y="8808"/>
                </a:lnTo>
                <a:lnTo>
                  <a:pt x="14162" y="8930"/>
                </a:lnTo>
                <a:lnTo>
                  <a:pt x="13822" y="9149"/>
                </a:lnTo>
                <a:lnTo>
                  <a:pt x="13505" y="9319"/>
                </a:lnTo>
                <a:lnTo>
                  <a:pt x="13189" y="9465"/>
                </a:lnTo>
                <a:lnTo>
                  <a:pt x="12873" y="9636"/>
                </a:lnTo>
                <a:lnTo>
                  <a:pt x="12751" y="9733"/>
                </a:lnTo>
                <a:lnTo>
                  <a:pt x="12605" y="9830"/>
                </a:lnTo>
                <a:lnTo>
                  <a:pt x="12605" y="9879"/>
                </a:lnTo>
                <a:lnTo>
                  <a:pt x="12605" y="9903"/>
                </a:lnTo>
                <a:lnTo>
                  <a:pt x="12629" y="9928"/>
                </a:lnTo>
                <a:lnTo>
                  <a:pt x="12654" y="9952"/>
                </a:lnTo>
                <a:lnTo>
                  <a:pt x="12824" y="9952"/>
                </a:lnTo>
                <a:lnTo>
                  <a:pt x="12970" y="9928"/>
                </a:lnTo>
                <a:lnTo>
                  <a:pt x="13140" y="9903"/>
                </a:lnTo>
                <a:lnTo>
                  <a:pt x="13286" y="9855"/>
                </a:lnTo>
                <a:lnTo>
                  <a:pt x="13603" y="9709"/>
                </a:lnTo>
                <a:lnTo>
                  <a:pt x="13895" y="9587"/>
                </a:lnTo>
                <a:lnTo>
                  <a:pt x="14284" y="9392"/>
                </a:lnTo>
                <a:lnTo>
                  <a:pt x="14503" y="9271"/>
                </a:lnTo>
                <a:lnTo>
                  <a:pt x="14698" y="9149"/>
                </a:lnTo>
                <a:lnTo>
                  <a:pt x="14892" y="9684"/>
                </a:lnTo>
                <a:lnTo>
                  <a:pt x="14600" y="9806"/>
                </a:lnTo>
                <a:lnTo>
                  <a:pt x="14333" y="9928"/>
                </a:lnTo>
                <a:lnTo>
                  <a:pt x="13797" y="10195"/>
                </a:lnTo>
                <a:lnTo>
                  <a:pt x="13481" y="10341"/>
                </a:lnTo>
                <a:lnTo>
                  <a:pt x="13140" y="10487"/>
                </a:lnTo>
                <a:lnTo>
                  <a:pt x="12970" y="10585"/>
                </a:lnTo>
                <a:lnTo>
                  <a:pt x="12824" y="10682"/>
                </a:lnTo>
                <a:lnTo>
                  <a:pt x="12678" y="10804"/>
                </a:lnTo>
                <a:lnTo>
                  <a:pt x="12581" y="10925"/>
                </a:lnTo>
                <a:lnTo>
                  <a:pt x="12556" y="10974"/>
                </a:lnTo>
                <a:lnTo>
                  <a:pt x="12605" y="10998"/>
                </a:lnTo>
                <a:lnTo>
                  <a:pt x="12921" y="10998"/>
                </a:lnTo>
                <a:lnTo>
                  <a:pt x="13092" y="10974"/>
                </a:lnTo>
                <a:lnTo>
                  <a:pt x="13238" y="10925"/>
                </a:lnTo>
                <a:lnTo>
                  <a:pt x="13554" y="10804"/>
                </a:lnTo>
                <a:lnTo>
                  <a:pt x="13870" y="10658"/>
                </a:lnTo>
                <a:lnTo>
                  <a:pt x="14430" y="10414"/>
                </a:lnTo>
                <a:lnTo>
                  <a:pt x="14722" y="10293"/>
                </a:lnTo>
                <a:lnTo>
                  <a:pt x="14990" y="10122"/>
                </a:lnTo>
                <a:lnTo>
                  <a:pt x="15063" y="10487"/>
                </a:lnTo>
                <a:lnTo>
                  <a:pt x="15136" y="10828"/>
                </a:lnTo>
                <a:lnTo>
                  <a:pt x="14868" y="10925"/>
                </a:lnTo>
                <a:lnTo>
                  <a:pt x="14600" y="11047"/>
                </a:lnTo>
                <a:lnTo>
                  <a:pt x="14089" y="11266"/>
                </a:lnTo>
                <a:lnTo>
                  <a:pt x="13408" y="11534"/>
                </a:lnTo>
                <a:lnTo>
                  <a:pt x="13067" y="11655"/>
                </a:lnTo>
                <a:lnTo>
                  <a:pt x="12897" y="11753"/>
                </a:lnTo>
                <a:lnTo>
                  <a:pt x="12751" y="11850"/>
                </a:lnTo>
                <a:lnTo>
                  <a:pt x="12727" y="11899"/>
                </a:lnTo>
                <a:lnTo>
                  <a:pt x="12727" y="11947"/>
                </a:lnTo>
                <a:lnTo>
                  <a:pt x="12751" y="11972"/>
                </a:lnTo>
                <a:lnTo>
                  <a:pt x="12800" y="11996"/>
                </a:lnTo>
                <a:lnTo>
                  <a:pt x="12970" y="12020"/>
                </a:lnTo>
                <a:lnTo>
                  <a:pt x="13165" y="11996"/>
                </a:lnTo>
                <a:lnTo>
                  <a:pt x="13505" y="11923"/>
                </a:lnTo>
                <a:lnTo>
                  <a:pt x="13870" y="11801"/>
                </a:lnTo>
                <a:lnTo>
                  <a:pt x="14187" y="11680"/>
                </a:lnTo>
                <a:lnTo>
                  <a:pt x="14698" y="11509"/>
                </a:lnTo>
                <a:lnTo>
                  <a:pt x="14941" y="11412"/>
                </a:lnTo>
                <a:lnTo>
                  <a:pt x="15184" y="11290"/>
                </a:lnTo>
                <a:lnTo>
                  <a:pt x="15209" y="11923"/>
                </a:lnTo>
                <a:lnTo>
                  <a:pt x="14868" y="11972"/>
                </a:lnTo>
                <a:lnTo>
                  <a:pt x="14503" y="12045"/>
                </a:lnTo>
                <a:lnTo>
                  <a:pt x="13822" y="12215"/>
                </a:lnTo>
                <a:lnTo>
                  <a:pt x="13408" y="12288"/>
                </a:lnTo>
                <a:lnTo>
                  <a:pt x="12970" y="12361"/>
                </a:lnTo>
                <a:lnTo>
                  <a:pt x="12556" y="12458"/>
                </a:lnTo>
                <a:lnTo>
                  <a:pt x="12337" y="12531"/>
                </a:lnTo>
                <a:lnTo>
                  <a:pt x="12143" y="12604"/>
                </a:lnTo>
                <a:lnTo>
                  <a:pt x="12094" y="12653"/>
                </a:lnTo>
                <a:lnTo>
                  <a:pt x="12094" y="12750"/>
                </a:lnTo>
                <a:lnTo>
                  <a:pt x="12118" y="12799"/>
                </a:lnTo>
                <a:lnTo>
                  <a:pt x="12143" y="12823"/>
                </a:lnTo>
                <a:lnTo>
                  <a:pt x="12191" y="12848"/>
                </a:lnTo>
                <a:lnTo>
                  <a:pt x="12386" y="12872"/>
                </a:lnTo>
                <a:lnTo>
                  <a:pt x="12581" y="12872"/>
                </a:lnTo>
                <a:lnTo>
                  <a:pt x="12970" y="12823"/>
                </a:lnTo>
                <a:lnTo>
                  <a:pt x="13384" y="12775"/>
                </a:lnTo>
                <a:lnTo>
                  <a:pt x="13749" y="12677"/>
                </a:lnTo>
                <a:lnTo>
                  <a:pt x="14479" y="12531"/>
                </a:lnTo>
                <a:lnTo>
                  <a:pt x="14844" y="12434"/>
                </a:lnTo>
                <a:lnTo>
                  <a:pt x="15209" y="12312"/>
                </a:lnTo>
                <a:lnTo>
                  <a:pt x="15209" y="12312"/>
                </a:lnTo>
                <a:lnTo>
                  <a:pt x="15184" y="12507"/>
                </a:lnTo>
                <a:lnTo>
                  <a:pt x="14868" y="12629"/>
                </a:lnTo>
                <a:lnTo>
                  <a:pt x="14552" y="12750"/>
                </a:lnTo>
                <a:lnTo>
                  <a:pt x="14260" y="12896"/>
                </a:lnTo>
                <a:lnTo>
                  <a:pt x="13968" y="12994"/>
                </a:lnTo>
                <a:lnTo>
                  <a:pt x="13505" y="13140"/>
                </a:lnTo>
                <a:lnTo>
                  <a:pt x="13019" y="13286"/>
                </a:lnTo>
                <a:lnTo>
                  <a:pt x="12556" y="13432"/>
                </a:lnTo>
                <a:lnTo>
                  <a:pt x="12337" y="13529"/>
                </a:lnTo>
                <a:lnTo>
                  <a:pt x="12118" y="13626"/>
                </a:lnTo>
                <a:lnTo>
                  <a:pt x="12070" y="13675"/>
                </a:lnTo>
                <a:lnTo>
                  <a:pt x="12070" y="13748"/>
                </a:lnTo>
                <a:lnTo>
                  <a:pt x="12118" y="13797"/>
                </a:lnTo>
                <a:lnTo>
                  <a:pt x="12167" y="13821"/>
                </a:lnTo>
                <a:lnTo>
                  <a:pt x="12654" y="13821"/>
                </a:lnTo>
                <a:lnTo>
                  <a:pt x="12897" y="13772"/>
                </a:lnTo>
                <a:lnTo>
                  <a:pt x="13140" y="13724"/>
                </a:lnTo>
                <a:lnTo>
                  <a:pt x="13627" y="13602"/>
                </a:lnTo>
                <a:lnTo>
                  <a:pt x="14089" y="13456"/>
                </a:lnTo>
                <a:lnTo>
                  <a:pt x="14600" y="13286"/>
                </a:lnTo>
                <a:lnTo>
                  <a:pt x="14868" y="13188"/>
                </a:lnTo>
                <a:lnTo>
                  <a:pt x="15111" y="13091"/>
                </a:lnTo>
                <a:lnTo>
                  <a:pt x="15014" y="13651"/>
                </a:lnTo>
                <a:lnTo>
                  <a:pt x="14965" y="13651"/>
                </a:lnTo>
                <a:lnTo>
                  <a:pt x="14795" y="13602"/>
                </a:lnTo>
                <a:lnTo>
                  <a:pt x="14406" y="13602"/>
                </a:lnTo>
                <a:lnTo>
                  <a:pt x="14211" y="13626"/>
                </a:lnTo>
                <a:lnTo>
                  <a:pt x="13822" y="13724"/>
                </a:lnTo>
                <a:lnTo>
                  <a:pt x="13432" y="13797"/>
                </a:lnTo>
                <a:lnTo>
                  <a:pt x="12970" y="13894"/>
                </a:lnTo>
                <a:lnTo>
                  <a:pt x="12532" y="14016"/>
                </a:lnTo>
                <a:lnTo>
                  <a:pt x="12094" y="14137"/>
                </a:lnTo>
                <a:lnTo>
                  <a:pt x="11656" y="14308"/>
                </a:lnTo>
                <a:lnTo>
                  <a:pt x="11607" y="14356"/>
                </a:lnTo>
                <a:lnTo>
                  <a:pt x="11583" y="14405"/>
                </a:lnTo>
                <a:lnTo>
                  <a:pt x="11607" y="14454"/>
                </a:lnTo>
                <a:lnTo>
                  <a:pt x="11632" y="14478"/>
                </a:lnTo>
                <a:lnTo>
                  <a:pt x="11680" y="14478"/>
                </a:lnTo>
                <a:lnTo>
                  <a:pt x="12094" y="14454"/>
                </a:lnTo>
                <a:lnTo>
                  <a:pt x="12532" y="14429"/>
                </a:lnTo>
                <a:lnTo>
                  <a:pt x="12946" y="14356"/>
                </a:lnTo>
                <a:lnTo>
                  <a:pt x="13384" y="14283"/>
                </a:lnTo>
                <a:lnTo>
                  <a:pt x="13773" y="14210"/>
                </a:lnTo>
                <a:lnTo>
                  <a:pt x="14187" y="14137"/>
                </a:lnTo>
                <a:lnTo>
                  <a:pt x="14406" y="14089"/>
                </a:lnTo>
                <a:lnTo>
                  <a:pt x="14600" y="14016"/>
                </a:lnTo>
                <a:lnTo>
                  <a:pt x="14795" y="13943"/>
                </a:lnTo>
                <a:lnTo>
                  <a:pt x="14965" y="13821"/>
                </a:lnTo>
                <a:lnTo>
                  <a:pt x="14795" y="14381"/>
                </a:lnTo>
                <a:lnTo>
                  <a:pt x="14576" y="14916"/>
                </a:lnTo>
                <a:lnTo>
                  <a:pt x="14308" y="15451"/>
                </a:lnTo>
                <a:lnTo>
                  <a:pt x="14016" y="15938"/>
                </a:lnTo>
                <a:lnTo>
                  <a:pt x="13870" y="16206"/>
                </a:lnTo>
                <a:lnTo>
                  <a:pt x="13797" y="16157"/>
                </a:lnTo>
                <a:lnTo>
                  <a:pt x="13627" y="16108"/>
                </a:lnTo>
                <a:lnTo>
                  <a:pt x="13457" y="16084"/>
                </a:lnTo>
                <a:lnTo>
                  <a:pt x="12386" y="16084"/>
                </a:lnTo>
                <a:lnTo>
                  <a:pt x="11924" y="16060"/>
                </a:lnTo>
                <a:lnTo>
                  <a:pt x="11461" y="16011"/>
                </a:lnTo>
                <a:lnTo>
                  <a:pt x="10537" y="15889"/>
                </a:lnTo>
                <a:lnTo>
                  <a:pt x="10488" y="15889"/>
                </a:lnTo>
                <a:lnTo>
                  <a:pt x="10464" y="15914"/>
                </a:lnTo>
                <a:lnTo>
                  <a:pt x="10464" y="15962"/>
                </a:lnTo>
                <a:lnTo>
                  <a:pt x="10488" y="15987"/>
                </a:lnTo>
                <a:lnTo>
                  <a:pt x="10853" y="16181"/>
                </a:lnTo>
                <a:lnTo>
                  <a:pt x="11242" y="16352"/>
                </a:lnTo>
                <a:lnTo>
                  <a:pt x="11632" y="16473"/>
                </a:lnTo>
                <a:lnTo>
                  <a:pt x="12045" y="16546"/>
                </a:lnTo>
                <a:lnTo>
                  <a:pt x="12435" y="16595"/>
                </a:lnTo>
                <a:lnTo>
                  <a:pt x="12848" y="16619"/>
                </a:lnTo>
                <a:lnTo>
                  <a:pt x="13067" y="16619"/>
                </a:lnTo>
                <a:lnTo>
                  <a:pt x="13262" y="16595"/>
                </a:lnTo>
                <a:lnTo>
                  <a:pt x="13457" y="16571"/>
                </a:lnTo>
                <a:lnTo>
                  <a:pt x="13651" y="16498"/>
                </a:lnTo>
                <a:lnTo>
                  <a:pt x="13335" y="16887"/>
                </a:lnTo>
                <a:lnTo>
                  <a:pt x="13019" y="17252"/>
                </a:lnTo>
                <a:lnTo>
                  <a:pt x="12873" y="17203"/>
                </a:lnTo>
                <a:lnTo>
                  <a:pt x="12702" y="17154"/>
                </a:lnTo>
                <a:lnTo>
                  <a:pt x="12386" y="17106"/>
                </a:lnTo>
                <a:lnTo>
                  <a:pt x="12045" y="17081"/>
                </a:lnTo>
                <a:lnTo>
                  <a:pt x="11729" y="17008"/>
                </a:lnTo>
                <a:lnTo>
                  <a:pt x="11340" y="16911"/>
                </a:lnTo>
                <a:lnTo>
                  <a:pt x="10950" y="16790"/>
                </a:lnTo>
                <a:lnTo>
                  <a:pt x="10172" y="16522"/>
                </a:lnTo>
                <a:lnTo>
                  <a:pt x="10123" y="16522"/>
                </a:lnTo>
                <a:lnTo>
                  <a:pt x="10099" y="16546"/>
                </a:lnTo>
                <a:lnTo>
                  <a:pt x="10099" y="16595"/>
                </a:lnTo>
                <a:lnTo>
                  <a:pt x="10099" y="16619"/>
                </a:lnTo>
                <a:lnTo>
                  <a:pt x="10415" y="16863"/>
                </a:lnTo>
                <a:lnTo>
                  <a:pt x="10756" y="17057"/>
                </a:lnTo>
                <a:lnTo>
                  <a:pt x="11096" y="17227"/>
                </a:lnTo>
                <a:lnTo>
                  <a:pt x="11461" y="17373"/>
                </a:lnTo>
                <a:lnTo>
                  <a:pt x="11729" y="17446"/>
                </a:lnTo>
                <a:lnTo>
                  <a:pt x="12045" y="17519"/>
                </a:lnTo>
                <a:lnTo>
                  <a:pt x="12362" y="17568"/>
                </a:lnTo>
                <a:lnTo>
                  <a:pt x="12678" y="17592"/>
                </a:lnTo>
                <a:lnTo>
                  <a:pt x="12289" y="17884"/>
                </a:lnTo>
                <a:lnTo>
                  <a:pt x="12118" y="18030"/>
                </a:lnTo>
                <a:lnTo>
                  <a:pt x="11899" y="18128"/>
                </a:lnTo>
                <a:lnTo>
                  <a:pt x="11607" y="18055"/>
                </a:lnTo>
                <a:lnTo>
                  <a:pt x="11315" y="17982"/>
                </a:lnTo>
                <a:lnTo>
                  <a:pt x="10999" y="17884"/>
                </a:lnTo>
                <a:lnTo>
                  <a:pt x="10707" y="17787"/>
                </a:lnTo>
                <a:lnTo>
                  <a:pt x="10415" y="17641"/>
                </a:lnTo>
                <a:lnTo>
                  <a:pt x="10123" y="17446"/>
                </a:lnTo>
                <a:lnTo>
                  <a:pt x="9856" y="17276"/>
                </a:lnTo>
                <a:lnTo>
                  <a:pt x="9564" y="17106"/>
                </a:lnTo>
                <a:lnTo>
                  <a:pt x="9515" y="17106"/>
                </a:lnTo>
                <a:lnTo>
                  <a:pt x="9466" y="17130"/>
                </a:lnTo>
                <a:lnTo>
                  <a:pt x="9442" y="17154"/>
                </a:lnTo>
                <a:lnTo>
                  <a:pt x="9442" y="17203"/>
                </a:lnTo>
                <a:lnTo>
                  <a:pt x="9539" y="17422"/>
                </a:lnTo>
                <a:lnTo>
                  <a:pt x="9685" y="17617"/>
                </a:lnTo>
                <a:lnTo>
                  <a:pt x="9856" y="17811"/>
                </a:lnTo>
                <a:lnTo>
                  <a:pt x="10075" y="17982"/>
                </a:lnTo>
                <a:lnTo>
                  <a:pt x="10318" y="18128"/>
                </a:lnTo>
                <a:lnTo>
                  <a:pt x="10561" y="18249"/>
                </a:lnTo>
                <a:lnTo>
                  <a:pt x="10829" y="18347"/>
                </a:lnTo>
                <a:lnTo>
                  <a:pt x="11096" y="18420"/>
                </a:lnTo>
                <a:lnTo>
                  <a:pt x="10853" y="18444"/>
                </a:lnTo>
                <a:lnTo>
                  <a:pt x="10634" y="18444"/>
                </a:lnTo>
                <a:lnTo>
                  <a:pt x="10439" y="18420"/>
                </a:lnTo>
                <a:lnTo>
                  <a:pt x="10220" y="18395"/>
                </a:lnTo>
                <a:lnTo>
                  <a:pt x="10026" y="18322"/>
                </a:lnTo>
                <a:lnTo>
                  <a:pt x="9637" y="18176"/>
                </a:lnTo>
                <a:lnTo>
                  <a:pt x="9223" y="18006"/>
                </a:lnTo>
                <a:lnTo>
                  <a:pt x="8834" y="17811"/>
                </a:lnTo>
                <a:lnTo>
                  <a:pt x="8444" y="17665"/>
                </a:lnTo>
                <a:lnTo>
                  <a:pt x="8225" y="17617"/>
                </a:lnTo>
                <a:lnTo>
                  <a:pt x="8031" y="17568"/>
                </a:lnTo>
                <a:lnTo>
                  <a:pt x="7812" y="17519"/>
                </a:lnTo>
                <a:lnTo>
                  <a:pt x="7593" y="17519"/>
                </a:lnTo>
                <a:lnTo>
                  <a:pt x="7398" y="17544"/>
                </a:lnTo>
                <a:lnTo>
                  <a:pt x="7228" y="17568"/>
                </a:lnTo>
                <a:lnTo>
                  <a:pt x="7033" y="17617"/>
                </a:lnTo>
                <a:lnTo>
                  <a:pt x="6863" y="17690"/>
                </a:lnTo>
                <a:lnTo>
                  <a:pt x="6522" y="17860"/>
                </a:lnTo>
                <a:lnTo>
                  <a:pt x="6181" y="18055"/>
                </a:lnTo>
                <a:lnTo>
                  <a:pt x="5792" y="18274"/>
                </a:lnTo>
                <a:lnTo>
                  <a:pt x="5597" y="18371"/>
                </a:lnTo>
                <a:lnTo>
                  <a:pt x="5378" y="18444"/>
                </a:lnTo>
                <a:lnTo>
                  <a:pt x="5232" y="18493"/>
                </a:lnTo>
                <a:lnTo>
                  <a:pt x="5062" y="18493"/>
                </a:lnTo>
                <a:lnTo>
                  <a:pt x="4916" y="18468"/>
                </a:lnTo>
                <a:lnTo>
                  <a:pt x="4770" y="18444"/>
                </a:lnTo>
                <a:lnTo>
                  <a:pt x="4454" y="18347"/>
                </a:lnTo>
                <a:lnTo>
                  <a:pt x="4186" y="18201"/>
                </a:lnTo>
                <a:lnTo>
                  <a:pt x="3748" y="17957"/>
                </a:lnTo>
                <a:lnTo>
                  <a:pt x="3359" y="17690"/>
                </a:lnTo>
                <a:lnTo>
                  <a:pt x="2994" y="17373"/>
                </a:lnTo>
                <a:lnTo>
                  <a:pt x="2629" y="17057"/>
                </a:lnTo>
                <a:lnTo>
                  <a:pt x="2312" y="16692"/>
                </a:lnTo>
                <a:lnTo>
                  <a:pt x="1996" y="16327"/>
                </a:lnTo>
                <a:lnTo>
                  <a:pt x="1729" y="15938"/>
                </a:lnTo>
                <a:lnTo>
                  <a:pt x="1485" y="15524"/>
                </a:lnTo>
                <a:lnTo>
                  <a:pt x="1266" y="15086"/>
                </a:lnTo>
                <a:lnTo>
                  <a:pt x="1072" y="14648"/>
                </a:lnTo>
                <a:lnTo>
                  <a:pt x="901" y="14186"/>
                </a:lnTo>
                <a:lnTo>
                  <a:pt x="755" y="13724"/>
                </a:lnTo>
                <a:lnTo>
                  <a:pt x="658" y="13261"/>
                </a:lnTo>
                <a:lnTo>
                  <a:pt x="585" y="12775"/>
                </a:lnTo>
                <a:lnTo>
                  <a:pt x="561" y="12312"/>
                </a:lnTo>
                <a:lnTo>
                  <a:pt x="561" y="11826"/>
                </a:lnTo>
                <a:lnTo>
                  <a:pt x="609" y="11266"/>
                </a:lnTo>
                <a:lnTo>
                  <a:pt x="682" y="10682"/>
                </a:lnTo>
                <a:lnTo>
                  <a:pt x="828" y="10147"/>
                </a:lnTo>
                <a:lnTo>
                  <a:pt x="1023" y="9611"/>
                </a:lnTo>
                <a:lnTo>
                  <a:pt x="1242" y="9076"/>
                </a:lnTo>
                <a:lnTo>
                  <a:pt x="1510" y="8565"/>
                </a:lnTo>
                <a:lnTo>
                  <a:pt x="1826" y="8103"/>
                </a:lnTo>
                <a:lnTo>
                  <a:pt x="2166" y="7641"/>
                </a:lnTo>
                <a:lnTo>
                  <a:pt x="2361" y="7422"/>
                </a:lnTo>
                <a:lnTo>
                  <a:pt x="2556" y="7203"/>
                </a:lnTo>
                <a:lnTo>
                  <a:pt x="2775" y="7008"/>
                </a:lnTo>
                <a:lnTo>
                  <a:pt x="2994" y="6838"/>
                </a:lnTo>
                <a:lnTo>
                  <a:pt x="3213" y="6692"/>
                </a:lnTo>
                <a:lnTo>
                  <a:pt x="3432" y="6546"/>
                </a:lnTo>
                <a:lnTo>
                  <a:pt x="3675" y="6400"/>
                </a:lnTo>
                <a:lnTo>
                  <a:pt x="3918" y="6278"/>
                </a:lnTo>
                <a:lnTo>
                  <a:pt x="4186" y="6181"/>
                </a:lnTo>
                <a:lnTo>
                  <a:pt x="4429" y="6108"/>
                </a:lnTo>
                <a:lnTo>
                  <a:pt x="4697" y="6035"/>
                </a:lnTo>
                <a:lnTo>
                  <a:pt x="4965" y="5986"/>
                </a:lnTo>
                <a:lnTo>
                  <a:pt x="5257" y="5962"/>
                </a:lnTo>
                <a:lnTo>
                  <a:pt x="5524" y="5937"/>
                </a:lnTo>
                <a:close/>
                <a:moveTo>
                  <a:pt x="11802" y="0"/>
                </a:moveTo>
                <a:lnTo>
                  <a:pt x="11729" y="49"/>
                </a:lnTo>
                <a:lnTo>
                  <a:pt x="11680" y="122"/>
                </a:lnTo>
                <a:lnTo>
                  <a:pt x="11656" y="219"/>
                </a:lnTo>
                <a:lnTo>
                  <a:pt x="11656" y="244"/>
                </a:lnTo>
                <a:lnTo>
                  <a:pt x="11583" y="268"/>
                </a:lnTo>
                <a:lnTo>
                  <a:pt x="11096" y="438"/>
                </a:lnTo>
                <a:lnTo>
                  <a:pt x="10610" y="633"/>
                </a:lnTo>
                <a:lnTo>
                  <a:pt x="10123" y="852"/>
                </a:lnTo>
                <a:lnTo>
                  <a:pt x="9661" y="1119"/>
                </a:lnTo>
                <a:lnTo>
                  <a:pt x="9199" y="1387"/>
                </a:lnTo>
                <a:lnTo>
                  <a:pt x="8980" y="1557"/>
                </a:lnTo>
                <a:lnTo>
                  <a:pt x="8785" y="1728"/>
                </a:lnTo>
                <a:lnTo>
                  <a:pt x="8590" y="1898"/>
                </a:lnTo>
                <a:lnTo>
                  <a:pt x="8420" y="2093"/>
                </a:lnTo>
                <a:lnTo>
                  <a:pt x="8250" y="2287"/>
                </a:lnTo>
                <a:lnTo>
                  <a:pt x="8104" y="2506"/>
                </a:lnTo>
                <a:lnTo>
                  <a:pt x="8006" y="2677"/>
                </a:lnTo>
                <a:lnTo>
                  <a:pt x="7933" y="2871"/>
                </a:lnTo>
                <a:lnTo>
                  <a:pt x="7860" y="3066"/>
                </a:lnTo>
                <a:lnTo>
                  <a:pt x="7836" y="3261"/>
                </a:lnTo>
                <a:lnTo>
                  <a:pt x="7812" y="3480"/>
                </a:lnTo>
                <a:lnTo>
                  <a:pt x="7812" y="3674"/>
                </a:lnTo>
                <a:lnTo>
                  <a:pt x="7836" y="3869"/>
                </a:lnTo>
                <a:lnTo>
                  <a:pt x="7885" y="4088"/>
                </a:lnTo>
                <a:lnTo>
                  <a:pt x="7909" y="4210"/>
                </a:lnTo>
                <a:lnTo>
                  <a:pt x="7982" y="4356"/>
                </a:lnTo>
                <a:lnTo>
                  <a:pt x="8079" y="4502"/>
                </a:lnTo>
                <a:lnTo>
                  <a:pt x="8177" y="4648"/>
                </a:lnTo>
                <a:lnTo>
                  <a:pt x="8104" y="4745"/>
                </a:lnTo>
                <a:lnTo>
                  <a:pt x="7933" y="4453"/>
                </a:lnTo>
                <a:lnTo>
                  <a:pt x="7739" y="4039"/>
                </a:lnTo>
                <a:lnTo>
                  <a:pt x="7593" y="3820"/>
                </a:lnTo>
                <a:lnTo>
                  <a:pt x="7447" y="3601"/>
                </a:lnTo>
                <a:lnTo>
                  <a:pt x="7276" y="3407"/>
                </a:lnTo>
                <a:lnTo>
                  <a:pt x="7106" y="3236"/>
                </a:lnTo>
                <a:lnTo>
                  <a:pt x="6911" y="3115"/>
                </a:lnTo>
                <a:lnTo>
                  <a:pt x="6717" y="3017"/>
                </a:lnTo>
                <a:lnTo>
                  <a:pt x="6644" y="3017"/>
                </a:lnTo>
                <a:lnTo>
                  <a:pt x="6595" y="3066"/>
                </a:lnTo>
                <a:lnTo>
                  <a:pt x="6546" y="3115"/>
                </a:lnTo>
                <a:lnTo>
                  <a:pt x="6546" y="3188"/>
                </a:lnTo>
                <a:lnTo>
                  <a:pt x="6595" y="3358"/>
                </a:lnTo>
                <a:lnTo>
                  <a:pt x="6668" y="3504"/>
                </a:lnTo>
                <a:lnTo>
                  <a:pt x="6887" y="3772"/>
                </a:lnTo>
                <a:lnTo>
                  <a:pt x="7155" y="4161"/>
                </a:lnTo>
                <a:lnTo>
                  <a:pt x="7398" y="4575"/>
                </a:lnTo>
                <a:lnTo>
                  <a:pt x="7617" y="4964"/>
                </a:lnTo>
                <a:lnTo>
                  <a:pt x="7787" y="5378"/>
                </a:lnTo>
                <a:lnTo>
                  <a:pt x="7909" y="5767"/>
                </a:lnTo>
                <a:lnTo>
                  <a:pt x="7958" y="5937"/>
                </a:lnTo>
                <a:lnTo>
                  <a:pt x="8055" y="6108"/>
                </a:lnTo>
                <a:lnTo>
                  <a:pt x="7641" y="6059"/>
                </a:lnTo>
                <a:lnTo>
                  <a:pt x="7228" y="5962"/>
                </a:lnTo>
                <a:lnTo>
                  <a:pt x="6936" y="5864"/>
                </a:lnTo>
                <a:lnTo>
                  <a:pt x="6668" y="5743"/>
                </a:lnTo>
                <a:lnTo>
                  <a:pt x="6400" y="5645"/>
                </a:lnTo>
                <a:lnTo>
                  <a:pt x="6279" y="5621"/>
                </a:lnTo>
                <a:lnTo>
                  <a:pt x="6133" y="5597"/>
                </a:lnTo>
                <a:lnTo>
                  <a:pt x="6084" y="5597"/>
                </a:lnTo>
                <a:lnTo>
                  <a:pt x="6060" y="5621"/>
                </a:lnTo>
                <a:lnTo>
                  <a:pt x="5865" y="5548"/>
                </a:lnTo>
                <a:lnTo>
                  <a:pt x="5670" y="5499"/>
                </a:lnTo>
                <a:lnTo>
                  <a:pt x="5476" y="5475"/>
                </a:lnTo>
                <a:lnTo>
                  <a:pt x="5257" y="5451"/>
                </a:lnTo>
                <a:lnTo>
                  <a:pt x="5062" y="5451"/>
                </a:lnTo>
                <a:lnTo>
                  <a:pt x="4867" y="5475"/>
                </a:lnTo>
                <a:lnTo>
                  <a:pt x="4478" y="5524"/>
                </a:lnTo>
                <a:lnTo>
                  <a:pt x="4089" y="5645"/>
                </a:lnTo>
                <a:lnTo>
                  <a:pt x="3699" y="5791"/>
                </a:lnTo>
                <a:lnTo>
                  <a:pt x="3334" y="5986"/>
                </a:lnTo>
                <a:lnTo>
                  <a:pt x="2994" y="6181"/>
                </a:lnTo>
                <a:lnTo>
                  <a:pt x="2604" y="6448"/>
                </a:lnTo>
                <a:lnTo>
                  <a:pt x="2264" y="6765"/>
                </a:lnTo>
                <a:lnTo>
                  <a:pt x="1948" y="7081"/>
                </a:lnTo>
                <a:lnTo>
                  <a:pt x="1631" y="7422"/>
                </a:lnTo>
                <a:lnTo>
                  <a:pt x="1364" y="7811"/>
                </a:lnTo>
                <a:lnTo>
                  <a:pt x="1120" y="8200"/>
                </a:lnTo>
                <a:lnTo>
                  <a:pt x="877" y="8590"/>
                </a:lnTo>
                <a:lnTo>
                  <a:pt x="682" y="9003"/>
                </a:lnTo>
                <a:lnTo>
                  <a:pt x="512" y="9417"/>
                </a:lnTo>
                <a:lnTo>
                  <a:pt x="342" y="9855"/>
                </a:lnTo>
                <a:lnTo>
                  <a:pt x="220" y="10293"/>
                </a:lnTo>
                <a:lnTo>
                  <a:pt x="123" y="10731"/>
                </a:lnTo>
                <a:lnTo>
                  <a:pt x="50" y="11193"/>
                </a:lnTo>
                <a:lnTo>
                  <a:pt x="25" y="11631"/>
                </a:lnTo>
                <a:lnTo>
                  <a:pt x="1" y="12093"/>
                </a:lnTo>
                <a:lnTo>
                  <a:pt x="1" y="12531"/>
                </a:lnTo>
                <a:lnTo>
                  <a:pt x="50" y="12994"/>
                </a:lnTo>
                <a:lnTo>
                  <a:pt x="123" y="13432"/>
                </a:lnTo>
                <a:lnTo>
                  <a:pt x="196" y="13870"/>
                </a:lnTo>
                <a:lnTo>
                  <a:pt x="317" y="14308"/>
                </a:lnTo>
                <a:lnTo>
                  <a:pt x="463" y="14746"/>
                </a:lnTo>
                <a:lnTo>
                  <a:pt x="634" y="15159"/>
                </a:lnTo>
                <a:lnTo>
                  <a:pt x="828" y="15573"/>
                </a:lnTo>
                <a:lnTo>
                  <a:pt x="1047" y="15987"/>
                </a:lnTo>
                <a:lnTo>
                  <a:pt x="1291" y="16352"/>
                </a:lnTo>
                <a:lnTo>
                  <a:pt x="1558" y="16717"/>
                </a:lnTo>
                <a:lnTo>
                  <a:pt x="1826" y="17057"/>
                </a:lnTo>
                <a:lnTo>
                  <a:pt x="2118" y="17373"/>
                </a:lnTo>
                <a:lnTo>
                  <a:pt x="2458" y="17665"/>
                </a:lnTo>
                <a:lnTo>
                  <a:pt x="2775" y="17957"/>
                </a:lnTo>
                <a:lnTo>
                  <a:pt x="3140" y="18225"/>
                </a:lnTo>
                <a:lnTo>
                  <a:pt x="3505" y="18468"/>
                </a:lnTo>
                <a:lnTo>
                  <a:pt x="3870" y="18687"/>
                </a:lnTo>
                <a:lnTo>
                  <a:pt x="4235" y="18882"/>
                </a:lnTo>
                <a:lnTo>
                  <a:pt x="4429" y="18955"/>
                </a:lnTo>
                <a:lnTo>
                  <a:pt x="4648" y="19004"/>
                </a:lnTo>
                <a:lnTo>
                  <a:pt x="4843" y="19052"/>
                </a:lnTo>
                <a:lnTo>
                  <a:pt x="5257" y="19052"/>
                </a:lnTo>
                <a:lnTo>
                  <a:pt x="5451" y="19004"/>
                </a:lnTo>
                <a:lnTo>
                  <a:pt x="5646" y="18931"/>
                </a:lnTo>
                <a:lnTo>
                  <a:pt x="5841" y="18858"/>
                </a:lnTo>
                <a:lnTo>
                  <a:pt x="6230" y="18639"/>
                </a:lnTo>
                <a:lnTo>
                  <a:pt x="6571" y="18444"/>
                </a:lnTo>
                <a:lnTo>
                  <a:pt x="6790" y="18322"/>
                </a:lnTo>
                <a:lnTo>
                  <a:pt x="6984" y="18225"/>
                </a:lnTo>
                <a:lnTo>
                  <a:pt x="7203" y="18152"/>
                </a:lnTo>
                <a:lnTo>
                  <a:pt x="7398" y="18079"/>
                </a:lnTo>
                <a:lnTo>
                  <a:pt x="7617" y="18055"/>
                </a:lnTo>
                <a:lnTo>
                  <a:pt x="7836" y="18055"/>
                </a:lnTo>
                <a:lnTo>
                  <a:pt x="8079" y="18103"/>
                </a:lnTo>
                <a:lnTo>
                  <a:pt x="8298" y="18152"/>
                </a:lnTo>
                <a:lnTo>
                  <a:pt x="8736" y="18298"/>
                </a:lnTo>
                <a:lnTo>
                  <a:pt x="9150" y="18468"/>
                </a:lnTo>
                <a:lnTo>
                  <a:pt x="9564" y="18663"/>
                </a:lnTo>
                <a:lnTo>
                  <a:pt x="10002" y="18833"/>
                </a:lnTo>
                <a:lnTo>
                  <a:pt x="10220" y="18906"/>
                </a:lnTo>
                <a:lnTo>
                  <a:pt x="10439" y="18931"/>
                </a:lnTo>
                <a:lnTo>
                  <a:pt x="10634" y="18955"/>
                </a:lnTo>
                <a:lnTo>
                  <a:pt x="11048" y="18955"/>
                </a:lnTo>
                <a:lnTo>
                  <a:pt x="11242" y="18906"/>
                </a:lnTo>
                <a:lnTo>
                  <a:pt x="11461" y="18858"/>
                </a:lnTo>
                <a:lnTo>
                  <a:pt x="11632" y="18809"/>
                </a:lnTo>
                <a:lnTo>
                  <a:pt x="12021" y="18639"/>
                </a:lnTo>
                <a:lnTo>
                  <a:pt x="12386" y="18420"/>
                </a:lnTo>
                <a:lnTo>
                  <a:pt x="12727" y="18176"/>
                </a:lnTo>
                <a:lnTo>
                  <a:pt x="13067" y="17884"/>
                </a:lnTo>
                <a:lnTo>
                  <a:pt x="13335" y="17641"/>
                </a:lnTo>
                <a:lnTo>
                  <a:pt x="13603" y="17349"/>
                </a:lnTo>
                <a:lnTo>
                  <a:pt x="13846" y="17081"/>
                </a:lnTo>
                <a:lnTo>
                  <a:pt x="14089" y="16790"/>
                </a:lnTo>
                <a:lnTo>
                  <a:pt x="14308" y="16473"/>
                </a:lnTo>
                <a:lnTo>
                  <a:pt x="14503" y="16157"/>
                </a:lnTo>
                <a:lnTo>
                  <a:pt x="14698" y="15841"/>
                </a:lnTo>
                <a:lnTo>
                  <a:pt x="14868" y="15524"/>
                </a:lnTo>
                <a:lnTo>
                  <a:pt x="15038" y="15184"/>
                </a:lnTo>
                <a:lnTo>
                  <a:pt x="15160" y="14843"/>
                </a:lnTo>
                <a:lnTo>
                  <a:pt x="15282" y="14478"/>
                </a:lnTo>
                <a:lnTo>
                  <a:pt x="15403" y="14137"/>
                </a:lnTo>
                <a:lnTo>
                  <a:pt x="15501" y="13772"/>
                </a:lnTo>
                <a:lnTo>
                  <a:pt x="15574" y="13407"/>
                </a:lnTo>
                <a:lnTo>
                  <a:pt x="15622" y="13042"/>
                </a:lnTo>
                <a:lnTo>
                  <a:pt x="15671" y="12677"/>
                </a:lnTo>
                <a:lnTo>
                  <a:pt x="15720" y="12629"/>
                </a:lnTo>
                <a:lnTo>
                  <a:pt x="15744" y="12580"/>
                </a:lnTo>
                <a:lnTo>
                  <a:pt x="15744" y="12556"/>
                </a:lnTo>
                <a:lnTo>
                  <a:pt x="15695" y="12483"/>
                </a:lnTo>
                <a:lnTo>
                  <a:pt x="15720" y="11996"/>
                </a:lnTo>
                <a:lnTo>
                  <a:pt x="15720" y="11509"/>
                </a:lnTo>
                <a:lnTo>
                  <a:pt x="15671" y="10998"/>
                </a:lnTo>
                <a:lnTo>
                  <a:pt x="15622" y="10512"/>
                </a:lnTo>
                <a:lnTo>
                  <a:pt x="15525" y="10074"/>
                </a:lnTo>
                <a:lnTo>
                  <a:pt x="15403" y="9636"/>
                </a:lnTo>
                <a:lnTo>
                  <a:pt x="15257" y="9173"/>
                </a:lnTo>
                <a:lnTo>
                  <a:pt x="15087" y="8711"/>
                </a:lnTo>
                <a:lnTo>
                  <a:pt x="14892" y="8273"/>
                </a:lnTo>
                <a:lnTo>
                  <a:pt x="14649" y="7860"/>
                </a:lnTo>
                <a:lnTo>
                  <a:pt x="14381" y="7446"/>
                </a:lnTo>
                <a:lnTo>
                  <a:pt x="14089" y="7032"/>
                </a:lnTo>
                <a:lnTo>
                  <a:pt x="13773" y="6692"/>
                </a:lnTo>
                <a:lnTo>
                  <a:pt x="13432" y="6351"/>
                </a:lnTo>
                <a:lnTo>
                  <a:pt x="13067" y="6059"/>
                </a:lnTo>
                <a:lnTo>
                  <a:pt x="12678" y="5816"/>
                </a:lnTo>
                <a:lnTo>
                  <a:pt x="12483" y="5718"/>
                </a:lnTo>
                <a:lnTo>
                  <a:pt x="12264" y="5645"/>
                </a:lnTo>
                <a:lnTo>
                  <a:pt x="12070" y="5572"/>
                </a:lnTo>
                <a:lnTo>
                  <a:pt x="11826" y="5499"/>
                </a:lnTo>
                <a:lnTo>
                  <a:pt x="11607" y="5451"/>
                </a:lnTo>
                <a:lnTo>
                  <a:pt x="11388" y="5426"/>
                </a:lnTo>
                <a:lnTo>
                  <a:pt x="10902" y="5426"/>
                </a:lnTo>
                <a:lnTo>
                  <a:pt x="10853" y="5329"/>
                </a:lnTo>
                <a:lnTo>
                  <a:pt x="10756" y="5280"/>
                </a:lnTo>
                <a:lnTo>
                  <a:pt x="10658" y="5256"/>
                </a:lnTo>
                <a:lnTo>
                  <a:pt x="10610" y="5280"/>
                </a:lnTo>
                <a:lnTo>
                  <a:pt x="10561" y="5305"/>
                </a:lnTo>
                <a:lnTo>
                  <a:pt x="10075" y="5597"/>
                </a:lnTo>
                <a:lnTo>
                  <a:pt x="9807" y="5743"/>
                </a:lnTo>
                <a:lnTo>
                  <a:pt x="9564" y="5840"/>
                </a:lnTo>
                <a:lnTo>
                  <a:pt x="9320" y="5937"/>
                </a:lnTo>
                <a:lnTo>
                  <a:pt x="9053" y="6035"/>
                </a:lnTo>
                <a:lnTo>
                  <a:pt x="8761" y="6083"/>
                </a:lnTo>
                <a:lnTo>
                  <a:pt x="8469" y="6108"/>
                </a:lnTo>
                <a:lnTo>
                  <a:pt x="8469" y="6108"/>
                </a:lnTo>
                <a:lnTo>
                  <a:pt x="8493" y="5864"/>
                </a:lnTo>
                <a:lnTo>
                  <a:pt x="8444" y="5597"/>
                </a:lnTo>
                <a:lnTo>
                  <a:pt x="8371" y="5353"/>
                </a:lnTo>
                <a:lnTo>
                  <a:pt x="8274" y="5086"/>
                </a:lnTo>
                <a:lnTo>
                  <a:pt x="8542" y="4867"/>
                </a:lnTo>
                <a:lnTo>
                  <a:pt x="8639" y="4891"/>
                </a:lnTo>
                <a:lnTo>
                  <a:pt x="8712" y="4867"/>
                </a:lnTo>
                <a:lnTo>
                  <a:pt x="8736" y="4842"/>
                </a:lnTo>
                <a:lnTo>
                  <a:pt x="8761" y="4818"/>
                </a:lnTo>
                <a:lnTo>
                  <a:pt x="8907" y="4891"/>
                </a:lnTo>
                <a:lnTo>
                  <a:pt x="9077" y="4940"/>
                </a:lnTo>
                <a:lnTo>
                  <a:pt x="9247" y="4964"/>
                </a:lnTo>
                <a:lnTo>
                  <a:pt x="9418" y="4988"/>
                </a:lnTo>
                <a:lnTo>
                  <a:pt x="9588" y="4964"/>
                </a:lnTo>
                <a:lnTo>
                  <a:pt x="9758" y="4940"/>
                </a:lnTo>
                <a:lnTo>
                  <a:pt x="9953" y="4891"/>
                </a:lnTo>
                <a:lnTo>
                  <a:pt x="10123" y="4842"/>
                </a:lnTo>
                <a:lnTo>
                  <a:pt x="10464" y="4672"/>
                </a:lnTo>
                <a:lnTo>
                  <a:pt x="10756" y="4477"/>
                </a:lnTo>
                <a:lnTo>
                  <a:pt x="11048" y="4258"/>
                </a:lnTo>
                <a:lnTo>
                  <a:pt x="11267" y="4015"/>
                </a:lnTo>
                <a:lnTo>
                  <a:pt x="11413" y="3820"/>
                </a:lnTo>
                <a:lnTo>
                  <a:pt x="11559" y="3626"/>
                </a:lnTo>
                <a:lnTo>
                  <a:pt x="11680" y="3407"/>
                </a:lnTo>
                <a:lnTo>
                  <a:pt x="11778" y="3163"/>
                </a:lnTo>
                <a:lnTo>
                  <a:pt x="11851" y="2944"/>
                </a:lnTo>
                <a:lnTo>
                  <a:pt x="11924" y="2701"/>
                </a:lnTo>
                <a:lnTo>
                  <a:pt x="12045" y="2214"/>
                </a:lnTo>
                <a:lnTo>
                  <a:pt x="12094" y="1703"/>
                </a:lnTo>
                <a:lnTo>
                  <a:pt x="12118" y="1217"/>
                </a:lnTo>
                <a:lnTo>
                  <a:pt x="12118" y="706"/>
                </a:lnTo>
                <a:lnTo>
                  <a:pt x="12118" y="219"/>
                </a:lnTo>
                <a:lnTo>
                  <a:pt x="12094" y="122"/>
                </a:lnTo>
                <a:lnTo>
                  <a:pt x="12045" y="49"/>
                </a:lnTo>
                <a:lnTo>
                  <a:pt x="11972"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7" name="Shape 47"/>
          <p:cNvSpPr/>
          <p:nvPr/>
        </p:nvSpPr>
        <p:spPr>
          <a:xfrm>
            <a:off x="361157" y="211420"/>
            <a:ext cx="376517" cy="380255"/>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8" name="Shape 48"/>
          <p:cNvSpPr/>
          <p:nvPr/>
        </p:nvSpPr>
        <p:spPr>
          <a:xfrm>
            <a:off x="320190" y="1022378"/>
            <a:ext cx="392472" cy="391401"/>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9" name="Shape 49"/>
          <p:cNvSpPr/>
          <p:nvPr/>
        </p:nvSpPr>
        <p:spPr>
          <a:xfrm>
            <a:off x="355827" y="4581678"/>
            <a:ext cx="387161" cy="402569"/>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50" name="Shape 50"/>
          <p:cNvSpPr/>
          <p:nvPr/>
        </p:nvSpPr>
        <p:spPr>
          <a:xfrm>
            <a:off x="8040248" y="1494851"/>
            <a:ext cx="346226" cy="348324"/>
          </a:xfrm>
          <a:custGeom>
            <a:avLst/>
            <a:gdLst/>
            <a:ahLst/>
            <a:cxnLst/>
            <a:rect l="0" t="0" r="0" b="0"/>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51" name="Shape 51"/>
          <p:cNvSpPr/>
          <p:nvPr/>
        </p:nvSpPr>
        <p:spPr>
          <a:xfrm>
            <a:off x="388260" y="2779159"/>
            <a:ext cx="256359" cy="437143"/>
          </a:xfrm>
          <a:custGeom>
            <a:avLst/>
            <a:gdLst/>
            <a:ahLst/>
            <a:cxnLst/>
            <a:rect l="0" t="0" r="0" b="0"/>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550"/>
            <a:ext cx="9156000" cy="685800"/>
          </a:xfrm>
        </p:spPr>
        <p:txBody>
          <a:bodyPr/>
          <a:lstStyle/>
          <a:p>
            <a:r>
              <a:rPr lang="en-US" sz="3600" dirty="0" smtClean="0">
                <a:solidFill>
                  <a:srgbClr val="FFFF00"/>
                </a:solidFill>
              </a:rPr>
              <a:t>New Grading Scale</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1047750"/>
            <a:ext cx="8458200" cy="4801314"/>
          </a:xfrm>
          <a:prstGeom prst="rect">
            <a:avLst/>
          </a:prstGeom>
          <a:noFill/>
        </p:spPr>
        <p:txBody>
          <a:bodyPr wrap="square" rtlCol="0">
            <a:spAutoFit/>
          </a:bodyPr>
          <a:lstStyle/>
          <a:p>
            <a:pPr algn="ctr"/>
            <a:r>
              <a:rPr lang="en-US" sz="2000" dirty="0" smtClean="0">
                <a:solidFill>
                  <a:schemeClr val="bg1">
                    <a:lumMod val="95000"/>
                  </a:schemeClr>
                </a:solidFill>
                <a:latin typeface="Walter Turncoat" charset="0"/>
                <a:ea typeface="Walter Turncoat" charset="0"/>
              </a:rPr>
              <a:t>93 to 100 A</a:t>
            </a:r>
          </a:p>
          <a:p>
            <a:pPr algn="ctr"/>
            <a:r>
              <a:rPr lang="en-US" sz="2000" dirty="0" smtClean="0">
                <a:solidFill>
                  <a:schemeClr val="bg1">
                    <a:lumMod val="95000"/>
                  </a:schemeClr>
                </a:solidFill>
                <a:latin typeface="Walter Turncoat" charset="0"/>
                <a:ea typeface="Walter Turncoat" charset="0"/>
              </a:rPr>
              <a:t>90 to 92 A-</a:t>
            </a:r>
          </a:p>
          <a:p>
            <a:pPr algn="ctr"/>
            <a:r>
              <a:rPr lang="en-US" sz="2000" dirty="0" smtClean="0">
                <a:solidFill>
                  <a:schemeClr val="bg1">
                    <a:lumMod val="95000"/>
                  </a:schemeClr>
                </a:solidFill>
                <a:latin typeface="Walter Turncoat" charset="0"/>
                <a:ea typeface="Walter Turncoat" charset="0"/>
              </a:rPr>
              <a:t>87 to 89 B+</a:t>
            </a:r>
          </a:p>
          <a:p>
            <a:pPr algn="ctr"/>
            <a:r>
              <a:rPr lang="en-US" sz="2000" dirty="0" smtClean="0">
                <a:solidFill>
                  <a:schemeClr val="bg1">
                    <a:lumMod val="95000"/>
                  </a:schemeClr>
                </a:solidFill>
                <a:latin typeface="Walter Turncoat" charset="0"/>
                <a:ea typeface="Walter Turncoat" charset="0"/>
              </a:rPr>
              <a:t>83 to 86 B</a:t>
            </a:r>
          </a:p>
          <a:p>
            <a:pPr algn="ctr"/>
            <a:r>
              <a:rPr lang="en-US" sz="2000" dirty="0" smtClean="0">
                <a:solidFill>
                  <a:schemeClr val="bg1">
                    <a:lumMod val="95000"/>
                  </a:schemeClr>
                </a:solidFill>
                <a:latin typeface="Walter Turncoat" charset="0"/>
                <a:ea typeface="Walter Turncoat" charset="0"/>
              </a:rPr>
              <a:t>80 to 82 B-</a:t>
            </a:r>
          </a:p>
          <a:p>
            <a:pPr algn="ctr"/>
            <a:r>
              <a:rPr lang="en-US" sz="2000" dirty="0" smtClean="0">
                <a:solidFill>
                  <a:schemeClr val="bg1">
                    <a:lumMod val="95000"/>
                  </a:schemeClr>
                </a:solidFill>
                <a:latin typeface="Walter Turncoat" charset="0"/>
                <a:ea typeface="Walter Turncoat" charset="0"/>
              </a:rPr>
              <a:t>77 to 79 C+</a:t>
            </a:r>
          </a:p>
          <a:p>
            <a:pPr algn="ctr"/>
            <a:r>
              <a:rPr lang="en-US" sz="2000" dirty="0" smtClean="0">
                <a:solidFill>
                  <a:schemeClr val="bg1">
                    <a:lumMod val="95000"/>
                  </a:schemeClr>
                </a:solidFill>
                <a:latin typeface="Walter Turncoat" charset="0"/>
                <a:ea typeface="Walter Turncoat" charset="0"/>
              </a:rPr>
              <a:t>73 to 76 C</a:t>
            </a:r>
          </a:p>
          <a:p>
            <a:pPr algn="ctr"/>
            <a:r>
              <a:rPr lang="en-US" sz="2000" dirty="0" smtClean="0">
                <a:solidFill>
                  <a:schemeClr val="bg1">
                    <a:lumMod val="95000"/>
                  </a:schemeClr>
                </a:solidFill>
                <a:latin typeface="Walter Turncoat" charset="0"/>
                <a:ea typeface="Walter Turncoat" charset="0"/>
              </a:rPr>
              <a:t>70 to 72 C-</a:t>
            </a:r>
          </a:p>
          <a:p>
            <a:pPr algn="ctr"/>
            <a:r>
              <a:rPr lang="en-US" sz="2000" dirty="0" smtClean="0">
                <a:solidFill>
                  <a:schemeClr val="bg1">
                    <a:lumMod val="95000"/>
                  </a:schemeClr>
                </a:solidFill>
                <a:latin typeface="Walter Turncoat" charset="0"/>
                <a:ea typeface="Walter Turncoat" charset="0"/>
              </a:rPr>
              <a:t>67 to 69 D+</a:t>
            </a:r>
          </a:p>
          <a:p>
            <a:pPr algn="ctr"/>
            <a:r>
              <a:rPr lang="en-US" sz="2000" dirty="0" smtClean="0">
                <a:solidFill>
                  <a:schemeClr val="bg1">
                    <a:lumMod val="95000"/>
                  </a:schemeClr>
                </a:solidFill>
                <a:latin typeface="Walter Turncoat" charset="0"/>
                <a:ea typeface="Walter Turncoat" charset="0"/>
              </a:rPr>
              <a:t>63 to 66 D</a:t>
            </a:r>
          </a:p>
          <a:p>
            <a:pPr algn="ctr"/>
            <a:r>
              <a:rPr lang="en-US" sz="2000" dirty="0" smtClean="0">
                <a:solidFill>
                  <a:schemeClr val="bg1">
                    <a:lumMod val="95000"/>
                  </a:schemeClr>
                </a:solidFill>
                <a:latin typeface="Walter Turncoat" charset="0"/>
                <a:ea typeface="Walter Turncoat" charset="0"/>
              </a:rPr>
              <a:t>60 to 62 D-</a:t>
            </a:r>
          </a:p>
          <a:p>
            <a:pPr algn="ctr"/>
            <a:r>
              <a:rPr lang="en-US" sz="2000" dirty="0" smtClean="0">
                <a:solidFill>
                  <a:schemeClr val="bg1">
                    <a:lumMod val="95000"/>
                  </a:schemeClr>
                </a:solidFill>
                <a:latin typeface="Walter Turncoat" charset="0"/>
                <a:ea typeface="Walter Turncoat" charset="0"/>
              </a:rPr>
              <a:t>&lt;60 F</a:t>
            </a:r>
          </a:p>
          <a:p>
            <a:r>
              <a:rPr lang="en-US" dirty="0" smtClean="0"/>
              <a:t/>
            </a:r>
            <a:br>
              <a:rPr lang="en-US" dirty="0" smtClean="0"/>
            </a:br>
            <a:endParaRPr lang="en-US" sz="1800" dirty="0" smtClean="0">
              <a:solidFill>
                <a:schemeClr val="accent4">
                  <a:lumMod val="60000"/>
                  <a:lumOff val="40000"/>
                </a:schemeClr>
              </a:solidFill>
              <a:latin typeface="Walter Turncoat" charset="0"/>
              <a:ea typeface="Walter Turncoat" charset="0"/>
            </a:endParaRPr>
          </a:p>
          <a:p>
            <a:pPr lvl="5"/>
            <a:endParaRPr lang="en-US" sz="1000" dirty="0" smtClean="0">
              <a:solidFill>
                <a:schemeClr val="accent4">
                  <a:lumMod val="60000"/>
                  <a:lumOff val="40000"/>
                </a:schemeClr>
              </a:solidFill>
              <a:latin typeface="Walter Turncoat" charset="0"/>
              <a:ea typeface="Walter Turncoat" charset="0"/>
            </a:endParaRPr>
          </a:p>
          <a:p>
            <a:endParaRPr lang="en-US" sz="2400" dirty="0">
              <a:solidFill>
                <a:srgbClr val="FF3399"/>
              </a:solidFill>
              <a:latin typeface="Walter Turncoat" charset="0"/>
              <a:ea typeface="Walter Turncoat" charset="0"/>
            </a:endParaRPr>
          </a:p>
        </p:txBody>
      </p:sp>
      <p:sp>
        <p:nvSpPr>
          <p:cNvPr id="11" name="Shape 42"/>
          <p:cNvSpPr/>
          <p:nvPr/>
        </p:nvSpPr>
        <p:spPr>
          <a:xfrm>
            <a:off x="8101537" y="3762480"/>
            <a:ext cx="414283" cy="362159"/>
          </a:xfrm>
          <a:custGeom>
            <a:avLst/>
            <a:gdLst/>
            <a:ahLst/>
            <a:cxnLst/>
            <a:rect l="0" t="0" r="0" b="0"/>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2" name="Shape 43"/>
          <p:cNvSpPr/>
          <p:nvPr/>
        </p:nvSpPr>
        <p:spPr>
          <a:xfrm>
            <a:off x="8046497" y="1777734"/>
            <a:ext cx="458408" cy="451502"/>
          </a:xfrm>
          <a:custGeom>
            <a:avLst/>
            <a:gdLst/>
            <a:ahLst/>
            <a:cxnLst/>
            <a:rect l="0" t="0" r="0" b="0"/>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3" name="Shape 47"/>
          <p:cNvSpPr/>
          <p:nvPr/>
        </p:nvSpPr>
        <p:spPr>
          <a:xfrm>
            <a:off x="8153400" y="209550"/>
            <a:ext cx="376517" cy="380255"/>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4" name="Shape 48"/>
          <p:cNvSpPr/>
          <p:nvPr/>
        </p:nvSpPr>
        <p:spPr>
          <a:xfrm>
            <a:off x="8112433" y="1020508"/>
            <a:ext cx="392472" cy="391401"/>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5" name="Shape 49"/>
          <p:cNvSpPr/>
          <p:nvPr/>
        </p:nvSpPr>
        <p:spPr>
          <a:xfrm>
            <a:off x="8148070" y="4579808"/>
            <a:ext cx="387161" cy="402569"/>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6" name="Shape 51"/>
          <p:cNvSpPr/>
          <p:nvPr/>
        </p:nvSpPr>
        <p:spPr>
          <a:xfrm>
            <a:off x="8180503" y="2777289"/>
            <a:ext cx="256359" cy="437143"/>
          </a:xfrm>
          <a:custGeom>
            <a:avLst/>
            <a:gdLst/>
            <a:ahLst/>
            <a:cxnLst/>
            <a:rect l="0" t="0" r="0" b="0"/>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0" name="Shape 42"/>
          <p:cNvSpPr/>
          <p:nvPr/>
        </p:nvSpPr>
        <p:spPr>
          <a:xfrm>
            <a:off x="309294" y="3764350"/>
            <a:ext cx="414283" cy="362159"/>
          </a:xfrm>
          <a:custGeom>
            <a:avLst/>
            <a:gdLst/>
            <a:ahLst/>
            <a:cxnLst/>
            <a:rect l="0" t="0" r="0" b="0"/>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7" name="Shape 43"/>
          <p:cNvSpPr/>
          <p:nvPr/>
        </p:nvSpPr>
        <p:spPr>
          <a:xfrm>
            <a:off x="254254" y="1779604"/>
            <a:ext cx="458408" cy="451502"/>
          </a:xfrm>
          <a:custGeom>
            <a:avLst/>
            <a:gdLst/>
            <a:ahLst/>
            <a:cxnLst/>
            <a:rect l="0" t="0" r="0" b="0"/>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8" name="Shape 47"/>
          <p:cNvSpPr/>
          <p:nvPr/>
        </p:nvSpPr>
        <p:spPr>
          <a:xfrm>
            <a:off x="361157" y="211420"/>
            <a:ext cx="376517" cy="380255"/>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9" name="Shape 48"/>
          <p:cNvSpPr/>
          <p:nvPr/>
        </p:nvSpPr>
        <p:spPr>
          <a:xfrm>
            <a:off x="320190" y="1022378"/>
            <a:ext cx="392472" cy="391401"/>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0" name="Shape 49"/>
          <p:cNvSpPr/>
          <p:nvPr/>
        </p:nvSpPr>
        <p:spPr>
          <a:xfrm>
            <a:off x="355827" y="4581678"/>
            <a:ext cx="387161" cy="402569"/>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1" name="Shape 51"/>
          <p:cNvSpPr/>
          <p:nvPr/>
        </p:nvSpPr>
        <p:spPr>
          <a:xfrm>
            <a:off x="388260" y="2779159"/>
            <a:ext cx="256359" cy="437143"/>
          </a:xfrm>
          <a:custGeom>
            <a:avLst/>
            <a:gdLst/>
            <a:ahLst/>
            <a:cxnLst/>
            <a:rect l="0" t="0" r="0" b="0"/>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550"/>
            <a:ext cx="9156000" cy="685800"/>
          </a:xfrm>
        </p:spPr>
        <p:txBody>
          <a:bodyPr/>
          <a:lstStyle/>
          <a:p>
            <a:r>
              <a:rPr lang="en-US" sz="3600" dirty="0" smtClean="0">
                <a:solidFill>
                  <a:srgbClr val="FFFF00"/>
                </a:solidFill>
              </a:rPr>
              <a:t>Grading Method</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1047750"/>
            <a:ext cx="8458200" cy="4508927"/>
          </a:xfrm>
          <a:prstGeom prst="rect">
            <a:avLst/>
          </a:prstGeom>
          <a:noFill/>
        </p:spPr>
        <p:txBody>
          <a:bodyPr wrap="square" rtlCol="0">
            <a:spAutoFit/>
          </a:bodyPr>
          <a:lstStyle/>
          <a:p>
            <a:pPr marL="231775" lvl="5" indent="-231775">
              <a:buFont typeface="Arial" pitchFamily="34" charset="0"/>
              <a:buChar char="•"/>
            </a:pPr>
            <a:r>
              <a:rPr lang="en-US" sz="2800" dirty="0" smtClean="0">
                <a:solidFill>
                  <a:schemeClr val="accent3">
                    <a:lumMod val="60000"/>
                    <a:lumOff val="40000"/>
                  </a:schemeClr>
                </a:solidFill>
                <a:latin typeface="Walter Turncoat" charset="0"/>
                <a:ea typeface="Walter Turncoat" charset="0"/>
              </a:rPr>
              <a:t>Grades in this class are weighted as follows:</a:t>
            </a:r>
            <a:endParaRPr lang="en-US" sz="2800" dirty="0" smtClean="0">
              <a:solidFill>
                <a:schemeClr val="accent3">
                  <a:lumMod val="60000"/>
                  <a:lumOff val="40000"/>
                </a:schemeClr>
              </a:solidFill>
              <a:latin typeface="Walter Turncoat" charset="0"/>
              <a:ea typeface="Walter Turncoat" charset="0"/>
            </a:endParaRPr>
          </a:p>
          <a:p>
            <a:pPr marL="858838" lvl="8" indent="-341313">
              <a:buFont typeface="Wingdings" pitchFamily="2" charset="2"/>
              <a:buChar char="Ø"/>
            </a:pPr>
            <a:r>
              <a:rPr lang="en-US" sz="2400" dirty="0" smtClean="0">
                <a:solidFill>
                  <a:schemeClr val="accent3">
                    <a:lumMod val="60000"/>
                    <a:lumOff val="40000"/>
                  </a:schemeClr>
                </a:solidFill>
                <a:latin typeface="Walter Turncoat" charset="0"/>
                <a:ea typeface="Walter Turncoat" charset="0"/>
              </a:rPr>
              <a:t>Summative = 55% of final grade</a:t>
            </a:r>
          </a:p>
          <a:p>
            <a:pPr marL="1428750" lvl="8" indent="-342900">
              <a:buFont typeface="Wingdings" pitchFamily="2" charset="2"/>
              <a:buChar char="§"/>
            </a:pPr>
            <a:r>
              <a:rPr lang="en-US" sz="2100" dirty="0" smtClean="0">
                <a:solidFill>
                  <a:schemeClr val="accent3">
                    <a:lumMod val="60000"/>
                    <a:lumOff val="40000"/>
                  </a:schemeClr>
                </a:solidFill>
                <a:latin typeface="Walter Turncoat" charset="0"/>
                <a:ea typeface="Walter Turncoat" charset="0"/>
              </a:rPr>
              <a:t>Unit Exams and Quizzes</a:t>
            </a:r>
          </a:p>
          <a:p>
            <a:pPr marL="1428750" lvl="8" indent="-342900">
              <a:buFont typeface="Wingdings" pitchFamily="2" charset="2"/>
              <a:buChar char="§"/>
            </a:pPr>
            <a:r>
              <a:rPr lang="en-US" sz="2100" dirty="0" smtClean="0">
                <a:solidFill>
                  <a:schemeClr val="accent3">
                    <a:lumMod val="60000"/>
                    <a:lumOff val="40000"/>
                  </a:schemeClr>
                </a:solidFill>
                <a:latin typeface="Walter Turncoat" charset="0"/>
                <a:ea typeface="Walter Turncoat" charset="0"/>
              </a:rPr>
              <a:t>Formal Writing assignments</a:t>
            </a:r>
          </a:p>
          <a:p>
            <a:pPr marL="1428750" lvl="8" indent="-342900">
              <a:buFont typeface="Wingdings" pitchFamily="2" charset="2"/>
              <a:buChar char="§"/>
            </a:pPr>
            <a:r>
              <a:rPr lang="en-US" sz="2100" dirty="0" smtClean="0">
                <a:solidFill>
                  <a:schemeClr val="accent3">
                    <a:lumMod val="60000"/>
                    <a:lumOff val="40000"/>
                  </a:schemeClr>
                </a:solidFill>
                <a:latin typeface="Walter Turncoat" charset="0"/>
                <a:ea typeface="Walter Turncoat" charset="0"/>
              </a:rPr>
              <a:t>Large Projects</a:t>
            </a:r>
          </a:p>
          <a:p>
            <a:pPr marL="858838" lvl="8" indent="-341313">
              <a:buFont typeface="Wingdings" pitchFamily="2" charset="2"/>
              <a:buChar char="Ø"/>
            </a:pPr>
            <a:r>
              <a:rPr lang="en-US" sz="2400" dirty="0" smtClean="0">
                <a:solidFill>
                  <a:schemeClr val="accent3">
                    <a:lumMod val="60000"/>
                    <a:lumOff val="40000"/>
                  </a:schemeClr>
                </a:solidFill>
                <a:latin typeface="Walter Turncoat" charset="0"/>
                <a:ea typeface="Walter Turncoat" charset="0"/>
              </a:rPr>
              <a:t>Formative = 25% of final grade</a:t>
            </a:r>
          </a:p>
          <a:p>
            <a:pPr marL="1428750" lvl="8" indent="-342900">
              <a:buFont typeface="Wingdings" pitchFamily="2" charset="2"/>
              <a:buChar char="§"/>
            </a:pPr>
            <a:r>
              <a:rPr lang="en-US" sz="2400" dirty="0" smtClean="0">
                <a:solidFill>
                  <a:schemeClr val="accent3">
                    <a:lumMod val="60000"/>
                    <a:lumOff val="40000"/>
                  </a:schemeClr>
                </a:solidFill>
                <a:latin typeface="Walter Turncoat" charset="0"/>
                <a:ea typeface="Walter Turncoat" charset="0"/>
              </a:rPr>
              <a:t>Do </a:t>
            </a:r>
            <a:r>
              <a:rPr lang="en-US" sz="2400" dirty="0" err="1" smtClean="0">
                <a:solidFill>
                  <a:schemeClr val="accent3">
                    <a:lumMod val="60000"/>
                    <a:lumOff val="40000"/>
                  </a:schemeClr>
                </a:solidFill>
                <a:latin typeface="Walter Turncoat" charset="0"/>
                <a:ea typeface="Walter Turncoat" charset="0"/>
              </a:rPr>
              <a:t>Nows</a:t>
            </a:r>
            <a:r>
              <a:rPr lang="en-US" sz="2400" dirty="0" smtClean="0">
                <a:solidFill>
                  <a:schemeClr val="accent3">
                    <a:lumMod val="60000"/>
                    <a:lumOff val="40000"/>
                  </a:schemeClr>
                </a:solidFill>
                <a:latin typeface="Walter Turncoat" charset="0"/>
                <a:ea typeface="Walter Turncoat" charset="0"/>
              </a:rPr>
              <a:t>, Tickets Out, KWLs, etc.</a:t>
            </a:r>
          </a:p>
          <a:p>
            <a:pPr marL="858838" lvl="8" indent="-341313">
              <a:buFont typeface="Wingdings" pitchFamily="2" charset="2"/>
              <a:buChar char="Ø"/>
            </a:pPr>
            <a:r>
              <a:rPr lang="en-US" sz="2400" dirty="0" smtClean="0">
                <a:solidFill>
                  <a:schemeClr val="accent3">
                    <a:lumMod val="60000"/>
                    <a:lumOff val="40000"/>
                  </a:schemeClr>
                </a:solidFill>
                <a:latin typeface="Walter Turncoat" charset="0"/>
                <a:ea typeface="Walter Turncoat" charset="0"/>
              </a:rPr>
              <a:t>Daily Grade = 15% of final grade</a:t>
            </a:r>
          </a:p>
          <a:p>
            <a:pPr marL="1428750" lvl="8" indent="-342900">
              <a:buFont typeface="Wingdings" pitchFamily="2" charset="2"/>
              <a:buChar char="§"/>
            </a:pPr>
            <a:r>
              <a:rPr lang="en-US" sz="2400" dirty="0" smtClean="0">
                <a:solidFill>
                  <a:schemeClr val="accent3">
                    <a:lumMod val="60000"/>
                    <a:lumOff val="40000"/>
                  </a:schemeClr>
                </a:solidFill>
                <a:latin typeface="Walter Turncoat" charset="0"/>
                <a:ea typeface="Walter Turncoat" charset="0"/>
              </a:rPr>
              <a:t>Participation/Preparedness</a:t>
            </a:r>
          </a:p>
          <a:p>
            <a:pPr marL="858838" lvl="8" indent="-341313">
              <a:buFont typeface="Wingdings" pitchFamily="2" charset="2"/>
              <a:buChar char="Ø"/>
            </a:pPr>
            <a:r>
              <a:rPr lang="en-US" sz="2400" dirty="0" smtClean="0">
                <a:solidFill>
                  <a:schemeClr val="accent3">
                    <a:lumMod val="60000"/>
                    <a:lumOff val="40000"/>
                  </a:schemeClr>
                </a:solidFill>
                <a:latin typeface="Walter Turncoat" charset="0"/>
                <a:ea typeface="Walter Turncoat" charset="0"/>
              </a:rPr>
              <a:t>Homework = 15% of final grade</a:t>
            </a:r>
            <a:endParaRPr lang="en-US" sz="2400" dirty="0" smtClean="0">
              <a:solidFill>
                <a:schemeClr val="accent3">
                  <a:lumMod val="60000"/>
                  <a:lumOff val="40000"/>
                </a:schemeClr>
              </a:solidFill>
              <a:latin typeface="Walter Turncoat" charset="0"/>
              <a:ea typeface="Walter Turncoat" charset="0"/>
            </a:endParaRPr>
          </a:p>
          <a:p>
            <a:pPr marL="231775" indent="-231775"/>
            <a:endParaRPr lang="en-US" sz="1800" dirty="0" smtClean="0">
              <a:solidFill>
                <a:schemeClr val="accent4">
                  <a:lumMod val="60000"/>
                  <a:lumOff val="40000"/>
                </a:schemeClr>
              </a:solidFill>
              <a:latin typeface="Walter Turncoat" charset="0"/>
              <a:ea typeface="Walter Turncoat" charset="0"/>
            </a:endParaRPr>
          </a:p>
          <a:p>
            <a:pPr lvl="5"/>
            <a:endParaRPr lang="en-US" sz="1000" dirty="0" smtClean="0">
              <a:solidFill>
                <a:schemeClr val="accent4">
                  <a:lumMod val="60000"/>
                  <a:lumOff val="40000"/>
                </a:schemeClr>
              </a:solidFill>
              <a:latin typeface="Walter Turncoat" charset="0"/>
              <a:ea typeface="Walter Turncoat" charset="0"/>
            </a:endParaRPr>
          </a:p>
          <a:p>
            <a:endParaRPr lang="en-US" sz="2400" dirty="0">
              <a:solidFill>
                <a:srgbClr val="FF3399"/>
              </a:solidFill>
              <a:latin typeface="Walter Turncoat" charset="0"/>
              <a:ea typeface="Walter Turncoat" charset="0"/>
            </a:endParaRPr>
          </a:p>
        </p:txBody>
      </p:sp>
      <p:sp>
        <p:nvSpPr>
          <p:cNvPr id="11" name="Shape 42"/>
          <p:cNvSpPr/>
          <p:nvPr/>
        </p:nvSpPr>
        <p:spPr>
          <a:xfrm>
            <a:off x="8101537" y="3762480"/>
            <a:ext cx="414283" cy="362159"/>
          </a:xfrm>
          <a:custGeom>
            <a:avLst/>
            <a:gdLst/>
            <a:ahLst/>
            <a:cxnLst/>
            <a:rect l="0" t="0" r="0" b="0"/>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2" name="Shape 43"/>
          <p:cNvSpPr/>
          <p:nvPr/>
        </p:nvSpPr>
        <p:spPr>
          <a:xfrm>
            <a:off x="8046497" y="1777734"/>
            <a:ext cx="458408" cy="451502"/>
          </a:xfrm>
          <a:custGeom>
            <a:avLst/>
            <a:gdLst/>
            <a:ahLst/>
            <a:cxnLst/>
            <a:rect l="0" t="0" r="0" b="0"/>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3" name="Shape 47"/>
          <p:cNvSpPr/>
          <p:nvPr/>
        </p:nvSpPr>
        <p:spPr>
          <a:xfrm>
            <a:off x="8153400" y="209550"/>
            <a:ext cx="376517" cy="380255"/>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4" name="Shape 48"/>
          <p:cNvSpPr/>
          <p:nvPr/>
        </p:nvSpPr>
        <p:spPr>
          <a:xfrm>
            <a:off x="8112433" y="1020508"/>
            <a:ext cx="392472" cy="391401"/>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5" name="Shape 49"/>
          <p:cNvSpPr/>
          <p:nvPr/>
        </p:nvSpPr>
        <p:spPr>
          <a:xfrm>
            <a:off x="8148070" y="4579808"/>
            <a:ext cx="387161" cy="402569"/>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6" name="Shape 51"/>
          <p:cNvSpPr/>
          <p:nvPr/>
        </p:nvSpPr>
        <p:spPr>
          <a:xfrm>
            <a:off x="8180503" y="2777289"/>
            <a:ext cx="256359" cy="437143"/>
          </a:xfrm>
          <a:custGeom>
            <a:avLst/>
            <a:gdLst/>
            <a:ahLst/>
            <a:cxnLst/>
            <a:rect l="0" t="0" r="0" b="0"/>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linds(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blinds(horizontal)">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blinds(horizontal)">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blinds(horizontal)">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blinds(horizontal)">
                                      <p:cBhvr>
                                        <p:cTn id="5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550"/>
            <a:ext cx="9156000" cy="685800"/>
          </a:xfrm>
        </p:spPr>
        <p:txBody>
          <a:bodyPr/>
          <a:lstStyle/>
          <a:p>
            <a:r>
              <a:rPr lang="en-US" sz="3600" dirty="0" smtClean="0">
                <a:solidFill>
                  <a:srgbClr val="FFFF00"/>
                </a:solidFill>
              </a:rPr>
              <a:t>Daily Grade </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1047750"/>
            <a:ext cx="8458200" cy="3862596"/>
          </a:xfrm>
          <a:prstGeom prst="rect">
            <a:avLst/>
          </a:prstGeom>
          <a:noFill/>
        </p:spPr>
        <p:txBody>
          <a:bodyPr wrap="square" rtlCol="0">
            <a:spAutoFit/>
          </a:bodyPr>
          <a:lstStyle/>
          <a:p>
            <a:pPr marL="231775" lvl="5" indent="-231775">
              <a:buFont typeface="Arial" pitchFamily="34" charset="0"/>
              <a:buChar char="•"/>
            </a:pPr>
            <a:r>
              <a:rPr lang="en-US" sz="2800" dirty="0" smtClean="0">
                <a:solidFill>
                  <a:srgbClr val="FF99CC"/>
                </a:solidFill>
                <a:latin typeface="Walter Turncoat" charset="0"/>
                <a:ea typeface="Walter Turncoat" charset="0"/>
              </a:rPr>
              <a:t>How it works:</a:t>
            </a:r>
            <a:endParaRPr lang="en-US" sz="2800" dirty="0" smtClean="0">
              <a:solidFill>
                <a:srgbClr val="FF99CC"/>
              </a:solidFill>
              <a:latin typeface="Walter Turncoat" charset="0"/>
              <a:ea typeface="Walter Turncoat" charset="0"/>
            </a:endParaRPr>
          </a:p>
          <a:p>
            <a:pPr marL="858838" lvl="8" indent="-341313">
              <a:buFont typeface="Wingdings" pitchFamily="2" charset="2"/>
              <a:buChar char="Ø"/>
            </a:pPr>
            <a:r>
              <a:rPr lang="en-US" sz="2400" dirty="0" smtClean="0">
                <a:solidFill>
                  <a:srgbClr val="FF99CC"/>
                </a:solidFill>
                <a:latin typeface="Walter Turncoat" charset="0"/>
                <a:ea typeface="Walter Turncoat" charset="0"/>
              </a:rPr>
              <a:t>You start each day with 2 </a:t>
            </a:r>
            <a:r>
              <a:rPr lang="en-US" sz="2400" dirty="0" smtClean="0">
                <a:solidFill>
                  <a:srgbClr val="FF99CC"/>
                </a:solidFill>
                <a:latin typeface="Walter Turncoat" charset="0"/>
                <a:ea typeface="Walter Turncoat" charset="0"/>
              </a:rPr>
              <a:t>points, 1 for participation and 1 for preparedness</a:t>
            </a:r>
            <a:endParaRPr lang="en-US" sz="2400" dirty="0" smtClean="0">
              <a:solidFill>
                <a:srgbClr val="FF99CC"/>
              </a:solidFill>
              <a:latin typeface="Walter Turncoat" charset="0"/>
              <a:ea typeface="Walter Turncoat" charset="0"/>
            </a:endParaRPr>
          </a:p>
          <a:p>
            <a:pPr marL="858838" lvl="8" indent="-341313">
              <a:buFont typeface="Wingdings" pitchFamily="2" charset="2"/>
              <a:buChar char="Ø"/>
            </a:pPr>
            <a:r>
              <a:rPr lang="en-US" sz="2400" dirty="0" smtClean="0">
                <a:solidFill>
                  <a:srgbClr val="FF99CC"/>
                </a:solidFill>
                <a:latin typeface="Walter Turncoat" charset="0"/>
                <a:ea typeface="Walter Turncoat" charset="0"/>
              </a:rPr>
              <a:t>They are yours to lose</a:t>
            </a:r>
          </a:p>
          <a:p>
            <a:pPr marL="858838" indent="-341313">
              <a:buFont typeface="Wingdings" pitchFamily="2" charset="2"/>
              <a:buChar char="Ø"/>
            </a:pPr>
            <a:r>
              <a:rPr lang="en-US" sz="2400" dirty="0" smtClean="0">
                <a:solidFill>
                  <a:srgbClr val="FF99CC"/>
                </a:solidFill>
                <a:latin typeface="Walter Turncoat" charset="0"/>
                <a:ea typeface="Walter Turncoat" charset="0"/>
              </a:rPr>
              <a:t>Tracked in the “Daily Grade Log”</a:t>
            </a:r>
          </a:p>
          <a:p>
            <a:pPr marL="858838" indent="-341313">
              <a:buFont typeface="Wingdings" pitchFamily="2" charset="2"/>
              <a:buChar char="Ø"/>
            </a:pPr>
            <a:r>
              <a:rPr lang="en-US" sz="2400" dirty="0" smtClean="0">
                <a:solidFill>
                  <a:srgbClr val="FF99CC"/>
                </a:solidFill>
                <a:latin typeface="Walter Turncoat" charset="0"/>
                <a:ea typeface="Walter Turncoat" charset="0"/>
              </a:rPr>
              <a:t>Grade is posted weekly</a:t>
            </a:r>
          </a:p>
          <a:p>
            <a:pPr marL="1311275" lvl="1" indent="-220663">
              <a:buFont typeface="Wingdings" pitchFamily="2" charset="2"/>
              <a:buChar char="§"/>
            </a:pPr>
            <a:r>
              <a:rPr lang="en-US" sz="2100" dirty="0" smtClean="0">
                <a:solidFill>
                  <a:srgbClr val="FF99CC"/>
                </a:solidFill>
                <a:latin typeface="Walter Turncoat" charset="0"/>
                <a:ea typeface="Walter Turncoat" charset="0"/>
              </a:rPr>
              <a:t>Most weeks, it will be worth 10 points</a:t>
            </a:r>
          </a:p>
          <a:p>
            <a:pPr marL="858838" indent="-341313">
              <a:buFont typeface="Wingdings" pitchFamily="2" charset="2"/>
              <a:buChar char="Ø"/>
            </a:pPr>
            <a:r>
              <a:rPr lang="en-US" sz="2400" dirty="0" smtClean="0">
                <a:solidFill>
                  <a:srgbClr val="FF99CC"/>
                </a:solidFill>
                <a:latin typeface="Walter Turncoat" charset="0"/>
                <a:ea typeface="Walter Turncoat" charset="0"/>
              </a:rPr>
              <a:t>Weighted at </a:t>
            </a:r>
            <a:r>
              <a:rPr lang="en-US" sz="2400" dirty="0" smtClean="0">
                <a:solidFill>
                  <a:srgbClr val="FF99CC"/>
                </a:solidFill>
                <a:latin typeface="Walter Turncoat" charset="0"/>
                <a:ea typeface="Walter Turncoat" charset="0"/>
              </a:rPr>
              <a:t>15% </a:t>
            </a:r>
            <a:r>
              <a:rPr lang="en-US" sz="2400" dirty="0" smtClean="0">
                <a:solidFill>
                  <a:srgbClr val="FF99CC"/>
                </a:solidFill>
                <a:latin typeface="Walter Turncoat" charset="0"/>
                <a:ea typeface="Walter Turncoat" charset="0"/>
              </a:rPr>
              <a:t>of your final grade</a:t>
            </a:r>
          </a:p>
          <a:p>
            <a:pPr marL="231775" indent="-231775"/>
            <a:endParaRPr lang="en-US" sz="1800" dirty="0" smtClean="0">
              <a:solidFill>
                <a:schemeClr val="accent4">
                  <a:lumMod val="60000"/>
                  <a:lumOff val="40000"/>
                </a:schemeClr>
              </a:solidFill>
              <a:latin typeface="Walter Turncoat" charset="0"/>
              <a:ea typeface="Walter Turncoat" charset="0"/>
            </a:endParaRPr>
          </a:p>
          <a:p>
            <a:pPr lvl="5"/>
            <a:endParaRPr lang="en-US" sz="1000" dirty="0" smtClean="0">
              <a:solidFill>
                <a:schemeClr val="accent4">
                  <a:lumMod val="60000"/>
                  <a:lumOff val="40000"/>
                </a:schemeClr>
              </a:solidFill>
              <a:latin typeface="Walter Turncoat" charset="0"/>
              <a:ea typeface="Walter Turncoat" charset="0"/>
            </a:endParaRPr>
          </a:p>
          <a:p>
            <a:endParaRPr lang="en-US" sz="2400" dirty="0">
              <a:solidFill>
                <a:srgbClr val="FF3399"/>
              </a:solidFill>
              <a:latin typeface="Walter Turncoat" charset="0"/>
              <a:ea typeface="Walter Turncoat" charset="0"/>
            </a:endParaRPr>
          </a:p>
        </p:txBody>
      </p:sp>
      <p:sp>
        <p:nvSpPr>
          <p:cNvPr id="11" name="Shape 42"/>
          <p:cNvSpPr/>
          <p:nvPr/>
        </p:nvSpPr>
        <p:spPr>
          <a:xfrm>
            <a:off x="8101537" y="3762480"/>
            <a:ext cx="414283" cy="362159"/>
          </a:xfrm>
          <a:custGeom>
            <a:avLst/>
            <a:gdLst/>
            <a:ahLst/>
            <a:cxnLst/>
            <a:rect l="0" t="0" r="0" b="0"/>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2" name="Shape 43"/>
          <p:cNvSpPr/>
          <p:nvPr/>
        </p:nvSpPr>
        <p:spPr>
          <a:xfrm>
            <a:off x="8046497" y="1777734"/>
            <a:ext cx="458408" cy="451502"/>
          </a:xfrm>
          <a:custGeom>
            <a:avLst/>
            <a:gdLst/>
            <a:ahLst/>
            <a:cxnLst/>
            <a:rect l="0" t="0" r="0" b="0"/>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3" name="Shape 47"/>
          <p:cNvSpPr/>
          <p:nvPr/>
        </p:nvSpPr>
        <p:spPr>
          <a:xfrm>
            <a:off x="8153400" y="209550"/>
            <a:ext cx="376517" cy="380255"/>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4" name="Shape 48"/>
          <p:cNvSpPr/>
          <p:nvPr/>
        </p:nvSpPr>
        <p:spPr>
          <a:xfrm>
            <a:off x="8112433" y="1020508"/>
            <a:ext cx="392472" cy="391401"/>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5" name="Shape 49"/>
          <p:cNvSpPr/>
          <p:nvPr/>
        </p:nvSpPr>
        <p:spPr>
          <a:xfrm>
            <a:off x="8148070" y="4579808"/>
            <a:ext cx="387161" cy="402569"/>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6" name="Shape 51"/>
          <p:cNvSpPr/>
          <p:nvPr/>
        </p:nvSpPr>
        <p:spPr>
          <a:xfrm>
            <a:off x="8180503" y="2777289"/>
            <a:ext cx="256359" cy="437143"/>
          </a:xfrm>
          <a:custGeom>
            <a:avLst/>
            <a:gdLst/>
            <a:ahLst/>
            <a:cxnLst/>
            <a:rect l="0" t="0" r="0" b="0"/>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linds(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blinds(horizontal)">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550"/>
            <a:ext cx="9156000" cy="685800"/>
          </a:xfrm>
        </p:spPr>
        <p:txBody>
          <a:bodyPr/>
          <a:lstStyle/>
          <a:p>
            <a:r>
              <a:rPr lang="en-US" sz="3600" dirty="0" smtClean="0">
                <a:solidFill>
                  <a:srgbClr val="FFFF00"/>
                </a:solidFill>
              </a:rPr>
              <a:t>Daily Grade </a:t>
            </a:r>
            <a:r>
              <a:rPr lang="en-US" sz="2000" dirty="0" smtClean="0">
                <a:solidFill>
                  <a:srgbClr val="FFFF00"/>
                </a:solidFill>
              </a:rPr>
              <a:t>(cont.)</a:t>
            </a:r>
            <a:r>
              <a:rPr lang="en-US" sz="3600" dirty="0" smtClean="0">
                <a:solidFill>
                  <a:srgbClr val="FFFF00"/>
                </a:solidFill>
              </a:rPr>
              <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1047750"/>
            <a:ext cx="8458200" cy="5016758"/>
          </a:xfrm>
          <a:prstGeom prst="rect">
            <a:avLst/>
          </a:prstGeom>
          <a:noFill/>
        </p:spPr>
        <p:txBody>
          <a:bodyPr wrap="square" rtlCol="0">
            <a:spAutoFit/>
          </a:bodyPr>
          <a:lstStyle/>
          <a:p>
            <a:pPr marL="231775" indent="-231775">
              <a:buFont typeface="Arial" pitchFamily="34" charset="0"/>
              <a:buChar char="•"/>
            </a:pPr>
            <a:r>
              <a:rPr lang="en-US" sz="2800" dirty="0" smtClean="0">
                <a:solidFill>
                  <a:schemeClr val="accent4">
                    <a:lumMod val="60000"/>
                    <a:lumOff val="40000"/>
                  </a:schemeClr>
                </a:solidFill>
                <a:latin typeface="Walter Turncoat" charset="0"/>
                <a:ea typeface="Walter Turncoat" charset="0"/>
              </a:rPr>
              <a:t>Participation: 1 point deduction</a:t>
            </a:r>
          </a:p>
          <a:p>
            <a:pPr marL="858838" lvl="8" indent="-341313">
              <a:buFont typeface="Wingdings" pitchFamily="2" charset="2"/>
              <a:buChar char="Ø"/>
            </a:pPr>
            <a:r>
              <a:rPr lang="en-US" sz="2400" u="heavy" dirty="0" smtClean="0">
                <a:solidFill>
                  <a:schemeClr val="accent4">
                    <a:lumMod val="60000"/>
                    <a:lumOff val="40000"/>
                  </a:schemeClr>
                </a:solidFill>
                <a:uFill>
                  <a:solidFill>
                    <a:srgbClr val="C00000"/>
                  </a:solidFill>
                </a:uFill>
                <a:latin typeface="Walter Turncoat" charset="0"/>
                <a:ea typeface="Walter Turncoat" charset="0"/>
              </a:rPr>
              <a:t>All</a:t>
            </a:r>
            <a:r>
              <a:rPr lang="en-US" sz="2400" i="1" dirty="0" smtClean="0">
                <a:solidFill>
                  <a:schemeClr val="accent4">
                    <a:lumMod val="60000"/>
                    <a:lumOff val="40000"/>
                  </a:schemeClr>
                </a:solidFill>
                <a:latin typeface="Walter Turncoat" charset="0"/>
                <a:ea typeface="Walter Turncoat" charset="0"/>
              </a:rPr>
              <a:t> </a:t>
            </a:r>
            <a:r>
              <a:rPr lang="en-US" sz="2400" dirty="0" smtClean="0">
                <a:solidFill>
                  <a:schemeClr val="accent4">
                    <a:lumMod val="60000"/>
                    <a:lumOff val="40000"/>
                  </a:schemeClr>
                </a:solidFill>
                <a:latin typeface="Walter Turncoat" charset="0"/>
                <a:ea typeface="Walter Turncoat" charset="0"/>
              </a:rPr>
              <a:t>students are expected to contribute to the </a:t>
            </a:r>
          </a:p>
          <a:p>
            <a:pPr marL="858838" lvl="8" indent="-341313"/>
            <a:r>
              <a:rPr lang="en-US" sz="2400" dirty="0" smtClean="0">
                <a:solidFill>
                  <a:schemeClr val="accent4">
                    <a:lumMod val="60000"/>
                    <a:lumOff val="40000"/>
                  </a:schemeClr>
                </a:solidFill>
                <a:latin typeface="Walter Turncoat" charset="0"/>
                <a:ea typeface="Walter Turncoat" charset="0"/>
              </a:rPr>
              <a:t>	classroom conversation</a:t>
            </a:r>
          </a:p>
          <a:p>
            <a:pPr marL="858838" lvl="8" indent="-341313">
              <a:buFont typeface="Wingdings" pitchFamily="2" charset="2"/>
              <a:buChar char="Ø"/>
            </a:pPr>
            <a:r>
              <a:rPr lang="en-US" sz="2400" dirty="0" smtClean="0">
                <a:solidFill>
                  <a:schemeClr val="accent4">
                    <a:lumMod val="60000"/>
                    <a:lumOff val="40000"/>
                  </a:schemeClr>
                </a:solidFill>
                <a:latin typeface="Walter Turncoat" charset="0"/>
                <a:ea typeface="Walter Turncoat" charset="0"/>
              </a:rPr>
              <a:t>What should I do if I’m absent</a:t>
            </a:r>
            <a:r>
              <a:rPr lang="en-US" sz="2400" dirty="0" smtClean="0">
                <a:solidFill>
                  <a:schemeClr val="accent4">
                    <a:lumMod val="60000"/>
                    <a:lumOff val="40000"/>
                  </a:schemeClr>
                </a:solidFill>
                <a:latin typeface="Walter Turncoat" charset="0"/>
                <a:ea typeface="Walter Turncoat" charset="0"/>
              </a:rPr>
              <a:t>?</a:t>
            </a:r>
            <a:endParaRPr lang="en-US" sz="2100" dirty="0" smtClean="0">
              <a:solidFill>
                <a:schemeClr val="accent4">
                  <a:lumMod val="60000"/>
                  <a:lumOff val="40000"/>
                </a:schemeClr>
              </a:solidFill>
              <a:latin typeface="Walter Turncoat" charset="0"/>
              <a:ea typeface="Walter Turncoat" charset="0"/>
            </a:endParaRPr>
          </a:p>
          <a:p>
            <a:pPr marL="1311275" lvl="8" indent="-220663">
              <a:buFont typeface="Wingdings" pitchFamily="2" charset="2"/>
              <a:buChar char="§"/>
            </a:pPr>
            <a:r>
              <a:rPr lang="en-US" sz="2100" dirty="0" smtClean="0">
                <a:solidFill>
                  <a:schemeClr val="accent4">
                    <a:lumMod val="60000"/>
                    <a:lumOff val="40000"/>
                  </a:schemeClr>
                </a:solidFill>
                <a:latin typeface="Walter Turncoat" charset="0"/>
                <a:ea typeface="Walter Turncoat" charset="0"/>
              </a:rPr>
              <a:t>Simply </a:t>
            </a:r>
            <a:r>
              <a:rPr lang="en-US" sz="2100" dirty="0" smtClean="0">
                <a:solidFill>
                  <a:schemeClr val="accent4">
                    <a:lumMod val="60000"/>
                    <a:lumOff val="40000"/>
                  </a:schemeClr>
                </a:solidFill>
                <a:latin typeface="Walter Turncoat" charset="0"/>
                <a:ea typeface="Walter Turncoat" charset="0"/>
              </a:rPr>
              <a:t>complete any class work you missed </a:t>
            </a:r>
            <a:r>
              <a:rPr lang="en-US" sz="2100" dirty="0" smtClean="0">
                <a:solidFill>
                  <a:schemeClr val="accent4">
                    <a:lumMod val="60000"/>
                    <a:lumOff val="40000"/>
                  </a:schemeClr>
                </a:solidFill>
                <a:latin typeface="Walter Turncoat" charset="0"/>
                <a:ea typeface="Walter Turncoat" charset="0"/>
              </a:rPr>
              <a:t>while </a:t>
            </a:r>
          </a:p>
          <a:p>
            <a:pPr marL="1311275" lvl="8" indent="-220663"/>
            <a:r>
              <a:rPr lang="en-US" sz="2100" dirty="0" smtClean="0">
                <a:solidFill>
                  <a:schemeClr val="accent4">
                    <a:lumMod val="60000"/>
                    <a:lumOff val="40000"/>
                  </a:schemeClr>
                </a:solidFill>
                <a:latin typeface="Walter Turncoat" charset="0"/>
                <a:ea typeface="Walter Turncoat" charset="0"/>
              </a:rPr>
              <a:t>	</a:t>
            </a:r>
            <a:r>
              <a:rPr lang="en-US" sz="2100" dirty="0" smtClean="0">
                <a:solidFill>
                  <a:schemeClr val="accent4">
                    <a:lumMod val="60000"/>
                    <a:lumOff val="40000"/>
                  </a:schemeClr>
                </a:solidFill>
                <a:latin typeface="Walter Turncoat" charset="0"/>
                <a:ea typeface="Walter Turncoat" charset="0"/>
              </a:rPr>
              <a:t>you </a:t>
            </a:r>
            <a:r>
              <a:rPr lang="en-US" sz="2100" dirty="0" smtClean="0">
                <a:solidFill>
                  <a:schemeClr val="accent4">
                    <a:lumMod val="60000"/>
                    <a:lumOff val="40000"/>
                  </a:schemeClr>
                </a:solidFill>
                <a:latin typeface="Walter Turncoat" charset="0"/>
                <a:ea typeface="Walter Turncoat" charset="0"/>
              </a:rPr>
              <a:t>out (homework, notes, tests, etc.) within the allotted amount of days (1 day out = 1 day to </a:t>
            </a:r>
            <a:r>
              <a:rPr lang="en-US" sz="2100" dirty="0" smtClean="0">
                <a:solidFill>
                  <a:schemeClr val="accent4">
                    <a:lumMod val="60000"/>
                    <a:lumOff val="40000"/>
                  </a:schemeClr>
                </a:solidFill>
                <a:latin typeface="Walter Turncoat" charset="0"/>
                <a:ea typeface="Walter Turncoat" charset="0"/>
              </a:rPr>
              <a:t>make</a:t>
            </a:r>
          </a:p>
          <a:p>
            <a:pPr marL="1311275" lvl="8" indent="-220663"/>
            <a:r>
              <a:rPr lang="en-US" sz="2100" dirty="0" smtClean="0">
                <a:solidFill>
                  <a:schemeClr val="accent4">
                    <a:lumMod val="60000"/>
                    <a:lumOff val="40000"/>
                  </a:schemeClr>
                </a:solidFill>
                <a:latin typeface="Walter Turncoat" charset="0"/>
                <a:ea typeface="Walter Turncoat" charset="0"/>
              </a:rPr>
              <a:t>	</a:t>
            </a:r>
            <a:r>
              <a:rPr lang="en-US" sz="2100" dirty="0" smtClean="0">
                <a:solidFill>
                  <a:schemeClr val="accent4">
                    <a:lumMod val="60000"/>
                    <a:lumOff val="40000"/>
                  </a:schemeClr>
                </a:solidFill>
                <a:latin typeface="Walter Turncoat" charset="0"/>
                <a:ea typeface="Walter Turncoat" charset="0"/>
              </a:rPr>
              <a:t> </a:t>
            </a:r>
            <a:r>
              <a:rPr lang="en-US" sz="2100" dirty="0" smtClean="0">
                <a:solidFill>
                  <a:schemeClr val="accent4">
                    <a:lumMod val="60000"/>
                    <a:lumOff val="40000"/>
                  </a:schemeClr>
                </a:solidFill>
                <a:latin typeface="Walter Turncoat" charset="0"/>
                <a:ea typeface="Walter Turncoat" charset="0"/>
              </a:rPr>
              <a:t>up work</a:t>
            </a:r>
            <a:r>
              <a:rPr lang="en-US" sz="2100" dirty="0" smtClean="0">
                <a:solidFill>
                  <a:schemeClr val="accent4">
                    <a:lumMod val="60000"/>
                    <a:lumOff val="40000"/>
                  </a:schemeClr>
                </a:solidFill>
                <a:latin typeface="Walter Turncoat" charset="0"/>
                <a:ea typeface="Walter Turncoat" charset="0"/>
              </a:rPr>
              <a:t>)</a:t>
            </a:r>
          </a:p>
          <a:p>
            <a:pPr marL="1311275" lvl="8" indent="-220663">
              <a:buFont typeface="Wingdings" pitchFamily="2" charset="2"/>
              <a:buChar char="§"/>
            </a:pPr>
            <a:r>
              <a:rPr lang="en-US" sz="2100" dirty="0" smtClean="0">
                <a:solidFill>
                  <a:schemeClr val="accent4">
                    <a:lumMod val="60000"/>
                    <a:lumOff val="40000"/>
                  </a:schemeClr>
                </a:solidFill>
                <a:latin typeface="Walter Turncoat" charset="0"/>
                <a:ea typeface="Walter Turncoat" charset="0"/>
              </a:rPr>
              <a:t>If you are unsure of what assignment is due or </a:t>
            </a:r>
          </a:p>
          <a:p>
            <a:pPr marL="1311275" lvl="8" indent="-220663"/>
            <a:r>
              <a:rPr lang="en-US" sz="2100" dirty="0" smtClean="0">
                <a:solidFill>
                  <a:schemeClr val="accent4">
                    <a:lumMod val="60000"/>
                    <a:lumOff val="40000"/>
                  </a:schemeClr>
                </a:solidFill>
                <a:latin typeface="Walter Turncoat" charset="0"/>
                <a:ea typeface="Walter Turncoat" charset="0"/>
              </a:rPr>
              <a:t>	</a:t>
            </a:r>
            <a:r>
              <a:rPr lang="en-US" sz="2100" dirty="0" smtClean="0">
                <a:solidFill>
                  <a:schemeClr val="accent4">
                    <a:lumMod val="60000"/>
                    <a:lumOff val="40000"/>
                  </a:schemeClr>
                </a:solidFill>
                <a:latin typeface="Walter Turncoat" charset="0"/>
                <a:ea typeface="Walter Turncoat" charset="0"/>
              </a:rPr>
              <a:t>how to do it or when it’s due, you must see me</a:t>
            </a:r>
          </a:p>
          <a:p>
            <a:pPr marL="1311275" lvl="8" indent="-220663"/>
            <a:endParaRPr lang="en-US" sz="2100" dirty="0" smtClean="0">
              <a:solidFill>
                <a:schemeClr val="accent4">
                  <a:lumMod val="60000"/>
                  <a:lumOff val="40000"/>
                </a:schemeClr>
              </a:solidFill>
              <a:latin typeface="Walter Turncoat" charset="0"/>
              <a:ea typeface="Walter Turncoat" charset="0"/>
            </a:endParaRPr>
          </a:p>
          <a:p>
            <a:pPr marL="1311275" lvl="8" indent="-220663"/>
            <a:endParaRPr lang="en-US" sz="2100" dirty="0" smtClean="0">
              <a:solidFill>
                <a:schemeClr val="accent3">
                  <a:lumMod val="60000"/>
                  <a:lumOff val="40000"/>
                </a:schemeClr>
              </a:solidFill>
              <a:latin typeface="Walter Turncoat" charset="0"/>
              <a:ea typeface="Walter Turncoat" charset="0"/>
            </a:endParaRPr>
          </a:p>
          <a:p>
            <a:pPr marL="231775" indent="-231775"/>
            <a:endParaRPr lang="en-US" sz="1800" dirty="0" smtClean="0">
              <a:solidFill>
                <a:schemeClr val="accent4">
                  <a:lumMod val="60000"/>
                  <a:lumOff val="40000"/>
                </a:schemeClr>
              </a:solidFill>
              <a:latin typeface="Walter Turncoat" charset="0"/>
              <a:ea typeface="Walter Turncoat" charset="0"/>
            </a:endParaRPr>
          </a:p>
          <a:p>
            <a:pPr lvl="5"/>
            <a:endParaRPr lang="en-US" sz="1000" dirty="0" smtClean="0">
              <a:solidFill>
                <a:schemeClr val="accent4">
                  <a:lumMod val="60000"/>
                  <a:lumOff val="40000"/>
                </a:schemeClr>
              </a:solidFill>
              <a:latin typeface="Walter Turncoat" charset="0"/>
              <a:ea typeface="Walter Turncoat" charset="0"/>
            </a:endParaRPr>
          </a:p>
          <a:p>
            <a:pPr>
              <a:buFont typeface="Arial" pitchFamily="34" charset="0"/>
              <a:buChar char="•"/>
            </a:pPr>
            <a:endParaRPr lang="en-US" sz="2400" dirty="0">
              <a:solidFill>
                <a:srgbClr val="FF3399"/>
              </a:solidFill>
              <a:latin typeface="Walter Turncoat" charset="0"/>
              <a:ea typeface="Walter Turncoat" charset="0"/>
            </a:endParaRPr>
          </a:p>
        </p:txBody>
      </p:sp>
      <p:sp>
        <p:nvSpPr>
          <p:cNvPr id="11" name="Shape 42"/>
          <p:cNvSpPr/>
          <p:nvPr/>
        </p:nvSpPr>
        <p:spPr>
          <a:xfrm>
            <a:off x="8101537" y="3762480"/>
            <a:ext cx="414283" cy="362159"/>
          </a:xfrm>
          <a:custGeom>
            <a:avLst/>
            <a:gdLst/>
            <a:ahLst/>
            <a:cxnLst/>
            <a:rect l="0" t="0" r="0" b="0"/>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2" name="Shape 43"/>
          <p:cNvSpPr/>
          <p:nvPr/>
        </p:nvSpPr>
        <p:spPr>
          <a:xfrm>
            <a:off x="8046497" y="1777734"/>
            <a:ext cx="458408" cy="451502"/>
          </a:xfrm>
          <a:custGeom>
            <a:avLst/>
            <a:gdLst/>
            <a:ahLst/>
            <a:cxnLst/>
            <a:rect l="0" t="0" r="0" b="0"/>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3" name="Shape 47"/>
          <p:cNvSpPr/>
          <p:nvPr/>
        </p:nvSpPr>
        <p:spPr>
          <a:xfrm>
            <a:off x="8153400" y="209550"/>
            <a:ext cx="376517" cy="380255"/>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4" name="Shape 48"/>
          <p:cNvSpPr/>
          <p:nvPr/>
        </p:nvSpPr>
        <p:spPr>
          <a:xfrm>
            <a:off x="8112433" y="1020508"/>
            <a:ext cx="392472" cy="391401"/>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5" name="Shape 49"/>
          <p:cNvSpPr/>
          <p:nvPr/>
        </p:nvSpPr>
        <p:spPr>
          <a:xfrm>
            <a:off x="8148070" y="4579808"/>
            <a:ext cx="387161" cy="402569"/>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6" name="Shape 51"/>
          <p:cNvSpPr/>
          <p:nvPr/>
        </p:nvSpPr>
        <p:spPr>
          <a:xfrm>
            <a:off x="8180503" y="2777289"/>
            <a:ext cx="256359" cy="437143"/>
          </a:xfrm>
          <a:custGeom>
            <a:avLst/>
            <a:gdLst/>
            <a:ahLst/>
            <a:cxnLst/>
            <a:rect l="0" t="0" r="0" b="0"/>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blinds(horizontal)">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blinds(horizontal)">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blinds(horizontal)">
                                      <p:cBhvr>
                                        <p:cTn id="25" dur="500"/>
                                        <p:tgtEl>
                                          <p:spTgt spid="6">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blinds(horizontal)">
                                      <p:cBhvr>
                                        <p:cTn id="28" dur="500"/>
                                        <p:tgtEl>
                                          <p:spTgt spid="6">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blinds(horizontal)">
                                      <p:cBhvr>
                                        <p:cTn id="31" dur="500"/>
                                        <p:tgtEl>
                                          <p:spTgt spid="6">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6">
                                            <p:txEl>
                                              <p:pRg st="7" end="7"/>
                                            </p:txEl>
                                          </p:spTgt>
                                        </p:tgtEl>
                                        <p:attrNameLst>
                                          <p:attrName>style.visibility</p:attrName>
                                        </p:attrNameLst>
                                      </p:cBhvr>
                                      <p:to>
                                        <p:strVal val="visible"/>
                                      </p:to>
                                    </p:set>
                                    <p:animEffect transition="in" filter="blinds(horizontal)">
                                      <p:cBhvr>
                                        <p:cTn id="36" dur="500"/>
                                        <p:tgtEl>
                                          <p:spTgt spid="6">
                                            <p:txEl>
                                              <p:pRg st="7" end="7"/>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animEffect transition="in" filter="blinds(horizontal)">
                                      <p:cBhvr>
                                        <p:cTn id="39"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56000" cy="685800"/>
          </a:xfrm>
        </p:spPr>
        <p:txBody>
          <a:bodyPr/>
          <a:lstStyle/>
          <a:p>
            <a:r>
              <a:rPr lang="en-US" sz="3600" dirty="0" smtClean="0">
                <a:solidFill>
                  <a:srgbClr val="FFFF00"/>
                </a:solidFill>
              </a:rPr>
              <a:t>Daily Grade </a:t>
            </a:r>
            <a:r>
              <a:rPr lang="en-US" sz="2000" dirty="0" smtClean="0">
                <a:solidFill>
                  <a:srgbClr val="FFFF00"/>
                </a:solidFill>
              </a:rPr>
              <a:t>(cont.) </a:t>
            </a:r>
            <a:r>
              <a:rPr lang="en-US" sz="3600" dirty="0" smtClean="0">
                <a:solidFill>
                  <a:srgbClr val="FFFF00"/>
                </a:solidFill>
              </a:rPr>
              <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588407"/>
            <a:ext cx="8458200" cy="4555093"/>
          </a:xfrm>
          <a:prstGeom prst="rect">
            <a:avLst/>
          </a:prstGeom>
          <a:noFill/>
        </p:spPr>
        <p:txBody>
          <a:bodyPr wrap="square" rtlCol="0">
            <a:spAutoFit/>
          </a:bodyPr>
          <a:lstStyle/>
          <a:p>
            <a:pPr marL="231775" indent="-231775">
              <a:buFont typeface="Arial" pitchFamily="34" charset="0"/>
              <a:buChar char="•"/>
            </a:pPr>
            <a:r>
              <a:rPr lang="en-US" sz="2800" dirty="0" smtClean="0">
                <a:solidFill>
                  <a:schemeClr val="accent2">
                    <a:lumMod val="60000"/>
                    <a:lumOff val="40000"/>
                  </a:schemeClr>
                </a:solidFill>
                <a:latin typeface="Walter Turncoat" charset="0"/>
                <a:ea typeface="Walter Turncoat" charset="0"/>
              </a:rPr>
              <a:t>Preparedness: 1 point deduction; All are strictly enforced:</a:t>
            </a:r>
          </a:p>
          <a:p>
            <a:pPr marL="858838" lvl="8" indent="-341313">
              <a:buFont typeface="Wingdings" pitchFamily="2" charset="2"/>
              <a:buChar char="Ø"/>
            </a:pPr>
            <a:r>
              <a:rPr lang="en-US" sz="2400" dirty="0" smtClean="0">
                <a:solidFill>
                  <a:schemeClr val="accent2">
                    <a:lumMod val="60000"/>
                    <a:lumOff val="40000"/>
                  </a:schemeClr>
                </a:solidFill>
                <a:latin typeface="Walter Turncoat" charset="0"/>
                <a:ea typeface="Walter Turncoat" charset="0"/>
              </a:rPr>
              <a:t>Pencil/Pen</a:t>
            </a:r>
          </a:p>
          <a:p>
            <a:pPr marL="858838" lvl="8" indent="-341313">
              <a:buFont typeface="Wingdings" pitchFamily="2" charset="2"/>
              <a:buChar char="Ø"/>
            </a:pPr>
            <a:r>
              <a:rPr lang="en-US" sz="2400" dirty="0" smtClean="0">
                <a:solidFill>
                  <a:schemeClr val="accent2">
                    <a:lumMod val="60000"/>
                    <a:lumOff val="40000"/>
                  </a:schemeClr>
                </a:solidFill>
                <a:latin typeface="Walter Turncoat" charset="0"/>
                <a:ea typeface="Walter Turncoat" charset="0"/>
              </a:rPr>
              <a:t>Textbook/s</a:t>
            </a:r>
          </a:p>
          <a:p>
            <a:pPr marL="858838" lvl="8" indent="-341313">
              <a:buFont typeface="Wingdings" pitchFamily="2" charset="2"/>
              <a:buChar char="Ø"/>
            </a:pPr>
            <a:r>
              <a:rPr lang="en-US" sz="2400" dirty="0" smtClean="0">
                <a:solidFill>
                  <a:schemeClr val="accent2">
                    <a:lumMod val="60000"/>
                    <a:lumOff val="40000"/>
                  </a:schemeClr>
                </a:solidFill>
                <a:latin typeface="Walter Turncoat" charset="0"/>
                <a:ea typeface="Walter Turncoat" charset="0"/>
              </a:rPr>
              <a:t>3-Ring binder, including any handouts</a:t>
            </a:r>
          </a:p>
          <a:p>
            <a:pPr marL="858838" lvl="8" indent="-341313">
              <a:buFont typeface="Wingdings" pitchFamily="2" charset="2"/>
              <a:buChar char="Ø"/>
            </a:pPr>
            <a:r>
              <a:rPr lang="en-US" sz="2400" dirty="0" smtClean="0">
                <a:solidFill>
                  <a:schemeClr val="accent2">
                    <a:lumMod val="60000"/>
                    <a:lumOff val="40000"/>
                  </a:schemeClr>
                </a:solidFill>
                <a:latin typeface="Walter Turncoat" charset="0"/>
                <a:ea typeface="Walter Turncoat" charset="0"/>
              </a:rPr>
              <a:t>Completed homework</a:t>
            </a:r>
          </a:p>
          <a:p>
            <a:pPr marL="858838" lvl="8" indent="-341313">
              <a:buFont typeface="Wingdings" pitchFamily="2" charset="2"/>
              <a:buChar char="Ø"/>
            </a:pPr>
            <a:r>
              <a:rPr lang="en-US" sz="2400" dirty="0" smtClean="0">
                <a:solidFill>
                  <a:schemeClr val="accent2">
                    <a:lumMod val="60000"/>
                    <a:lumOff val="40000"/>
                  </a:schemeClr>
                </a:solidFill>
                <a:latin typeface="Walter Turncoat" charset="0"/>
                <a:ea typeface="Walter Turncoat" charset="0"/>
              </a:rPr>
              <a:t>Late</a:t>
            </a:r>
          </a:p>
          <a:p>
            <a:pPr marL="858838" lvl="8" indent="-341313">
              <a:buFont typeface="Wingdings" pitchFamily="2" charset="2"/>
              <a:buChar char="Ø"/>
            </a:pPr>
            <a:r>
              <a:rPr lang="en-US" sz="2400" dirty="0" smtClean="0">
                <a:solidFill>
                  <a:schemeClr val="accent2">
                    <a:lumMod val="60000"/>
                    <a:lumOff val="40000"/>
                  </a:schemeClr>
                </a:solidFill>
                <a:latin typeface="Walter Turncoat" charset="0"/>
                <a:ea typeface="Walter Turncoat" charset="0"/>
              </a:rPr>
              <a:t>Gum (none)</a:t>
            </a:r>
          </a:p>
          <a:p>
            <a:pPr marL="858838" lvl="8" indent="-341313">
              <a:buFont typeface="Wingdings" pitchFamily="2" charset="2"/>
              <a:buChar char="Ø"/>
            </a:pPr>
            <a:r>
              <a:rPr lang="en-US" sz="2400" dirty="0" smtClean="0">
                <a:solidFill>
                  <a:schemeClr val="accent2">
                    <a:lumMod val="60000"/>
                    <a:lumOff val="40000"/>
                  </a:schemeClr>
                </a:solidFill>
                <a:latin typeface="Walter Turncoat" charset="0"/>
                <a:ea typeface="Walter Turncoat" charset="0"/>
              </a:rPr>
              <a:t>Cell phone (none, unless I direct you to have </a:t>
            </a:r>
          </a:p>
          <a:p>
            <a:pPr marL="858838" lvl="8" indent="-341313"/>
            <a:r>
              <a:rPr lang="en-US" sz="2400" dirty="0" smtClean="0">
                <a:solidFill>
                  <a:schemeClr val="accent2">
                    <a:lumMod val="60000"/>
                    <a:lumOff val="40000"/>
                  </a:schemeClr>
                </a:solidFill>
                <a:latin typeface="Walter Turncoat" charset="0"/>
                <a:ea typeface="Walter Turncoat" charset="0"/>
              </a:rPr>
              <a:t>	</a:t>
            </a:r>
            <a:r>
              <a:rPr lang="en-US" sz="2400" dirty="0" smtClean="0">
                <a:solidFill>
                  <a:schemeClr val="accent2">
                    <a:lumMod val="60000"/>
                    <a:lumOff val="40000"/>
                  </a:schemeClr>
                </a:solidFill>
                <a:latin typeface="Walter Turncoat" charset="0"/>
                <a:ea typeface="Walter Turncoat" charset="0"/>
              </a:rPr>
              <a:t>them out)</a:t>
            </a:r>
          </a:p>
          <a:p>
            <a:pPr marL="1543050" lvl="8" indent="-285750">
              <a:buFont typeface="Wingdings" pitchFamily="2" charset="2"/>
              <a:buChar char="§"/>
            </a:pPr>
            <a:r>
              <a:rPr lang="en-US" sz="2100" dirty="0" smtClean="0">
                <a:solidFill>
                  <a:schemeClr val="accent2">
                    <a:lumMod val="60000"/>
                    <a:lumOff val="40000"/>
                  </a:schemeClr>
                </a:solidFill>
                <a:latin typeface="Walter Turncoat" charset="0"/>
                <a:ea typeface="Walter Turncoat" charset="0"/>
              </a:rPr>
              <a:t>Place in your assigned pocket</a:t>
            </a:r>
          </a:p>
          <a:p>
            <a:pPr marL="1543050" lvl="8" indent="-285750">
              <a:buFont typeface="Wingdings" pitchFamily="2" charset="2"/>
              <a:buChar char="§"/>
            </a:pPr>
            <a:r>
              <a:rPr lang="en-US" sz="2100" dirty="0" smtClean="0">
                <a:solidFill>
                  <a:schemeClr val="accent2">
                    <a:lumMod val="60000"/>
                    <a:lumOff val="40000"/>
                  </a:schemeClr>
                </a:solidFill>
                <a:latin typeface="Walter Turncoat" charset="0"/>
                <a:ea typeface="Walter Turncoat" charset="0"/>
              </a:rPr>
              <a:t>Repeated violations = discipline Consequence</a:t>
            </a:r>
          </a:p>
        </p:txBody>
      </p:sp>
      <p:sp>
        <p:nvSpPr>
          <p:cNvPr id="7" name="Shape 40"/>
          <p:cNvSpPr/>
          <p:nvPr/>
        </p:nvSpPr>
        <p:spPr>
          <a:xfrm>
            <a:off x="8023239" y="392294"/>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8" name="Shape 41"/>
          <p:cNvSpPr/>
          <p:nvPr/>
        </p:nvSpPr>
        <p:spPr>
          <a:xfrm>
            <a:off x="8040514" y="2364325"/>
            <a:ext cx="345680" cy="414829"/>
          </a:xfrm>
          <a:custGeom>
            <a:avLst/>
            <a:gdLst/>
            <a:ahLst/>
            <a:cxnLst/>
            <a:rect l="0" t="0" r="0" b="0"/>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9" name="Shape 44"/>
          <p:cNvSpPr/>
          <p:nvPr/>
        </p:nvSpPr>
        <p:spPr>
          <a:xfrm>
            <a:off x="8014737" y="4003530"/>
            <a:ext cx="397258" cy="292507"/>
          </a:xfrm>
          <a:custGeom>
            <a:avLst/>
            <a:gdLst/>
            <a:ahLst/>
            <a:cxnLst/>
            <a:rect l="0" t="0" r="0" b="0"/>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0" name="Shape 45"/>
          <p:cNvSpPr/>
          <p:nvPr/>
        </p:nvSpPr>
        <p:spPr>
          <a:xfrm>
            <a:off x="7976175" y="4720181"/>
            <a:ext cx="474362" cy="267505"/>
          </a:xfrm>
          <a:custGeom>
            <a:avLst/>
            <a:gdLst/>
            <a:ahLst/>
            <a:cxnLst/>
            <a:rect l="0" t="0" r="0" b="0"/>
            <a:pathLst>
              <a:path w="21705" h="12240" extrusionOk="0">
                <a:moveTo>
                  <a:pt x="17544" y="4258"/>
                </a:moveTo>
                <a:lnTo>
                  <a:pt x="17811" y="4307"/>
                </a:lnTo>
                <a:lnTo>
                  <a:pt x="18055" y="4356"/>
                </a:lnTo>
                <a:lnTo>
                  <a:pt x="17957" y="4575"/>
                </a:lnTo>
                <a:lnTo>
                  <a:pt x="17860" y="4769"/>
                </a:lnTo>
                <a:lnTo>
                  <a:pt x="17714" y="5207"/>
                </a:lnTo>
                <a:lnTo>
                  <a:pt x="17617" y="5669"/>
                </a:lnTo>
                <a:lnTo>
                  <a:pt x="17495" y="6083"/>
                </a:lnTo>
                <a:lnTo>
                  <a:pt x="17373" y="6618"/>
                </a:lnTo>
                <a:lnTo>
                  <a:pt x="17276" y="7129"/>
                </a:lnTo>
                <a:lnTo>
                  <a:pt x="17130" y="7129"/>
                </a:lnTo>
                <a:lnTo>
                  <a:pt x="16570" y="5840"/>
                </a:lnTo>
                <a:lnTo>
                  <a:pt x="16011" y="4526"/>
                </a:lnTo>
                <a:lnTo>
                  <a:pt x="16278" y="4429"/>
                </a:lnTo>
                <a:lnTo>
                  <a:pt x="16522" y="4331"/>
                </a:lnTo>
                <a:lnTo>
                  <a:pt x="16789" y="4283"/>
                </a:lnTo>
                <a:lnTo>
                  <a:pt x="17033" y="4258"/>
                </a:lnTo>
                <a:close/>
                <a:moveTo>
                  <a:pt x="15451" y="4599"/>
                </a:moveTo>
                <a:lnTo>
                  <a:pt x="15962" y="5888"/>
                </a:lnTo>
                <a:lnTo>
                  <a:pt x="16497" y="7178"/>
                </a:lnTo>
                <a:lnTo>
                  <a:pt x="16205" y="6935"/>
                </a:lnTo>
                <a:lnTo>
                  <a:pt x="15938" y="6691"/>
                </a:lnTo>
                <a:lnTo>
                  <a:pt x="15597" y="6326"/>
                </a:lnTo>
                <a:lnTo>
                  <a:pt x="15281" y="5937"/>
                </a:lnTo>
                <a:lnTo>
                  <a:pt x="14940" y="5548"/>
                </a:lnTo>
                <a:lnTo>
                  <a:pt x="14745" y="5402"/>
                </a:lnTo>
                <a:lnTo>
                  <a:pt x="14551" y="5256"/>
                </a:lnTo>
                <a:lnTo>
                  <a:pt x="14770" y="5061"/>
                </a:lnTo>
                <a:lnTo>
                  <a:pt x="14989" y="4891"/>
                </a:lnTo>
                <a:lnTo>
                  <a:pt x="15208" y="4745"/>
                </a:lnTo>
                <a:lnTo>
                  <a:pt x="15451" y="4599"/>
                </a:lnTo>
                <a:close/>
                <a:moveTo>
                  <a:pt x="5012" y="4307"/>
                </a:moveTo>
                <a:lnTo>
                  <a:pt x="5353" y="4404"/>
                </a:lnTo>
                <a:lnTo>
                  <a:pt x="5669" y="4526"/>
                </a:lnTo>
                <a:lnTo>
                  <a:pt x="5986" y="4696"/>
                </a:lnTo>
                <a:lnTo>
                  <a:pt x="6302" y="4866"/>
                </a:lnTo>
                <a:lnTo>
                  <a:pt x="6059" y="5183"/>
                </a:lnTo>
                <a:lnTo>
                  <a:pt x="5304" y="6180"/>
                </a:lnTo>
                <a:lnTo>
                  <a:pt x="4550" y="7202"/>
                </a:lnTo>
                <a:lnTo>
                  <a:pt x="4501" y="7129"/>
                </a:lnTo>
                <a:lnTo>
                  <a:pt x="4453" y="7081"/>
                </a:lnTo>
                <a:lnTo>
                  <a:pt x="4599" y="6156"/>
                </a:lnTo>
                <a:lnTo>
                  <a:pt x="4793" y="5231"/>
                </a:lnTo>
                <a:lnTo>
                  <a:pt x="5012" y="4307"/>
                </a:lnTo>
                <a:close/>
                <a:moveTo>
                  <a:pt x="4234" y="4210"/>
                </a:moveTo>
                <a:lnTo>
                  <a:pt x="4720" y="4258"/>
                </a:lnTo>
                <a:lnTo>
                  <a:pt x="4477" y="5158"/>
                </a:lnTo>
                <a:lnTo>
                  <a:pt x="4282" y="6083"/>
                </a:lnTo>
                <a:lnTo>
                  <a:pt x="4185" y="6545"/>
                </a:lnTo>
                <a:lnTo>
                  <a:pt x="4112" y="7008"/>
                </a:lnTo>
                <a:lnTo>
                  <a:pt x="4088" y="7008"/>
                </a:lnTo>
                <a:lnTo>
                  <a:pt x="3991" y="6618"/>
                </a:lnTo>
                <a:lnTo>
                  <a:pt x="3869" y="6253"/>
                </a:lnTo>
                <a:lnTo>
                  <a:pt x="3747" y="5767"/>
                </a:lnTo>
                <a:lnTo>
                  <a:pt x="3577" y="5304"/>
                </a:lnTo>
                <a:lnTo>
                  <a:pt x="3358" y="4842"/>
                </a:lnTo>
                <a:lnTo>
                  <a:pt x="3139" y="4404"/>
                </a:lnTo>
                <a:lnTo>
                  <a:pt x="3090" y="4380"/>
                </a:lnTo>
                <a:lnTo>
                  <a:pt x="3066" y="4356"/>
                </a:lnTo>
                <a:lnTo>
                  <a:pt x="2993" y="4380"/>
                </a:lnTo>
                <a:lnTo>
                  <a:pt x="2944" y="4429"/>
                </a:lnTo>
                <a:lnTo>
                  <a:pt x="2920" y="4453"/>
                </a:lnTo>
                <a:lnTo>
                  <a:pt x="2920" y="4502"/>
                </a:lnTo>
                <a:lnTo>
                  <a:pt x="3261" y="5329"/>
                </a:lnTo>
                <a:lnTo>
                  <a:pt x="3407" y="5742"/>
                </a:lnTo>
                <a:lnTo>
                  <a:pt x="3553" y="6156"/>
                </a:lnTo>
                <a:lnTo>
                  <a:pt x="3674" y="6594"/>
                </a:lnTo>
                <a:lnTo>
                  <a:pt x="3796" y="7081"/>
                </a:lnTo>
                <a:lnTo>
                  <a:pt x="3601" y="7202"/>
                </a:lnTo>
                <a:lnTo>
                  <a:pt x="3431" y="7373"/>
                </a:lnTo>
                <a:lnTo>
                  <a:pt x="2944" y="7056"/>
                </a:lnTo>
                <a:lnTo>
                  <a:pt x="2701" y="6886"/>
                </a:lnTo>
                <a:lnTo>
                  <a:pt x="2482" y="6691"/>
                </a:lnTo>
                <a:lnTo>
                  <a:pt x="2190" y="6399"/>
                </a:lnTo>
                <a:lnTo>
                  <a:pt x="1922" y="6083"/>
                </a:lnTo>
                <a:lnTo>
                  <a:pt x="1630" y="5791"/>
                </a:lnTo>
                <a:lnTo>
                  <a:pt x="1484" y="5645"/>
                </a:lnTo>
                <a:lnTo>
                  <a:pt x="1314" y="5523"/>
                </a:lnTo>
                <a:lnTo>
                  <a:pt x="1484" y="5329"/>
                </a:lnTo>
                <a:lnTo>
                  <a:pt x="1655" y="5158"/>
                </a:lnTo>
                <a:lnTo>
                  <a:pt x="1849" y="4988"/>
                </a:lnTo>
                <a:lnTo>
                  <a:pt x="2044" y="4842"/>
                </a:lnTo>
                <a:lnTo>
                  <a:pt x="2239" y="4721"/>
                </a:lnTo>
                <a:lnTo>
                  <a:pt x="2433" y="4599"/>
                </a:lnTo>
                <a:lnTo>
                  <a:pt x="2652" y="4502"/>
                </a:lnTo>
                <a:lnTo>
                  <a:pt x="2871" y="4404"/>
                </a:lnTo>
                <a:lnTo>
                  <a:pt x="3090" y="4331"/>
                </a:lnTo>
                <a:lnTo>
                  <a:pt x="3309" y="4283"/>
                </a:lnTo>
                <a:lnTo>
                  <a:pt x="3553" y="4234"/>
                </a:lnTo>
                <a:lnTo>
                  <a:pt x="3772" y="4210"/>
                </a:lnTo>
                <a:close/>
                <a:moveTo>
                  <a:pt x="18152" y="4404"/>
                </a:moveTo>
                <a:lnTo>
                  <a:pt x="18395" y="4477"/>
                </a:lnTo>
                <a:lnTo>
                  <a:pt x="18639" y="4575"/>
                </a:lnTo>
                <a:lnTo>
                  <a:pt x="18858" y="4672"/>
                </a:lnTo>
                <a:lnTo>
                  <a:pt x="19077" y="4793"/>
                </a:lnTo>
                <a:lnTo>
                  <a:pt x="19515" y="5085"/>
                </a:lnTo>
                <a:lnTo>
                  <a:pt x="19904" y="5426"/>
                </a:lnTo>
                <a:lnTo>
                  <a:pt x="19588" y="5742"/>
                </a:lnTo>
                <a:lnTo>
                  <a:pt x="19247" y="6083"/>
                </a:lnTo>
                <a:lnTo>
                  <a:pt x="18931" y="6424"/>
                </a:lnTo>
                <a:lnTo>
                  <a:pt x="18614" y="6740"/>
                </a:lnTo>
                <a:lnTo>
                  <a:pt x="18201" y="7081"/>
                </a:lnTo>
                <a:lnTo>
                  <a:pt x="17787" y="7421"/>
                </a:lnTo>
                <a:lnTo>
                  <a:pt x="17665" y="7275"/>
                </a:lnTo>
                <a:lnTo>
                  <a:pt x="17495" y="7178"/>
                </a:lnTo>
                <a:lnTo>
                  <a:pt x="17592" y="6667"/>
                </a:lnTo>
                <a:lnTo>
                  <a:pt x="17690" y="6156"/>
                </a:lnTo>
                <a:lnTo>
                  <a:pt x="17811" y="5718"/>
                </a:lnTo>
                <a:lnTo>
                  <a:pt x="17933" y="5280"/>
                </a:lnTo>
                <a:lnTo>
                  <a:pt x="18055" y="4842"/>
                </a:lnTo>
                <a:lnTo>
                  <a:pt x="18152" y="4404"/>
                </a:lnTo>
                <a:close/>
                <a:moveTo>
                  <a:pt x="6691" y="5183"/>
                </a:moveTo>
                <a:lnTo>
                  <a:pt x="7056" y="5645"/>
                </a:lnTo>
                <a:lnTo>
                  <a:pt x="7227" y="5888"/>
                </a:lnTo>
                <a:lnTo>
                  <a:pt x="7373" y="6132"/>
                </a:lnTo>
                <a:lnTo>
                  <a:pt x="7227" y="6205"/>
                </a:lnTo>
                <a:lnTo>
                  <a:pt x="7056" y="6302"/>
                </a:lnTo>
                <a:lnTo>
                  <a:pt x="6764" y="6521"/>
                </a:lnTo>
                <a:lnTo>
                  <a:pt x="6326" y="6789"/>
                </a:lnTo>
                <a:lnTo>
                  <a:pt x="5864" y="7081"/>
                </a:lnTo>
                <a:lnTo>
                  <a:pt x="5621" y="7202"/>
                </a:lnTo>
                <a:lnTo>
                  <a:pt x="5377" y="7324"/>
                </a:lnTo>
                <a:lnTo>
                  <a:pt x="4891" y="7567"/>
                </a:lnTo>
                <a:lnTo>
                  <a:pt x="5645" y="6570"/>
                </a:lnTo>
                <a:lnTo>
                  <a:pt x="6375" y="5596"/>
                </a:lnTo>
                <a:lnTo>
                  <a:pt x="6691" y="5183"/>
                </a:lnTo>
                <a:close/>
                <a:moveTo>
                  <a:pt x="14526" y="5280"/>
                </a:moveTo>
                <a:lnTo>
                  <a:pt x="14599" y="5499"/>
                </a:lnTo>
                <a:lnTo>
                  <a:pt x="14721" y="5718"/>
                </a:lnTo>
                <a:lnTo>
                  <a:pt x="14867" y="5937"/>
                </a:lnTo>
                <a:lnTo>
                  <a:pt x="15037" y="6132"/>
                </a:lnTo>
                <a:lnTo>
                  <a:pt x="15402" y="6521"/>
                </a:lnTo>
                <a:lnTo>
                  <a:pt x="15743" y="6862"/>
                </a:lnTo>
                <a:lnTo>
                  <a:pt x="16084" y="7178"/>
                </a:lnTo>
                <a:lnTo>
                  <a:pt x="16424" y="7494"/>
                </a:lnTo>
                <a:lnTo>
                  <a:pt x="16327" y="7689"/>
                </a:lnTo>
                <a:lnTo>
                  <a:pt x="15719" y="7494"/>
                </a:lnTo>
                <a:lnTo>
                  <a:pt x="15402" y="7373"/>
                </a:lnTo>
                <a:lnTo>
                  <a:pt x="15110" y="7251"/>
                </a:lnTo>
                <a:lnTo>
                  <a:pt x="14745" y="7081"/>
                </a:lnTo>
                <a:lnTo>
                  <a:pt x="14380" y="6862"/>
                </a:lnTo>
                <a:lnTo>
                  <a:pt x="14015" y="6667"/>
                </a:lnTo>
                <a:lnTo>
                  <a:pt x="13821" y="6594"/>
                </a:lnTo>
                <a:lnTo>
                  <a:pt x="13626" y="6545"/>
                </a:lnTo>
                <a:lnTo>
                  <a:pt x="13796" y="6205"/>
                </a:lnTo>
                <a:lnTo>
                  <a:pt x="14015" y="5864"/>
                </a:lnTo>
                <a:lnTo>
                  <a:pt x="14259" y="5572"/>
                </a:lnTo>
                <a:lnTo>
                  <a:pt x="14526" y="5280"/>
                </a:lnTo>
                <a:close/>
                <a:moveTo>
                  <a:pt x="8395" y="3163"/>
                </a:moveTo>
                <a:lnTo>
                  <a:pt x="8735" y="3188"/>
                </a:lnTo>
                <a:lnTo>
                  <a:pt x="11461" y="3188"/>
                </a:lnTo>
                <a:lnTo>
                  <a:pt x="14332" y="3212"/>
                </a:lnTo>
                <a:lnTo>
                  <a:pt x="13407" y="4404"/>
                </a:lnTo>
                <a:lnTo>
                  <a:pt x="12434" y="5572"/>
                </a:lnTo>
                <a:lnTo>
                  <a:pt x="11363" y="6813"/>
                </a:lnTo>
                <a:lnTo>
                  <a:pt x="10925" y="7300"/>
                </a:lnTo>
                <a:lnTo>
                  <a:pt x="10706" y="7519"/>
                </a:lnTo>
                <a:lnTo>
                  <a:pt x="10512" y="7786"/>
                </a:lnTo>
                <a:lnTo>
                  <a:pt x="10098" y="6935"/>
                </a:lnTo>
                <a:lnTo>
                  <a:pt x="9684" y="6083"/>
                </a:lnTo>
                <a:lnTo>
                  <a:pt x="8930" y="4356"/>
                </a:lnTo>
                <a:lnTo>
                  <a:pt x="8395" y="3163"/>
                </a:lnTo>
                <a:close/>
                <a:moveTo>
                  <a:pt x="20171" y="5669"/>
                </a:moveTo>
                <a:lnTo>
                  <a:pt x="20366" y="5913"/>
                </a:lnTo>
                <a:lnTo>
                  <a:pt x="20561" y="6156"/>
                </a:lnTo>
                <a:lnTo>
                  <a:pt x="20755" y="6424"/>
                </a:lnTo>
                <a:lnTo>
                  <a:pt x="20901" y="6691"/>
                </a:lnTo>
                <a:lnTo>
                  <a:pt x="20999" y="6886"/>
                </a:lnTo>
                <a:lnTo>
                  <a:pt x="21096" y="7105"/>
                </a:lnTo>
                <a:lnTo>
                  <a:pt x="20658" y="7178"/>
                </a:lnTo>
                <a:lnTo>
                  <a:pt x="20244" y="7275"/>
                </a:lnTo>
                <a:lnTo>
                  <a:pt x="19393" y="7494"/>
                </a:lnTo>
                <a:lnTo>
                  <a:pt x="18687" y="7665"/>
                </a:lnTo>
                <a:lnTo>
                  <a:pt x="17982" y="7835"/>
                </a:lnTo>
                <a:lnTo>
                  <a:pt x="17957" y="7762"/>
                </a:lnTo>
                <a:lnTo>
                  <a:pt x="18420" y="7373"/>
                </a:lnTo>
                <a:lnTo>
                  <a:pt x="18858" y="6983"/>
                </a:lnTo>
                <a:lnTo>
                  <a:pt x="19198" y="6691"/>
                </a:lnTo>
                <a:lnTo>
                  <a:pt x="19539" y="6375"/>
                </a:lnTo>
                <a:lnTo>
                  <a:pt x="19880" y="6034"/>
                </a:lnTo>
                <a:lnTo>
                  <a:pt x="20171" y="5669"/>
                </a:lnTo>
                <a:close/>
                <a:moveTo>
                  <a:pt x="3942" y="7543"/>
                </a:moveTo>
                <a:lnTo>
                  <a:pt x="4015" y="7689"/>
                </a:lnTo>
                <a:lnTo>
                  <a:pt x="4088" y="7835"/>
                </a:lnTo>
                <a:lnTo>
                  <a:pt x="4088" y="7859"/>
                </a:lnTo>
                <a:lnTo>
                  <a:pt x="3820" y="7640"/>
                </a:lnTo>
                <a:lnTo>
                  <a:pt x="3942" y="7543"/>
                </a:lnTo>
                <a:close/>
                <a:moveTo>
                  <a:pt x="16741" y="7762"/>
                </a:moveTo>
                <a:lnTo>
                  <a:pt x="16765" y="7786"/>
                </a:lnTo>
                <a:lnTo>
                  <a:pt x="16814" y="7884"/>
                </a:lnTo>
                <a:lnTo>
                  <a:pt x="16692" y="7835"/>
                </a:lnTo>
                <a:lnTo>
                  <a:pt x="16741" y="7762"/>
                </a:lnTo>
                <a:close/>
                <a:moveTo>
                  <a:pt x="7957" y="3504"/>
                </a:moveTo>
                <a:lnTo>
                  <a:pt x="8297" y="4283"/>
                </a:lnTo>
                <a:lnTo>
                  <a:pt x="8711" y="5183"/>
                </a:lnTo>
                <a:lnTo>
                  <a:pt x="9125" y="6083"/>
                </a:lnTo>
                <a:lnTo>
                  <a:pt x="10001" y="7859"/>
                </a:lnTo>
                <a:lnTo>
                  <a:pt x="8443" y="7908"/>
                </a:lnTo>
                <a:lnTo>
                  <a:pt x="8443" y="7446"/>
                </a:lnTo>
                <a:lnTo>
                  <a:pt x="8395" y="6983"/>
                </a:lnTo>
                <a:lnTo>
                  <a:pt x="8297" y="6545"/>
                </a:lnTo>
                <a:lnTo>
                  <a:pt x="8151" y="6107"/>
                </a:lnTo>
                <a:lnTo>
                  <a:pt x="8054" y="5913"/>
                </a:lnTo>
                <a:lnTo>
                  <a:pt x="7957" y="5718"/>
                </a:lnTo>
                <a:lnTo>
                  <a:pt x="7835" y="5523"/>
                </a:lnTo>
                <a:lnTo>
                  <a:pt x="7689" y="5329"/>
                </a:lnTo>
                <a:lnTo>
                  <a:pt x="7567" y="5158"/>
                </a:lnTo>
                <a:lnTo>
                  <a:pt x="7397" y="5012"/>
                </a:lnTo>
                <a:lnTo>
                  <a:pt x="7227" y="4866"/>
                </a:lnTo>
                <a:lnTo>
                  <a:pt x="7056" y="4721"/>
                </a:lnTo>
                <a:lnTo>
                  <a:pt x="7324" y="4356"/>
                </a:lnTo>
                <a:lnTo>
                  <a:pt x="7665" y="3942"/>
                </a:lnTo>
                <a:lnTo>
                  <a:pt x="7835" y="3747"/>
                </a:lnTo>
                <a:lnTo>
                  <a:pt x="7957" y="3504"/>
                </a:lnTo>
                <a:close/>
                <a:moveTo>
                  <a:pt x="3699" y="7811"/>
                </a:moveTo>
                <a:lnTo>
                  <a:pt x="4063" y="7932"/>
                </a:lnTo>
                <a:lnTo>
                  <a:pt x="4063" y="7957"/>
                </a:lnTo>
                <a:lnTo>
                  <a:pt x="3869" y="7908"/>
                </a:lnTo>
                <a:lnTo>
                  <a:pt x="3650" y="7884"/>
                </a:lnTo>
                <a:lnTo>
                  <a:pt x="3699" y="7811"/>
                </a:lnTo>
                <a:close/>
                <a:moveTo>
                  <a:pt x="7543" y="6424"/>
                </a:moveTo>
                <a:lnTo>
                  <a:pt x="7640" y="6643"/>
                </a:lnTo>
                <a:lnTo>
                  <a:pt x="7713" y="6862"/>
                </a:lnTo>
                <a:lnTo>
                  <a:pt x="7786" y="7129"/>
                </a:lnTo>
                <a:lnTo>
                  <a:pt x="7835" y="7397"/>
                </a:lnTo>
                <a:lnTo>
                  <a:pt x="7884" y="7932"/>
                </a:lnTo>
                <a:lnTo>
                  <a:pt x="7300" y="7932"/>
                </a:lnTo>
                <a:lnTo>
                  <a:pt x="5742" y="7957"/>
                </a:lnTo>
                <a:lnTo>
                  <a:pt x="4988" y="7932"/>
                </a:lnTo>
                <a:lnTo>
                  <a:pt x="4988" y="7884"/>
                </a:lnTo>
                <a:lnTo>
                  <a:pt x="5256" y="7762"/>
                </a:lnTo>
                <a:lnTo>
                  <a:pt x="5523" y="7616"/>
                </a:lnTo>
                <a:lnTo>
                  <a:pt x="6034" y="7348"/>
                </a:lnTo>
                <a:lnTo>
                  <a:pt x="6399" y="7178"/>
                </a:lnTo>
                <a:lnTo>
                  <a:pt x="6813" y="6959"/>
                </a:lnTo>
                <a:lnTo>
                  <a:pt x="7202" y="6716"/>
                </a:lnTo>
                <a:lnTo>
                  <a:pt x="7373" y="6570"/>
                </a:lnTo>
                <a:lnTo>
                  <a:pt x="7543" y="6424"/>
                </a:lnTo>
                <a:close/>
                <a:moveTo>
                  <a:pt x="3845" y="8127"/>
                </a:moveTo>
                <a:lnTo>
                  <a:pt x="3674" y="8224"/>
                </a:lnTo>
                <a:lnTo>
                  <a:pt x="3650" y="8200"/>
                </a:lnTo>
                <a:lnTo>
                  <a:pt x="3845" y="8127"/>
                </a:lnTo>
                <a:close/>
                <a:moveTo>
                  <a:pt x="1144" y="5767"/>
                </a:moveTo>
                <a:lnTo>
                  <a:pt x="1338" y="5913"/>
                </a:lnTo>
                <a:lnTo>
                  <a:pt x="1509" y="6059"/>
                </a:lnTo>
                <a:lnTo>
                  <a:pt x="1849" y="6424"/>
                </a:lnTo>
                <a:lnTo>
                  <a:pt x="2166" y="6764"/>
                </a:lnTo>
                <a:lnTo>
                  <a:pt x="2336" y="6935"/>
                </a:lnTo>
                <a:lnTo>
                  <a:pt x="2506" y="7105"/>
                </a:lnTo>
                <a:lnTo>
                  <a:pt x="2871" y="7373"/>
                </a:lnTo>
                <a:lnTo>
                  <a:pt x="3261" y="7616"/>
                </a:lnTo>
                <a:lnTo>
                  <a:pt x="3188" y="7786"/>
                </a:lnTo>
                <a:lnTo>
                  <a:pt x="3163" y="7932"/>
                </a:lnTo>
                <a:lnTo>
                  <a:pt x="2725" y="8030"/>
                </a:lnTo>
                <a:lnTo>
                  <a:pt x="2312" y="8103"/>
                </a:lnTo>
                <a:lnTo>
                  <a:pt x="1411" y="8224"/>
                </a:lnTo>
                <a:lnTo>
                  <a:pt x="973" y="8273"/>
                </a:lnTo>
                <a:lnTo>
                  <a:pt x="535" y="8370"/>
                </a:lnTo>
                <a:lnTo>
                  <a:pt x="511" y="8030"/>
                </a:lnTo>
                <a:lnTo>
                  <a:pt x="535" y="7665"/>
                </a:lnTo>
                <a:lnTo>
                  <a:pt x="560" y="7324"/>
                </a:lnTo>
                <a:lnTo>
                  <a:pt x="633" y="7008"/>
                </a:lnTo>
                <a:lnTo>
                  <a:pt x="730" y="6667"/>
                </a:lnTo>
                <a:lnTo>
                  <a:pt x="852" y="6351"/>
                </a:lnTo>
                <a:lnTo>
                  <a:pt x="973" y="6034"/>
                </a:lnTo>
                <a:lnTo>
                  <a:pt x="1144" y="5767"/>
                </a:lnTo>
                <a:close/>
                <a:moveTo>
                  <a:pt x="4477" y="8273"/>
                </a:moveTo>
                <a:lnTo>
                  <a:pt x="4526" y="8322"/>
                </a:lnTo>
                <a:lnTo>
                  <a:pt x="4501" y="8370"/>
                </a:lnTo>
                <a:lnTo>
                  <a:pt x="4453" y="8273"/>
                </a:lnTo>
                <a:close/>
                <a:moveTo>
                  <a:pt x="3942" y="8176"/>
                </a:moveTo>
                <a:lnTo>
                  <a:pt x="3820" y="8395"/>
                </a:lnTo>
                <a:lnTo>
                  <a:pt x="3747" y="8346"/>
                </a:lnTo>
                <a:lnTo>
                  <a:pt x="3942" y="8176"/>
                </a:lnTo>
                <a:close/>
                <a:moveTo>
                  <a:pt x="4112" y="8151"/>
                </a:moveTo>
                <a:lnTo>
                  <a:pt x="4136" y="8176"/>
                </a:lnTo>
                <a:lnTo>
                  <a:pt x="4063" y="8492"/>
                </a:lnTo>
                <a:lnTo>
                  <a:pt x="4039" y="8492"/>
                </a:lnTo>
                <a:lnTo>
                  <a:pt x="4112" y="8151"/>
                </a:lnTo>
                <a:close/>
                <a:moveTo>
                  <a:pt x="4234" y="8224"/>
                </a:moveTo>
                <a:lnTo>
                  <a:pt x="4380" y="8249"/>
                </a:lnTo>
                <a:lnTo>
                  <a:pt x="4428" y="8443"/>
                </a:lnTo>
                <a:lnTo>
                  <a:pt x="4355" y="8468"/>
                </a:lnTo>
                <a:lnTo>
                  <a:pt x="4282" y="8492"/>
                </a:lnTo>
                <a:lnTo>
                  <a:pt x="4234" y="8224"/>
                </a:lnTo>
                <a:close/>
                <a:moveTo>
                  <a:pt x="17349" y="8370"/>
                </a:moveTo>
                <a:lnTo>
                  <a:pt x="17422" y="8395"/>
                </a:lnTo>
                <a:lnTo>
                  <a:pt x="17446" y="8443"/>
                </a:lnTo>
                <a:lnTo>
                  <a:pt x="17373" y="8492"/>
                </a:lnTo>
                <a:lnTo>
                  <a:pt x="17349" y="8370"/>
                </a:lnTo>
                <a:close/>
                <a:moveTo>
                  <a:pt x="16984" y="8273"/>
                </a:moveTo>
                <a:lnTo>
                  <a:pt x="17008" y="8322"/>
                </a:lnTo>
                <a:lnTo>
                  <a:pt x="16887" y="8516"/>
                </a:lnTo>
                <a:lnTo>
                  <a:pt x="16789" y="8443"/>
                </a:lnTo>
                <a:lnTo>
                  <a:pt x="16984" y="8273"/>
                </a:lnTo>
                <a:close/>
                <a:moveTo>
                  <a:pt x="13577" y="6667"/>
                </a:moveTo>
                <a:lnTo>
                  <a:pt x="13699" y="6813"/>
                </a:lnTo>
                <a:lnTo>
                  <a:pt x="13845" y="6935"/>
                </a:lnTo>
                <a:lnTo>
                  <a:pt x="14015" y="7056"/>
                </a:lnTo>
                <a:lnTo>
                  <a:pt x="14210" y="7178"/>
                </a:lnTo>
                <a:lnTo>
                  <a:pt x="14599" y="7348"/>
                </a:lnTo>
                <a:lnTo>
                  <a:pt x="14964" y="7519"/>
                </a:lnTo>
                <a:lnTo>
                  <a:pt x="15597" y="7786"/>
                </a:lnTo>
                <a:lnTo>
                  <a:pt x="15913" y="7932"/>
                </a:lnTo>
                <a:lnTo>
                  <a:pt x="16254" y="8030"/>
                </a:lnTo>
                <a:lnTo>
                  <a:pt x="16254" y="8054"/>
                </a:lnTo>
                <a:lnTo>
                  <a:pt x="15816" y="8151"/>
                </a:lnTo>
                <a:lnTo>
                  <a:pt x="15402" y="8224"/>
                </a:lnTo>
                <a:lnTo>
                  <a:pt x="14891" y="8297"/>
                </a:lnTo>
                <a:lnTo>
                  <a:pt x="14356" y="8346"/>
                </a:lnTo>
                <a:lnTo>
                  <a:pt x="13845" y="8419"/>
                </a:lnTo>
                <a:lnTo>
                  <a:pt x="13602" y="8468"/>
                </a:lnTo>
                <a:lnTo>
                  <a:pt x="13334" y="8541"/>
                </a:lnTo>
                <a:lnTo>
                  <a:pt x="13310" y="8297"/>
                </a:lnTo>
                <a:lnTo>
                  <a:pt x="13310" y="8054"/>
                </a:lnTo>
                <a:lnTo>
                  <a:pt x="13310" y="7811"/>
                </a:lnTo>
                <a:lnTo>
                  <a:pt x="13334" y="7567"/>
                </a:lnTo>
                <a:lnTo>
                  <a:pt x="13358" y="7348"/>
                </a:lnTo>
                <a:lnTo>
                  <a:pt x="13407" y="7105"/>
                </a:lnTo>
                <a:lnTo>
                  <a:pt x="13480" y="6886"/>
                </a:lnTo>
                <a:lnTo>
                  <a:pt x="13577" y="6667"/>
                </a:lnTo>
                <a:close/>
                <a:moveTo>
                  <a:pt x="21169" y="7324"/>
                </a:moveTo>
                <a:lnTo>
                  <a:pt x="21193" y="7543"/>
                </a:lnTo>
                <a:lnTo>
                  <a:pt x="21218" y="7762"/>
                </a:lnTo>
                <a:lnTo>
                  <a:pt x="21218" y="7981"/>
                </a:lnTo>
                <a:lnTo>
                  <a:pt x="21218" y="8200"/>
                </a:lnTo>
                <a:lnTo>
                  <a:pt x="21169" y="8419"/>
                </a:lnTo>
                <a:lnTo>
                  <a:pt x="21120" y="8638"/>
                </a:lnTo>
                <a:lnTo>
                  <a:pt x="21072" y="8857"/>
                </a:lnTo>
                <a:lnTo>
                  <a:pt x="20974" y="9052"/>
                </a:lnTo>
                <a:lnTo>
                  <a:pt x="20828" y="8979"/>
                </a:lnTo>
                <a:lnTo>
                  <a:pt x="20682" y="8906"/>
                </a:lnTo>
                <a:lnTo>
                  <a:pt x="20317" y="8833"/>
                </a:lnTo>
                <a:lnTo>
                  <a:pt x="19223" y="8565"/>
                </a:lnTo>
                <a:lnTo>
                  <a:pt x="18614" y="8395"/>
                </a:lnTo>
                <a:lnTo>
                  <a:pt x="17982" y="8224"/>
                </a:lnTo>
                <a:lnTo>
                  <a:pt x="17982" y="8103"/>
                </a:lnTo>
                <a:lnTo>
                  <a:pt x="19077" y="7835"/>
                </a:lnTo>
                <a:lnTo>
                  <a:pt x="20123" y="7616"/>
                </a:lnTo>
                <a:lnTo>
                  <a:pt x="20658" y="7494"/>
                </a:lnTo>
                <a:lnTo>
                  <a:pt x="21169" y="7324"/>
                </a:lnTo>
                <a:close/>
                <a:moveTo>
                  <a:pt x="16303" y="8419"/>
                </a:moveTo>
                <a:lnTo>
                  <a:pt x="15962" y="8662"/>
                </a:lnTo>
                <a:lnTo>
                  <a:pt x="15670" y="8906"/>
                </a:lnTo>
                <a:lnTo>
                  <a:pt x="14794" y="9465"/>
                </a:lnTo>
                <a:lnTo>
                  <a:pt x="13942" y="10049"/>
                </a:lnTo>
                <a:lnTo>
                  <a:pt x="13723" y="9684"/>
                </a:lnTo>
                <a:lnTo>
                  <a:pt x="13529" y="9271"/>
                </a:lnTo>
                <a:lnTo>
                  <a:pt x="13456" y="9003"/>
                </a:lnTo>
                <a:lnTo>
                  <a:pt x="13383" y="8735"/>
                </a:lnTo>
                <a:lnTo>
                  <a:pt x="13626" y="8760"/>
                </a:lnTo>
                <a:lnTo>
                  <a:pt x="13869" y="8760"/>
                </a:lnTo>
                <a:lnTo>
                  <a:pt x="14356" y="8711"/>
                </a:lnTo>
                <a:lnTo>
                  <a:pt x="14843" y="8638"/>
                </a:lnTo>
                <a:lnTo>
                  <a:pt x="15305" y="8565"/>
                </a:lnTo>
                <a:lnTo>
                  <a:pt x="16303" y="8419"/>
                </a:lnTo>
                <a:close/>
                <a:moveTo>
                  <a:pt x="4988" y="8370"/>
                </a:moveTo>
                <a:lnTo>
                  <a:pt x="5499" y="8395"/>
                </a:lnTo>
                <a:lnTo>
                  <a:pt x="6034" y="8419"/>
                </a:lnTo>
                <a:lnTo>
                  <a:pt x="7105" y="8395"/>
                </a:lnTo>
                <a:lnTo>
                  <a:pt x="7932" y="8395"/>
                </a:lnTo>
                <a:lnTo>
                  <a:pt x="7957" y="8589"/>
                </a:lnTo>
                <a:lnTo>
                  <a:pt x="7859" y="8930"/>
                </a:lnTo>
                <a:lnTo>
                  <a:pt x="7713" y="9246"/>
                </a:lnTo>
                <a:lnTo>
                  <a:pt x="7567" y="9563"/>
                </a:lnTo>
                <a:lnTo>
                  <a:pt x="7421" y="9855"/>
                </a:lnTo>
                <a:lnTo>
                  <a:pt x="7300" y="10074"/>
                </a:lnTo>
                <a:lnTo>
                  <a:pt x="7154" y="10268"/>
                </a:lnTo>
                <a:lnTo>
                  <a:pt x="7032" y="10122"/>
                </a:lnTo>
                <a:lnTo>
                  <a:pt x="6886" y="10001"/>
                </a:lnTo>
                <a:lnTo>
                  <a:pt x="6570" y="9757"/>
                </a:lnTo>
                <a:lnTo>
                  <a:pt x="5961" y="9319"/>
                </a:lnTo>
                <a:lnTo>
                  <a:pt x="4915" y="8541"/>
                </a:lnTo>
                <a:lnTo>
                  <a:pt x="4988" y="8370"/>
                </a:lnTo>
                <a:close/>
                <a:moveTo>
                  <a:pt x="3212" y="8297"/>
                </a:moveTo>
                <a:lnTo>
                  <a:pt x="3236" y="8395"/>
                </a:lnTo>
                <a:lnTo>
                  <a:pt x="3309" y="8516"/>
                </a:lnTo>
                <a:lnTo>
                  <a:pt x="2677" y="9003"/>
                </a:lnTo>
                <a:lnTo>
                  <a:pt x="1922" y="9611"/>
                </a:lnTo>
                <a:lnTo>
                  <a:pt x="1557" y="9952"/>
                </a:lnTo>
                <a:lnTo>
                  <a:pt x="1192" y="10317"/>
                </a:lnTo>
                <a:lnTo>
                  <a:pt x="973" y="9952"/>
                </a:lnTo>
                <a:lnTo>
                  <a:pt x="803" y="9538"/>
                </a:lnTo>
                <a:lnTo>
                  <a:pt x="657" y="9125"/>
                </a:lnTo>
                <a:lnTo>
                  <a:pt x="560" y="8687"/>
                </a:lnTo>
                <a:lnTo>
                  <a:pt x="973" y="8638"/>
                </a:lnTo>
                <a:lnTo>
                  <a:pt x="1387" y="8565"/>
                </a:lnTo>
                <a:lnTo>
                  <a:pt x="2190" y="8419"/>
                </a:lnTo>
                <a:lnTo>
                  <a:pt x="2677" y="8346"/>
                </a:lnTo>
                <a:lnTo>
                  <a:pt x="3212" y="8297"/>
                </a:lnTo>
                <a:close/>
                <a:moveTo>
                  <a:pt x="18006" y="8614"/>
                </a:moveTo>
                <a:lnTo>
                  <a:pt x="18590" y="8760"/>
                </a:lnTo>
                <a:lnTo>
                  <a:pt x="19125" y="8881"/>
                </a:lnTo>
                <a:lnTo>
                  <a:pt x="20220" y="9149"/>
                </a:lnTo>
                <a:lnTo>
                  <a:pt x="20585" y="9222"/>
                </a:lnTo>
                <a:lnTo>
                  <a:pt x="20731" y="9246"/>
                </a:lnTo>
                <a:lnTo>
                  <a:pt x="20901" y="9222"/>
                </a:lnTo>
                <a:lnTo>
                  <a:pt x="20682" y="9611"/>
                </a:lnTo>
                <a:lnTo>
                  <a:pt x="20439" y="9976"/>
                </a:lnTo>
                <a:lnTo>
                  <a:pt x="20123" y="10317"/>
                </a:lnTo>
                <a:lnTo>
                  <a:pt x="19807" y="10609"/>
                </a:lnTo>
                <a:lnTo>
                  <a:pt x="19320" y="10074"/>
                </a:lnTo>
                <a:lnTo>
                  <a:pt x="18809" y="9563"/>
                </a:lnTo>
                <a:lnTo>
                  <a:pt x="18079" y="8711"/>
                </a:lnTo>
                <a:lnTo>
                  <a:pt x="18006" y="8614"/>
                </a:lnTo>
                <a:close/>
                <a:moveTo>
                  <a:pt x="16449" y="8687"/>
                </a:moveTo>
                <a:lnTo>
                  <a:pt x="16570" y="8808"/>
                </a:lnTo>
                <a:lnTo>
                  <a:pt x="16692" y="8906"/>
                </a:lnTo>
                <a:lnTo>
                  <a:pt x="16546" y="9246"/>
                </a:lnTo>
                <a:lnTo>
                  <a:pt x="16400" y="9563"/>
                </a:lnTo>
                <a:lnTo>
                  <a:pt x="16157" y="10001"/>
                </a:lnTo>
                <a:lnTo>
                  <a:pt x="15865" y="10414"/>
                </a:lnTo>
                <a:lnTo>
                  <a:pt x="15597" y="10828"/>
                </a:lnTo>
                <a:lnTo>
                  <a:pt x="15354" y="11266"/>
                </a:lnTo>
                <a:lnTo>
                  <a:pt x="15329" y="11315"/>
                </a:lnTo>
                <a:lnTo>
                  <a:pt x="14989" y="11096"/>
                </a:lnTo>
                <a:lnTo>
                  <a:pt x="14648" y="10852"/>
                </a:lnTo>
                <a:lnTo>
                  <a:pt x="14332" y="10560"/>
                </a:lnTo>
                <a:lnTo>
                  <a:pt x="14064" y="10244"/>
                </a:lnTo>
                <a:lnTo>
                  <a:pt x="14916" y="9684"/>
                </a:lnTo>
                <a:lnTo>
                  <a:pt x="15767" y="9100"/>
                </a:lnTo>
                <a:lnTo>
                  <a:pt x="16108" y="8906"/>
                </a:lnTo>
                <a:lnTo>
                  <a:pt x="16449" y="8687"/>
                </a:lnTo>
                <a:close/>
                <a:moveTo>
                  <a:pt x="4842" y="8662"/>
                </a:moveTo>
                <a:lnTo>
                  <a:pt x="5329" y="9100"/>
                </a:lnTo>
                <a:lnTo>
                  <a:pt x="5791" y="9538"/>
                </a:lnTo>
                <a:lnTo>
                  <a:pt x="6375" y="10025"/>
                </a:lnTo>
                <a:lnTo>
                  <a:pt x="6691" y="10244"/>
                </a:lnTo>
                <a:lnTo>
                  <a:pt x="6862" y="10341"/>
                </a:lnTo>
                <a:lnTo>
                  <a:pt x="7032" y="10414"/>
                </a:lnTo>
                <a:lnTo>
                  <a:pt x="6886" y="10585"/>
                </a:lnTo>
                <a:lnTo>
                  <a:pt x="6716" y="10731"/>
                </a:lnTo>
                <a:lnTo>
                  <a:pt x="6375" y="10998"/>
                </a:lnTo>
                <a:lnTo>
                  <a:pt x="6010" y="11193"/>
                </a:lnTo>
                <a:lnTo>
                  <a:pt x="5621" y="11363"/>
                </a:lnTo>
                <a:lnTo>
                  <a:pt x="5450" y="10706"/>
                </a:lnTo>
                <a:lnTo>
                  <a:pt x="5231" y="10074"/>
                </a:lnTo>
                <a:lnTo>
                  <a:pt x="4964" y="9441"/>
                </a:lnTo>
                <a:lnTo>
                  <a:pt x="4696" y="8808"/>
                </a:lnTo>
                <a:lnTo>
                  <a:pt x="4720" y="8784"/>
                </a:lnTo>
                <a:lnTo>
                  <a:pt x="4842" y="8662"/>
                </a:lnTo>
                <a:close/>
                <a:moveTo>
                  <a:pt x="3382" y="8614"/>
                </a:moveTo>
                <a:lnTo>
                  <a:pt x="3480" y="8735"/>
                </a:lnTo>
                <a:lnTo>
                  <a:pt x="3626" y="8833"/>
                </a:lnTo>
                <a:lnTo>
                  <a:pt x="3334" y="9636"/>
                </a:lnTo>
                <a:lnTo>
                  <a:pt x="2993" y="10536"/>
                </a:lnTo>
                <a:lnTo>
                  <a:pt x="2871" y="11023"/>
                </a:lnTo>
                <a:lnTo>
                  <a:pt x="2823" y="11242"/>
                </a:lnTo>
                <a:lnTo>
                  <a:pt x="2798" y="11485"/>
                </a:lnTo>
                <a:lnTo>
                  <a:pt x="2531" y="11388"/>
                </a:lnTo>
                <a:lnTo>
                  <a:pt x="2263" y="11266"/>
                </a:lnTo>
                <a:lnTo>
                  <a:pt x="2020" y="11120"/>
                </a:lnTo>
                <a:lnTo>
                  <a:pt x="1776" y="10950"/>
                </a:lnTo>
                <a:lnTo>
                  <a:pt x="1509" y="10706"/>
                </a:lnTo>
                <a:lnTo>
                  <a:pt x="1265" y="10414"/>
                </a:lnTo>
                <a:lnTo>
                  <a:pt x="1606" y="10122"/>
                </a:lnTo>
                <a:lnTo>
                  <a:pt x="1971" y="9806"/>
                </a:lnTo>
                <a:lnTo>
                  <a:pt x="2652" y="9198"/>
                </a:lnTo>
                <a:lnTo>
                  <a:pt x="3017" y="8906"/>
                </a:lnTo>
                <a:lnTo>
                  <a:pt x="3382" y="8614"/>
                </a:lnTo>
                <a:close/>
                <a:moveTo>
                  <a:pt x="4574" y="8881"/>
                </a:moveTo>
                <a:lnTo>
                  <a:pt x="4939" y="10171"/>
                </a:lnTo>
                <a:lnTo>
                  <a:pt x="5280" y="11461"/>
                </a:lnTo>
                <a:lnTo>
                  <a:pt x="5012" y="11534"/>
                </a:lnTo>
                <a:lnTo>
                  <a:pt x="4623" y="11582"/>
                </a:lnTo>
                <a:lnTo>
                  <a:pt x="4234" y="11607"/>
                </a:lnTo>
                <a:lnTo>
                  <a:pt x="4234" y="11607"/>
                </a:lnTo>
                <a:lnTo>
                  <a:pt x="4258" y="11193"/>
                </a:lnTo>
                <a:lnTo>
                  <a:pt x="4258" y="10755"/>
                </a:lnTo>
                <a:lnTo>
                  <a:pt x="4258" y="9928"/>
                </a:lnTo>
                <a:lnTo>
                  <a:pt x="4307" y="8979"/>
                </a:lnTo>
                <a:lnTo>
                  <a:pt x="4428" y="8930"/>
                </a:lnTo>
                <a:lnTo>
                  <a:pt x="4574" y="8881"/>
                </a:lnTo>
                <a:close/>
                <a:moveTo>
                  <a:pt x="3918" y="8954"/>
                </a:moveTo>
                <a:lnTo>
                  <a:pt x="4039" y="8979"/>
                </a:lnTo>
                <a:lnTo>
                  <a:pt x="4039" y="9733"/>
                </a:lnTo>
                <a:lnTo>
                  <a:pt x="3991" y="10682"/>
                </a:lnTo>
                <a:lnTo>
                  <a:pt x="3991" y="11144"/>
                </a:lnTo>
                <a:lnTo>
                  <a:pt x="3991" y="11631"/>
                </a:lnTo>
                <a:lnTo>
                  <a:pt x="3480" y="11607"/>
                </a:lnTo>
                <a:lnTo>
                  <a:pt x="3212" y="11558"/>
                </a:lnTo>
                <a:lnTo>
                  <a:pt x="2969" y="11509"/>
                </a:lnTo>
                <a:lnTo>
                  <a:pt x="3066" y="11339"/>
                </a:lnTo>
                <a:lnTo>
                  <a:pt x="3139" y="11120"/>
                </a:lnTo>
                <a:lnTo>
                  <a:pt x="3261" y="10706"/>
                </a:lnTo>
                <a:lnTo>
                  <a:pt x="3382" y="10293"/>
                </a:lnTo>
                <a:lnTo>
                  <a:pt x="3504" y="9879"/>
                </a:lnTo>
                <a:lnTo>
                  <a:pt x="3699" y="9417"/>
                </a:lnTo>
                <a:lnTo>
                  <a:pt x="3893" y="8954"/>
                </a:lnTo>
                <a:close/>
                <a:moveTo>
                  <a:pt x="17690" y="8784"/>
                </a:moveTo>
                <a:lnTo>
                  <a:pt x="18079" y="9222"/>
                </a:lnTo>
                <a:lnTo>
                  <a:pt x="18468" y="9636"/>
                </a:lnTo>
                <a:lnTo>
                  <a:pt x="18979" y="10268"/>
                </a:lnTo>
                <a:lnTo>
                  <a:pt x="19247" y="10560"/>
                </a:lnTo>
                <a:lnTo>
                  <a:pt x="19539" y="10828"/>
                </a:lnTo>
                <a:lnTo>
                  <a:pt x="19247" y="11023"/>
                </a:lnTo>
                <a:lnTo>
                  <a:pt x="18955" y="11217"/>
                </a:lnTo>
                <a:lnTo>
                  <a:pt x="18663" y="11363"/>
                </a:lnTo>
                <a:lnTo>
                  <a:pt x="18371" y="11485"/>
                </a:lnTo>
                <a:lnTo>
                  <a:pt x="18103" y="11582"/>
                </a:lnTo>
                <a:lnTo>
                  <a:pt x="17860" y="11631"/>
                </a:lnTo>
                <a:lnTo>
                  <a:pt x="17811" y="11217"/>
                </a:lnTo>
                <a:lnTo>
                  <a:pt x="17738" y="10779"/>
                </a:lnTo>
                <a:lnTo>
                  <a:pt x="17592" y="9928"/>
                </a:lnTo>
                <a:lnTo>
                  <a:pt x="17519" y="9441"/>
                </a:lnTo>
                <a:lnTo>
                  <a:pt x="17471" y="8930"/>
                </a:lnTo>
                <a:lnTo>
                  <a:pt x="17519" y="8906"/>
                </a:lnTo>
                <a:lnTo>
                  <a:pt x="17617" y="8857"/>
                </a:lnTo>
                <a:lnTo>
                  <a:pt x="17690" y="8784"/>
                </a:lnTo>
                <a:close/>
                <a:moveTo>
                  <a:pt x="17154" y="9003"/>
                </a:moveTo>
                <a:lnTo>
                  <a:pt x="17227" y="9490"/>
                </a:lnTo>
                <a:lnTo>
                  <a:pt x="17300" y="9976"/>
                </a:lnTo>
                <a:lnTo>
                  <a:pt x="17422" y="10828"/>
                </a:lnTo>
                <a:lnTo>
                  <a:pt x="17471" y="11266"/>
                </a:lnTo>
                <a:lnTo>
                  <a:pt x="17544" y="11704"/>
                </a:lnTo>
                <a:lnTo>
                  <a:pt x="17300" y="11728"/>
                </a:lnTo>
                <a:lnTo>
                  <a:pt x="17033" y="11728"/>
                </a:lnTo>
                <a:lnTo>
                  <a:pt x="16765" y="11704"/>
                </a:lnTo>
                <a:lnTo>
                  <a:pt x="16522" y="11680"/>
                </a:lnTo>
                <a:lnTo>
                  <a:pt x="16254" y="11631"/>
                </a:lnTo>
                <a:lnTo>
                  <a:pt x="16011" y="11582"/>
                </a:lnTo>
                <a:lnTo>
                  <a:pt x="15767" y="11485"/>
                </a:lnTo>
                <a:lnTo>
                  <a:pt x="15524" y="11388"/>
                </a:lnTo>
                <a:lnTo>
                  <a:pt x="15694" y="11242"/>
                </a:lnTo>
                <a:lnTo>
                  <a:pt x="15840" y="11071"/>
                </a:lnTo>
                <a:lnTo>
                  <a:pt x="16108" y="10682"/>
                </a:lnTo>
                <a:lnTo>
                  <a:pt x="16351" y="10268"/>
                </a:lnTo>
                <a:lnTo>
                  <a:pt x="16570" y="9855"/>
                </a:lnTo>
                <a:lnTo>
                  <a:pt x="16789" y="9465"/>
                </a:lnTo>
                <a:lnTo>
                  <a:pt x="17008" y="9003"/>
                </a:lnTo>
                <a:close/>
                <a:moveTo>
                  <a:pt x="14624" y="0"/>
                </a:moveTo>
                <a:lnTo>
                  <a:pt x="14478" y="24"/>
                </a:lnTo>
                <a:lnTo>
                  <a:pt x="14332" y="73"/>
                </a:lnTo>
                <a:lnTo>
                  <a:pt x="14186" y="122"/>
                </a:lnTo>
                <a:lnTo>
                  <a:pt x="14064" y="219"/>
                </a:lnTo>
                <a:lnTo>
                  <a:pt x="14040" y="268"/>
                </a:lnTo>
                <a:lnTo>
                  <a:pt x="14015" y="292"/>
                </a:lnTo>
                <a:lnTo>
                  <a:pt x="14015" y="389"/>
                </a:lnTo>
                <a:lnTo>
                  <a:pt x="14064" y="487"/>
                </a:lnTo>
                <a:lnTo>
                  <a:pt x="14161" y="535"/>
                </a:lnTo>
                <a:lnTo>
                  <a:pt x="14161" y="779"/>
                </a:lnTo>
                <a:lnTo>
                  <a:pt x="14210" y="998"/>
                </a:lnTo>
                <a:lnTo>
                  <a:pt x="14259" y="1241"/>
                </a:lnTo>
                <a:lnTo>
                  <a:pt x="14332" y="1460"/>
                </a:lnTo>
                <a:lnTo>
                  <a:pt x="14648" y="2336"/>
                </a:lnTo>
                <a:lnTo>
                  <a:pt x="14745" y="2652"/>
                </a:lnTo>
                <a:lnTo>
                  <a:pt x="11655" y="2652"/>
                </a:lnTo>
                <a:lnTo>
                  <a:pt x="9928" y="2628"/>
                </a:lnTo>
                <a:lnTo>
                  <a:pt x="8614" y="2628"/>
                </a:lnTo>
                <a:lnTo>
                  <a:pt x="8419" y="2652"/>
                </a:lnTo>
                <a:lnTo>
                  <a:pt x="8200" y="2677"/>
                </a:lnTo>
                <a:lnTo>
                  <a:pt x="8054" y="2360"/>
                </a:lnTo>
                <a:lnTo>
                  <a:pt x="7665" y="1436"/>
                </a:lnTo>
                <a:lnTo>
                  <a:pt x="7567" y="1144"/>
                </a:lnTo>
                <a:lnTo>
                  <a:pt x="7494" y="1022"/>
                </a:lnTo>
                <a:lnTo>
                  <a:pt x="7397" y="900"/>
                </a:lnTo>
                <a:lnTo>
                  <a:pt x="7421" y="900"/>
                </a:lnTo>
                <a:lnTo>
                  <a:pt x="7835" y="973"/>
                </a:lnTo>
                <a:lnTo>
                  <a:pt x="8249" y="1071"/>
                </a:lnTo>
                <a:lnTo>
                  <a:pt x="8468" y="1095"/>
                </a:lnTo>
                <a:lnTo>
                  <a:pt x="8881" y="1095"/>
                </a:lnTo>
                <a:lnTo>
                  <a:pt x="9076" y="1046"/>
                </a:lnTo>
                <a:lnTo>
                  <a:pt x="9149" y="1022"/>
                </a:lnTo>
                <a:lnTo>
                  <a:pt x="9198" y="973"/>
                </a:lnTo>
                <a:lnTo>
                  <a:pt x="9246" y="925"/>
                </a:lnTo>
                <a:lnTo>
                  <a:pt x="9246" y="852"/>
                </a:lnTo>
                <a:lnTo>
                  <a:pt x="9246" y="779"/>
                </a:lnTo>
                <a:lnTo>
                  <a:pt x="9246" y="730"/>
                </a:lnTo>
                <a:lnTo>
                  <a:pt x="9198" y="657"/>
                </a:lnTo>
                <a:lnTo>
                  <a:pt x="9149" y="608"/>
                </a:lnTo>
                <a:lnTo>
                  <a:pt x="8954" y="535"/>
                </a:lnTo>
                <a:lnTo>
                  <a:pt x="8760" y="462"/>
                </a:lnTo>
                <a:lnTo>
                  <a:pt x="8541" y="389"/>
                </a:lnTo>
                <a:lnTo>
                  <a:pt x="8297" y="365"/>
                </a:lnTo>
                <a:lnTo>
                  <a:pt x="7835" y="316"/>
                </a:lnTo>
                <a:lnTo>
                  <a:pt x="7397" y="268"/>
                </a:lnTo>
                <a:lnTo>
                  <a:pt x="6570" y="146"/>
                </a:lnTo>
                <a:lnTo>
                  <a:pt x="6351" y="122"/>
                </a:lnTo>
                <a:lnTo>
                  <a:pt x="6132" y="97"/>
                </a:lnTo>
                <a:lnTo>
                  <a:pt x="5937" y="122"/>
                </a:lnTo>
                <a:lnTo>
                  <a:pt x="5742" y="146"/>
                </a:lnTo>
                <a:lnTo>
                  <a:pt x="5669" y="195"/>
                </a:lnTo>
                <a:lnTo>
                  <a:pt x="5621" y="219"/>
                </a:lnTo>
                <a:lnTo>
                  <a:pt x="5596" y="268"/>
                </a:lnTo>
                <a:lnTo>
                  <a:pt x="5572" y="341"/>
                </a:lnTo>
                <a:lnTo>
                  <a:pt x="5572" y="389"/>
                </a:lnTo>
                <a:lnTo>
                  <a:pt x="5596" y="438"/>
                </a:lnTo>
                <a:lnTo>
                  <a:pt x="5621" y="511"/>
                </a:lnTo>
                <a:lnTo>
                  <a:pt x="5694" y="535"/>
                </a:lnTo>
                <a:lnTo>
                  <a:pt x="5840" y="633"/>
                </a:lnTo>
                <a:lnTo>
                  <a:pt x="5986" y="681"/>
                </a:lnTo>
                <a:lnTo>
                  <a:pt x="6351" y="779"/>
                </a:lnTo>
                <a:lnTo>
                  <a:pt x="6716" y="827"/>
                </a:lnTo>
                <a:lnTo>
                  <a:pt x="7081" y="876"/>
                </a:lnTo>
                <a:lnTo>
                  <a:pt x="7056" y="1046"/>
                </a:lnTo>
                <a:lnTo>
                  <a:pt x="7056" y="1241"/>
                </a:lnTo>
                <a:lnTo>
                  <a:pt x="7105" y="1411"/>
                </a:lnTo>
                <a:lnTo>
                  <a:pt x="7154" y="1606"/>
                </a:lnTo>
                <a:lnTo>
                  <a:pt x="7324" y="1995"/>
                </a:lnTo>
                <a:lnTo>
                  <a:pt x="7470" y="2312"/>
                </a:lnTo>
                <a:lnTo>
                  <a:pt x="7762" y="3042"/>
                </a:lnTo>
                <a:lnTo>
                  <a:pt x="7665" y="3115"/>
                </a:lnTo>
                <a:lnTo>
                  <a:pt x="7567" y="3188"/>
                </a:lnTo>
                <a:lnTo>
                  <a:pt x="7397" y="3382"/>
                </a:lnTo>
                <a:lnTo>
                  <a:pt x="7105" y="3796"/>
                </a:lnTo>
                <a:lnTo>
                  <a:pt x="6594" y="4477"/>
                </a:lnTo>
                <a:lnTo>
                  <a:pt x="6521" y="4429"/>
                </a:lnTo>
                <a:lnTo>
                  <a:pt x="6448" y="4404"/>
                </a:lnTo>
                <a:lnTo>
                  <a:pt x="6375" y="4429"/>
                </a:lnTo>
                <a:lnTo>
                  <a:pt x="6059" y="4234"/>
                </a:lnTo>
                <a:lnTo>
                  <a:pt x="5718" y="4064"/>
                </a:lnTo>
                <a:lnTo>
                  <a:pt x="5353" y="3918"/>
                </a:lnTo>
                <a:lnTo>
                  <a:pt x="5012" y="3820"/>
                </a:lnTo>
                <a:lnTo>
                  <a:pt x="4647" y="3772"/>
                </a:lnTo>
                <a:lnTo>
                  <a:pt x="4282" y="3747"/>
                </a:lnTo>
                <a:lnTo>
                  <a:pt x="3893" y="3747"/>
                </a:lnTo>
                <a:lnTo>
                  <a:pt x="3528" y="3772"/>
                </a:lnTo>
                <a:lnTo>
                  <a:pt x="3188" y="3845"/>
                </a:lnTo>
                <a:lnTo>
                  <a:pt x="2823" y="3966"/>
                </a:lnTo>
                <a:lnTo>
                  <a:pt x="2482" y="4088"/>
                </a:lnTo>
                <a:lnTo>
                  <a:pt x="2141" y="4258"/>
                </a:lnTo>
                <a:lnTo>
                  <a:pt x="1825" y="4453"/>
                </a:lnTo>
                <a:lnTo>
                  <a:pt x="1509" y="4672"/>
                </a:lnTo>
                <a:lnTo>
                  <a:pt x="1241" y="4915"/>
                </a:lnTo>
                <a:lnTo>
                  <a:pt x="973" y="5207"/>
                </a:lnTo>
                <a:lnTo>
                  <a:pt x="706" y="5548"/>
                </a:lnTo>
                <a:lnTo>
                  <a:pt x="487" y="5913"/>
                </a:lnTo>
                <a:lnTo>
                  <a:pt x="316" y="6302"/>
                </a:lnTo>
                <a:lnTo>
                  <a:pt x="195" y="6716"/>
                </a:lnTo>
                <a:lnTo>
                  <a:pt x="73" y="7129"/>
                </a:lnTo>
                <a:lnTo>
                  <a:pt x="24" y="7567"/>
                </a:lnTo>
                <a:lnTo>
                  <a:pt x="0" y="8005"/>
                </a:lnTo>
                <a:lnTo>
                  <a:pt x="24" y="8443"/>
                </a:lnTo>
                <a:lnTo>
                  <a:pt x="73" y="8881"/>
                </a:lnTo>
                <a:lnTo>
                  <a:pt x="170" y="9295"/>
                </a:lnTo>
                <a:lnTo>
                  <a:pt x="292" y="9709"/>
                </a:lnTo>
                <a:lnTo>
                  <a:pt x="462" y="10122"/>
                </a:lnTo>
                <a:lnTo>
                  <a:pt x="657" y="10487"/>
                </a:lnTo>
                <a:lnTo>
                  <a:pt x="900" y="10852"/>
                </a:lnTo>
                <a:lnTo>
                  <a:pt x="1192" y="11169"/>
                </a:lnTo>
                <a:lnTo>
                  <a:pt x="1484" y="11461"/>
                </a:lnTo>
                <a:lnTo>
                  <a:pt x="1679" y="11607"/>
                </a:lnTo>
                <a:lnTo>
                  <a:pt x="1874" y="11728"/>
                </a:lnTo>
                <a:lnTo>
                  <a:pt x="2068" y="11826"/>
                </a:lnTo>
                <a:lnTo>
                  <a:pt x="2287" y="11923"/>
                </a:lnTo>
                <a:lnTo>
                  <a:pt x="2506" y="11996"/>
                </a:lnTo>
                <a:lnTo>
                  <a:pt x="2725" y="12045"/>
                </a:lnTo>
                <a:lnTo>
                  <a:pt x="3163" y="12142"/>
                </a:lnTo>
                <a:lnTo>
                  <a:pt x="3626" y="12166"/>
                </a:lnTo>
                <a:lnTo>
                  <a:pt x="4088" y="12166"/>
                </a:lnTo>
                <a:lnTo>
                  <a:pt x="4550" y="12142"/>
                </a:lnTo>
                <a:lnTo>
                  <a:pt x="4988" y="12093"/>
                </a:lnTo>
                <a:lnTo>
                  <a:pt x="5450" y="11996"/>
                </a:lnTo>
                <a:lnTo>
                  <a:pt x="5840" y="11874"/>
                </a:lnTo>
                <a:lnTo>
                  <a:pt x="6229" y="11704"/>
                </a:lnTo>
                <a:lnTo>
                  <a:pt x="6594" y="11485"/>
                </a:lnTo>
                <a:lnTo>
                  <a:pt x="6910" y="11217"/>
                </a:lnTo>
                <a:lnTo>
                  <a:pt x="7202" y="10925"/>
                </a:lnTo>
                <a:lnTo>
                  <a:pt x="7494" y="10585"/>
                </a:lnTo>
                <a:lnTo>
                  <a:pt x="7738" y="10220"/>
                </a:lnTo>
                <a:lnTo>
                  <a:pt x="7981" y="9806"/>
                </a:lnTo>
                <a:lnTo>
                  <a:pt x="8151" y="9368"/>
                </a:lnTo>
                <a:lnTo>
                  <a:pt x="8297" y="8881"/>
                </a:lnTo>
                <a:lnTo>
                  <a:pt x="8395" y="8395"/>
                </a:lnTo>
                <a:lnTo>
                  <a:pt x="10244" y="8346"/>
                </a:lnTo>
                <a:lnTo>
                  <a:pt x="10293" y="8419"/>
                </a:lnTo>
                <a:lnTo>
                  <a:pt x="10366" y="8443"/>
                </a:lnTo>
                <a:lnTo>
                  <a:pt x="10439" y="8468"/>
                </a:lnTo>
                <a:lnTo>
                  <a:pt x="10512" y="8443"/>
                </a:lnTo>
                <a:lnTo>
                  <a:pt x="10585" y="8395"/>
                </a:lnTo>
                <a:lnTo>
                  <a:pt x="10633" y="8346"/>
                </a:lnTo>
                <a:lnTo>
                  <a:pt x="10682" y="8273"/>
                </a:lnTo>
                <a:lnTo>
                  <a:pt x="10682" y="8200"/>
                </a:lnTo>
                <a:lnTo>
                  <a:pt x="10925" y="7981"/>
                </a:lnTo>
                <a:lnTo>
                  <a:pt x="11169" y="7762"/>
                </a:lnTo>
                <a:lnTo>
                  <a:pt x="11582" y="7300"/>
                </a:lnTo>
                <a:lnTo>
                  <a:pt x="12190" y="6618"/>
                </a:lnTo>
                <a:lnTo>
                  <a:pt x="12799" y="5913"/>
                </a:lnTo>
                <a:lnTo>
                  <a:pt x="13894" y="4623"/>
                </a:lnTo>
                <a:lnTo>
                  <a:pt x="14964" y="3285"/>
                </a:lnTo>
                <a:lnTo>
                  <a:pt x="15329" y="4258"/>
                </a:lnTo>
                <a:lnTo>
                  <a:pt x="14964" y="4429"/>
                </a:lnTo>
                <a:lnTo>
                  <a:pt x="14648" y="4623"/>
                </a:lnTo>
                <a:lnTo>
                  <a:pt x="14332" y="4866"/>
                </a:lnTo>
                <a:lnTo>
                  <a:pt x="14040" y="5110"/>
                </a:lnTo>
                <a:lnTo>
                  <a:pt x="13796" y="5402"/>
                </a:lnTo>
                <a:lnTo>
                  <a:pt x="13553" y="5718"/>
                </a:lnTo>
                <a:lnTo>
                  <a:pt x="13358" y="6034"/>
                </a:lnTo>
                <a:lnTo>
                  <a:pt x="13188" y="6375"/>
                </a:lnTo>
                <a:lnTo>
                  <a:pt x="13042" y="6740"/>
                </a:lnTo>
                <a:lnTo>
                  <a:pt x="12945" y="7105"/>
                </a:lnTo>
                <a:lnTo>
                  <a:pt x="12872" y="7494"/>
                </a:lnTo>
                <a:lnTo>
                  <a:pt x="12823" y="7859"/>
                </a:lnTo>
                <a:lnTo>
                  <a:pt x="12823" y="8249"/>
                </a:lnTo>
                <a:lnTo>
                  <a:pt x="12847" y="8638"/>
                </a:lnTo>
                <a:lnTo>
                  <a:pt x="12920" y="9027"/>
                </a:lnTo>
                <a:lnTo>
                  <a:pt x="13018" y="9417"/>
                </a:lnTo>
                <a:lnTo>
                  <a:pt x="13188" y="9830"/>
                </a:lnTo>
                <a:lnTo>
                  <a:pt x="13383" y="10244"/>
                </a:lnTo>
                <a:lnTo>
                  <a:pt x="13626" y="10585"/>
                </a:lnTo>
                <a:lnTo>
                  <a:pt x="13918" y="10925"/>
                </a:lnTo>
                <a:lnTo>
                  <a:pt x="14210" y="11217"/>
                </a:lnTo>
                <a:lnTo>
                  <a:pt x="14551" y="11485"/>
                </a:lnTo>
                <a:lnTo>
                  <a:pt x="14916" y="11704"/>
                </a:lnTo>
                <a:lnTo>
                  <a:pt x="15305" y="11874"/>
                </a:lnTo>
                <a:lnTo>
                  <a:pt x="15694" y="12020"/>
                </a:lnTo>
                <a:lnTo>
                  <a:pt x="16108" y="12142"/>
                </a:lnTo>
                <a:lnTo>
                  <a:pt x="16522" y="12215"/>
                </a:lnTo>
                <a:lnTo>
                  <a:pt x="16960" y="12239"/>
                </a:lnTo>
                <a:lnTo>
                  <a:pt x="17398" y="12239"/>
                </a:lnTo>
                <a:lnTo>
                  <a:pt x="17836" y="12191"/>
                </a:lnTo>
                <a:lnTo>
                  <a:pt x="18249" y="12093"/>
                </a:lnTo>
                <a:lnTo>
                  <a:pt x="18687" y="11947"/>
                </a:lnTo>
                <a:lnTo>
                  <a:pt x="19052" y="11777"/>
                </a:lnTo>
                <a:lnTo>
                  <a:pt x="19442" y="11582"/>
                </a:lnTo>
                <a:lnTo>
                  <a:pt x="19782" y="11339"/>
                </a:lnTo>
                <a:lnTo>
                  <a:pt x="20123" y="11096"/>
                </a:lnTo>
                <a:lnTo>
                  <a:pt x="20439" y="10804"/>
                </a:lnTo>
                <a:lnTo>
                  <a:pt x="20707" y="10487"/>
                </a:lnTo>
                <a:lnTo>
                  <a:pt x="20974" y="10147"/>
                </a:lnTo>
                <a:lnTo>
                  <a:pt x="21193" y="9782"/>
                </a:lnTo>
                <a:lnTo>
                  <a:pt x="21388" y="9417"/>
                </a:lnTo>
                <a:lnTo>
                  <a:pt x="21534" y="9027"/>
                </a:lnTo>
                <a:lnTo>
                  <a:pt x="21631" y="8614"/>
                </a:lnTo>
                <a:lnTo>
                  <a:pt x="21680" y="8224"/>
                </a:lnTo>
                <a:lnTo>
                  <a:pt x="21704" y="7811"/>
                </a:lnTo>
                <a:lnTo>
                  <a:pt x="21656" y="7397"/>
                </a:lnTo>
                <a:lnTo>
                  <a:pt x="21583" y="6983"/>
                </a:lnTo>
                <a:lnTo>
                  <a:pt x="21412" y="6570"/>
                </a:lnTo>
                <a:lnTo>
                  <a:pt x="21218" y="6180"/>
                </a:lnTo>
                <a:lnTo>
                  <a:pt x="20974" y="5791"/>
                </a:lnTo>
                <a:lnTo>
                  <a:pt x="20682" y="5450"/>
                </a:lnTo>
                <a:lnTo>
                  <a:pt x="20342" y="5110"/>
                </a:lnTo>
                <a:lnTo>
                  <a:pt x="20001" y="4818"/>
                </a:lnTo>
                <a:lnTo>
                  <a:pt x="19636" y="4526"/>
                </a:lnTo>
                <a:lnTo>
                  <a:pt x="19247" y="4307"/>
                </a:lnTo>
                <a:lnTo>
                  <a:pt x="18858" y="4088"/>
                </a:lnTo>
                <a:lnTo>
                  <a:pt x="18493" y="3942"/>
                </a:lnTo>
                <a:lnTo>
                  <a:pt x="18103" y="3845"/>
                </a:lnTo>
                <a:lnTo>
                  <a:pt x="17738" y="3772"/>
                </a:lnTo>
                <a:lnTo>
                  <a:pt x="17349" y="3747"/>
                </a:lnTo>
                <a:lnTo>
                  <a:pt x="16960" y="3747"/>
                </a:lnTo>
                <a:lnTo>
                  <a:pt x="16570" y="3820"/>
                </a:lnTo>
                <a:lnTo>
                  <a:pt x="16205" y="3918"/>
                </a:lnTo>
                <a:lnTo>
                  <a:pt x="15840" y="4039"/>
                </a:lnTo>
                <a:lnTo>
                  <a:pt x="15159" y="2214"/>
                </a:lnTo>
                <a:lnTo>
                  <a:pt x="15013" y="1801"/>
                </a:lnTo>
                <a:lnTo>
                  <a:pt x="14891" y="1387"/>
                </a:lnTo>
                <a:lnTo>
                  <a:pt x="14721" y="973"/>
                </a:lnTo>
                <a:lnTo>
                  <a:pt x="14648" y="779"/>
                </a:lnTo>
                <a:lnTo>
                  <a:pt x="14526" y="584"/>
                </a:lnTo>
                <a:lnTo>
                  <a:pt x="14794" y="560"/>
                </a:lnTo>
                <a:lnTo>
                  <a:pt x="15256" y="560"/>
                </a:lnTo>
                <a:lnTo>
                  <a:pt x="15475" y="584"/>
                </a:lnTo>
                <a:lnTo>
                  <a:pt x="15694" y="633"/>
                </a:lnTo>
                <a:lnTo>
                  <a:pt x="15816" y="657"/>
                </a:lnTo>
                <a:lnTo>
                  <a:pt x="15840" y="706"/>
                </a:lnTo>
                <a:lnTo>
                  <a:pt x="15865" y="730"/>
                </a:lnTo>
                <a:lnTo>
                  <a:pt x="15865" y="852"/>
                </a:lnTo>
                <a:lnTo>
                  <a:pt x="15840" y="1022"/>
                </a:lnTo>
                <a:lnTo>
                  <a:pt x="15743" y="1119"/>
                </a:lnTo>
                <a:lnTo>
                  <a:pt x="15646" y="1217"/>
                </a:lnTo>
                <a:lnTo>
                  <a:pt x="15621" y="1314"/>
                </a:lnTo>
                <a:lnTo>
                  <a:pt x="15621" y="1387"/>
                </a:lnTo>
                <a:lnTo>
                  <a:pt x="15646" y="1411"/>
                </a:lnTo>
                <a:lnTo>
                  <a:pt x="15670" y="1436"/>
                </a:lnTo>
                <a:lnTo>
                  <a:pt x="15743" y="1484"/>
                </a:lnTo>
                <a:lnTo>
                  <a:pt x="15840" y="1484"/>
                </a:lnTo>
                <a:lnTo>
                  <a:pt x="16011" y="1387"/>
                </a:lnTo>
                <a:lnTo>
                  <a:pt x="16157" y="1265"/>
                </a:lnTo>
                <a:lnTo>
                  <a:pt x="16278" y="1119"/>
                </a:lnTo>
                <a:lnTo>
                  <a:pt x="16376" y="949"/>
                </a:lnTo>
                <a:lnTo>
                  <a:pt x="16424" y="779"/>
                </a:lnTo>
                <a:lnTo>
                  <a:pt x="16424" y="681"/>
                </a:lnTo>
                <a:lnTo>
                  <a:pt x="16400" y="584"/>
                </a:lnTo>
                <a:lnTo>
                  <a:pt x="16376" y="511"/>
                </a:lnTo>
                <a:lnTo>
                  <a:pt x="16327" y="414"/>
                </a:lnTo>
                <a:lnTo>
                  <a:pt x="16254" y="341"/>
                </a:lnTo>
                <a:lnTo>
                  <a:pt x="16157" y="268"/>
                </a:lnTo>
                <a:lnTo>
                  <a:pt x="15938" y="170"/>
                </a:lnTo>
                <a:lnTo>
                  <a:pt x="15719" y="97"/>
                </a:lnTo>
                <a:lnTo>
                  <a:pt x="15475" y="49"/>
                </a:lnTo>
                <a:lnTo>
                  <a:pt x="15232" y="24"/>
                </a:lnTo>
                <a:lnTo>
                  <a:pt x="14940"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1" name="Shape 46"/>
          <p:cNvSpPr/>
          <p:nvPr/>
        </p:nvSpPr>
        <p:spPr>
          <a:xfrm>
            <a:off x="8041323" y="3085811"/>
            <a:ext cx="344085" cy="416403"/>
          </a:xfrm>
          <a:custGeom>
            <a:avLst/>
            <a:gdLst/>
            <a:ahLst/>
            <a:cxnLst/>
            <a:rect l="0" t="0" r="0" b="0"/>
            <a:pathLst>
              <a:path w="15744" h="19053" extrusionOk="0">
                <a:moveTo>
                  <a:pt x="11680" y="803"/>
                </a:moveTo>
                <a:lnTo>
                  <a:pt x="11656" y="1460"/>
                </a:lnTo>
                <a:lnTo>
                  <a:pt x="11632" y="1801"/>
                </a:lnTo>
                <a:lnTo>
                  <a:pt x="11583" y="2117"/>
                </a:lnTo>
                <a:lnTo>
                  <a:pt x="11510" y="2458"/>
                </a:lnTo>
                <a:lnTo>
                  <a:pt x="11413" y="2774"/>
                </a:lnTo>
                <a:lnTo>
                  <a:pt x="11315" y="3090"/>
                </a:lnTo>
                <a:lnTo>
                  <a:pt x="11145" y="3382"/>
                </a:lnTo>
                <a:lnTo>
                  <a:pt x="11048" y="3553"/>
                </a:lnTo>
                <a:lnTo>
                  <a:pt x="10926" y="3723"/>
                </a:lnTo>
                <a:lnTo>
                  <a:pt x="10804" y="3869"/>
                </a:lnTo>
                <a:lnTo>
                  <a:pt x="10658" y="4015"/>
                </a:lnTo>
                <a:lnTo>
                  <a:pt x="10512" y="4137"/>
                </a:lnTo>
                <a:lnTo>
                  <a:pt x="10342" y="4234"/>
                </a:lnTo>
                <a:lnTo>
                  <a:pt x="10172" y="4331"/>
                </a:lnTo>
                <a:lnTo>
                  <a:pt x="10002" y="4404"/>
                </a:lnTo>
                <a:lnTo>
                  <a:pt x="9734" y="4477"/>
                </a:lnTo>
                <a:lnTo>
                  <a:pt x="9491" y="4502"/>
                </a:lnTo>
                <a:lnTo>
                  <a:pt x="9247" y="4477"/>
                </a:lnTo>
                <a:lnTo>
                  <a:pt x="9004" y="4453"/>
                </a:lnTo>
                <a:lnTo>
                  <a:pt x="9320" y="4161"/>
                </a:lnTo>
                <a:lnTo>
                  <a:pt x="9661" y="3918"/>
                </a:lnTo>
                <a:lnTo>
                  <a:pt x="10026" y="3674"/>
                </a:lnTo>
                <a:lnTo>
                  <a:pt x="10220" y="3528"/>
                </a:lnTo>
                <a:lnTo>
                  <a:pt x="10391" y="3407"/>
                </a:lnTo>
                <a:lnTo>
                  <a:pt x="10512" y="3236"/>
                </a:lnTo>
                <a:lnTo>
                  <a:pt x="10634" y="3090"/>
                </a:lnTo>
                <a:lnTo>
                  <a:pt x="10634" y="3017"/>
                </a:lnTo>
                <a:lnTo>
                  <a:pt x="10634" y="2944"/>
                </a:lnTo>
                <a:lnTo>
                  <a:pt x="10585" y="2896"/>
                </a:lnTo>
                <a:lnTo>
                  <a:pt x="10512" y="2896"/>
                </a:lnTo>
                <a:lnTo>
                  <a:pt x="10318" y="2920"/>
                </a:lnTo>
                <a:lnTo>
                  <a:pt x="10123" y="2969"/>
                </a:lnTo>
                <a:lnTo>
                  <a:pt x="9953" y="3066"/>
                </a:lnTo>
                <a:lnTo>
                  <a:pt x="9783" y="3188"/>
                </a:lnTo>
                <a:lnTo>
                  <a:pt x="9442" y="3455"/>
                </a:lnTo>
                <a:lnTo>
                  <a:pt x="9126" y="3723"/>
                </a:lnTo>
                <a:lnTo>
                  <a:pt x="8809" y="3991"/>
                </a:lnTo>
                <a:lnTo>
                  <a:pt x="8493" y="4283"/>
                </a:lnTo>
                <a:lnTo>
                  <a:pt x="8371" y="4064"/>
                </a:lnTo>
                <a:lnTo>
                  <a:pt x="8298" y="3942"/>
                </a:lnTo>
                <a:lnTo>
                  <a:pt x="8274" y="3845"/>
                </a:lnTo>
                <a:lnTo>
                  <a:pt x="8225" y="3626"/>
                </a:lnTo>
                <a:lnTo>
                  <a:pt x="8250" y="3407"/>
                </a:lnTo>
                <a:lnTo>
                  <a:pt x="8298" y="3188"/>
                </a:lnTo>
                <a:lnTo>
                  <a:pt x="8371" y="2993"/>
                </a:lnTo>
                <a:lnTo>
                  <a:pt x="8469" y="2798"/>
                </a:lnTo>
                <a:lnTo>
                  <a:pt x="8590" y="2604"/>
                </a:lnTo>
                <a:lnTo>
                  <a:pt x="8712" y="2433"/>
                </a:lnTo>
                <a:lnTo>
                  <a:pt x="8858" y="2287"/>
                </a:lnTo>
                <a:lnTo>
                  <a:pt x="9126" y="2020"/>
                </a:lnTo>
                <a:lnTo>
                  <a:pt x="9466" y="1776"/>
                </a:lnTo>
                <a:lnTo>
                  <a:pt x="9807" y="1582"/>
                </a:lnTo>
                <a:lnTo>
                  <a:pt x="10172" y="1387"/>
                </a:lnTo>
                <a:lnTo>
                  <a:pt x="10537" y="1217"/>
                </a:lnTo>
                <a:lnTo>
                  <a:pt x="10926" y="1071"/>
                </a:lnTo>
                <a:lnTo>
                  <a:pt x="11680" y="803"/>
                </a:lnTo>
                <a:close/>
                <a:moveTo>
                  <a:pt x="4867" y="7203"/>
                </a:moveTo>
                <a:lnTo>
                  <a:pt x="4746" y="7227"/>
                </a:lnTo>
                <a:lnTo>
                  <a:pt x="4478" y="7276"/>
                </a:lnTo>
                <a:lnTo>
                  <a:pt x="4235" y="7373"/>
                </a:lnTo>
                <a:lnTo>
                  <a:pt x="3991" y="7495"/>
                </a:lnTo>
                <a:lnTo>
                  <a:pt x="3748" y="7641"/>
                </a:lnTo>
                <a:lnTo>
                  <a:pt x="3553" y="7811"/>
                </a:lnTo>
                <a:lnTo>
                  <a:pt x="3383" y="7981"/>
                </a:lnTo>
                <a:lnTo>
                  <a:pt x="3237" y="8152"/>
                </a:lnTo>
                <a:lnTo>
                  <a:pt x="3067" y="8395"/>
                </a:lnTo>
                <a:lnTo>
                  <a:pt x="2921" y="8663"/>
                </a:lnTo>
                <a:lnTo>
                  <a:pt x="2775" y="8954"/>
                </a:lnTo>
                <a:lnTo>
                  <a:pt x="2677" y="9246"/>
                </a:lnTo>
                <a:lnTo>
                  <a:pt x="2653" y="9392"/>
                </a:lnTo>
                <a:lnTo>
                  <a:pt x="2653" y="9514"/>
                </a:lnTo>
                <a:lnTo>
                  <a:pt x="2653" y="9660"/>
                </a:lnTo>
                <a:lnTo>
                  <a:pt x="2702" y="9782"/>
                </a:lnTo>
                <a:lnTo>
                  <a:pt x="2750" y="9879"/>
                </a:lnTo>
                <a:lnTo>
                  <a:pt x="2823" y="9976"/>
                </a:lnTo>
                <a:lnTo>
                  <a:pt x="2896" y="10001"/>
                </a:lnTo>
                <a:lnTo>
                  <a:pt x="2945" y="10025"/>
                </a:lnTo>
                <a:lnTo>
                  <a:pt x="3018" y="10025"/>
                </a:lnTo>
                <a:lnTo>
                  <a:pt x="3067" y="10001"/>
                </a:lnTo>
                <a:lnTo>
                  <a:pt x="3188" y="9879"/>
                </a:lnTo>
                <a:lnTo>
                  <a:pt x="3261" y="9782"/>
                </a:lnTo>
                <a:lnTo>
                  <a:pt x="3286" y="9636"/>
                </a:lnTo>
                <a:lnTo>
                  <a:pt x="3310" y="9465"/>
                </a:lnTo>
                <a:lnTo>
                  <a:pt x="3359" y="9246"/>
                </a:lnTo>
                <a:lnTo>
                  <a:pt x="3456" y="9003"/>
                </a:lnTo>
                <a:lnTo>
                  <a:pt x="3553" y="8808"/>
                </a:lnTo>
                <a:lnTo>
                  <a:pt x="3675" y="8590"/>
                </a:lnTo>
                <a:lnTo>
                  <a:pt x="3845" y="8395"/>
                </a:lnTo>
                <a:lnTo>
                  <a:pt x="4016" y="8200"/>
                </a:lnTo>
                <a:lnTo>
                  <a:pt x="4235" y="8054"/>
                </a:lnTo>
                <a:lnTo>
                  <a:pt x="4454" y="7933"/>
                </a:lnTo>
                <a:lnTo>
                  <a:pt x="4648" y="7835"/>
                </a:lnTo>
                <a:lnTo>
                  <a:pt x="4867" y="7738"/>
                </a:lnTo>
                <a:lnTo>
                  <a:pt x="5062" y="7665"/>
                </a:lnTo>
                <a:lnTo>
                  <a:pt x="5257" y="7519"/>
                </a:lnTo>
                <a:lnTo>
                  <a:pt x="5281" y="7470"/>
                </a:lnTo>
                <a:lnTo>
                  <a:pt x="5305" y="7422"/>
                </a:lnTo>
                <a:lnTo>
                  <a:pt x="5281" y="7349"/>
                </a:lnTo>
                <a:lnTo>
                  <a:pt x="5232" y="7300"/>
                </a:lnTo>
                <a:lnTo>
                  <a:pt x="5111" y="7251"/>
                </a:lnTo>
                <a:lnTo>
                  <a:pt x="4989" y="7227"/>
                </a:lnTo>
                <a:lnTo>
                  <a:pt x="4867" y="7203"/>
                </a:lnTo>
                <a:close/>
                <a:moveTo>
                  <a:pt x="13846" y="14819"/>
                </a:moveTo>
                <a:lnTo>
                  <a:pt x="13457" y="14867"/>
                </a:lnTo>
                <a:lnTo>
                  <a:pt x="13043" y="14916"/>
                </a:lnTo>
                <a:lnTo>
                  <a:pt x="12629" y="14989"/>
                </a:lnTo>
                <a:lnTo>
                  <a:pt x="12216" y="15013"/>
                </a:lnTo>
                <a:lnTo>
                  <a:pt x="11802" y="15038"/>
                </a:lnTo>
                <a:lnTo>
                  <a:pt x="11388" y="15062"/>
                </a:lnTo>
                <a:lnTo>
                  <a:pt x="10975" y="15111"/>
                </a:lnTo>
                <a:lnTo>
                  <a:pt x="10950" y="15135"/>
                </a:lnTo>
                <a:lnTo>
                  <a:pt x="10926" y="15184"/>
                </a:lnTo>
                <a:lnTo>
                  <a:pt x="10950" y="15208"/>
                </a:lnTo>
                <a:lnTo>
                  <a:pt x="10975" y="15257"/>
                </a:lnTo>
                <a:lnTo>
                  <a:pt x="11169" y="15305"/>
                </a:lnTo>
                <a:lnTo>
                  <a:pt x="11388" y="15354"/>
                </a:lnTo>
                <a:lnTo>
                  <a:pt x="11802" y="15427"/>
                </a:lnTo>
                <a:lnTo>
                  <a:pt x="12629" y="15427"/>
                </a:lnTo>
                <a:lnTo>
                  <a:pt x="13067" y="15403"/>
                </a:lnTo>
                <a:lnTo>
                  <a:pt x="13505" y="15330"/>
                </a:lnTo>
                <a:lnTo>
                  <a:pt x="13724" y="15281"/>
                </a:lnTo>
                <a:lnTo>
                  <a:pt x="13919" y="15208"/>
                </a:lnTo>
                <a:lnTo>
                  <a:pt x="14114" y="15135"/>
                </a:lnTo>
                <a:lnTo>
                  <a:pt x="14308" y="15038"/>
                </a:lnTo>
                <a:lnTo>
                  <a:pt x="14357" y="14965"/>
                </a:lnTo>
                <a:lnTo>
                  <a:pt x="14357" y="14916"/>
                </a:lnTo>
                <a:lnTo>
                  <a:pt x="14333" y="14843"/>
                </a:lnTo>
                <a:lnTo>
                  <a:pt x="14260" y="14819"/>
                </a:lnTo>
                <a:close/>
                <a:moveTo>
                  <a:pt x="5816" y="5937"/>
                </a:moveTo>
                <a:lnTo>
                  <a:pt x="6108" y="5962"/>
                </a:lnTo>
                <a:lnTo>
                  <a:pt x="6181" y="5962"/>
                </a:lnTo>
                <a:lnTo>
                  <a:pt x="6254" y="6059"/>
                </a:lnTo>
                <a:lnTo>
                  <a:pt x="6352" y="6156"/>
                </a:lnTo>
                <a:lnTo>
                  <a:pt x="6595" y="6302"/>
                </a:lnTo>
                <a:lnTo>
                  <a:pt x="6863" y="6424"/>
                </a:lnTo>
                <a:lnTo>
                  <a:pt x="7155" y="6521"/>
                </a:lnTo>
                <a:lnTo>
                  <a:pt x="7447" y="6594"/>
                </a:lnTo>
                <a:lnTo>
                  <a:pt x="7739" y="6643"/>
                </a:lnTo>
                <a:lnTo>
                  <a:pt x="8274" y="6692"/>
                </a:lnTo>
                <a:lnTo>
                  <a:pt x="8542" y="6692"/>
                </a:lnTo>
                <a:lnTo>
                  <a:pt x="8834" y="6667"/>
                </a:lnTo>
                <a:lnTo>
                  <a:pt x="9126" y="6619"/>
                </a:lnTo>
                <a:lnTo>
                  <a:pt x="9418" y="6546"/>
                </a:lnTo>
                <a:lnTo>
                  <a:pt x="9685" y="6448"/>
                </a:lnTo>
                <a:lnTo>
                  <a:pt x="9953" y="6327"/>
                </a:lnTo>
                <a:lnTo>
                  <a:pt x="10220" y="6181"/>
                </a:lnTo>
                <a:lnTo>
                  <a:pt x="10464" y="6035"/>
                </a:lnTo>
                <a:lnTo>
                  <a:pt x="10658" y="5986"/>
                </a:lnTo>
                <a:lnTo>
                  <a:pt x="10853" y="5962"/>
                </a:lnTo>
                <a:lnTo>
                  <a:pt x="11218" y="5962"/>
                </a:lnTo>
                <a:lnTo>
                  <a:pt x="11169" y="6010"/>
                </a:lnTo>
                <a:lnTo>
                  <a:pt x="11048" y="6132"/>
                </a:lnTo>
                <a:lnTo>
                  <a:pt x="10902" y="6229"/>
                </a:lnTo>
                <a:lnTo>
                  <a:pt x="10780" y="6327"/>
                </a:lnTo>
                <a:lnTo>
                  <a:pt x="10634" y="6448"/>
                </a:lnTo>
                <a:lnTo>
                  <a:pt x="10634" y="6497"/>
                </a:lnTo>
                <a:lnTo>
                  <a:pt x="10634" y="6546"/>
                </a:lnTo>
                <a:lnTo>
                  <a:pt x="10658" y="6594"/>
                </a:lnTo>
                <a:lnTo>
                  <a:pt x="10853" y="6594"/>
                </a:lnTo>
                <a:lnTo>
                  <a:pt x="10999" y="6546"/>
                </a:lnTo>
                <a:lnTo>
                  <a:pt x="11145" y="6473"/>
                </a:lnTo>
                <a:lnTo>
                  <a:pt x="11267" y="6375"/>
                </a:lnTo>
                <a:lnTo>
                  <a:pt x="11461" y="6229"/>
                </a:lnTo>
                <a:lnTo>
                  <a:pt x="11559" y="6108"/>
                </a:lnTo>
                <a:lnTo>
                  <a:pt x="11607" y="6010"/>
                </a:lnTo>
                <a:lnTo>
                  <a:pt x="11875" y="6083"/>
                </a:lnTo>
                <a:lnTo>
                  <a:pt x="12167" y="6181"/>
                </a:lnTo>
                <a:lnTo>
                  <a:pt x="11997" y="6205"/>
                </a:lnTo>
                <a:lnTo>
                  <a:pt x="11851" y="6254"/>
                </a:lnTo>
                <a:lnTo>
                  <a:pt x="11559" y="6424"/>
                </a:lnTo>
                <a:lnTo>
                  <a:pt x="11413" y="6521"/>
                </a:lnTo>
                <a:lnTo>
                  <a:pt x="11267" y="6643"/>
                </a:lnTo>
                <a:lnTo>
                  <a:pt x="11121" y="6765"/>
                </a:lnTo>
                <a:lnTo>
                  <a:pt x="10999" y="6911"/>
                </a:lnTo>
                <a:lnTo>
                  <a:pt x="10999" y="6935"/>
                </a:lnTo>
                <a:lnTo>
                  <a:pt x="10999" y="6959"/>
                </a:lnTo>
                <a:lnTo>
                  <a:pt x="11048" y="6959"/>
                </a:lnTo>
                <a:lnTo>
                  <a:pt x="11242" y="6935"/>
                </a:lnTo>
                <a:lnTo>
                  <a:pt x="11413" y="6886"/>
                </a:lnTo>
                <a:lnTo>
                  <a:pt x="11583" y="6813"/>
                </a:lnTo>
                <a:lnTo>
                  <a:pt x="11753" y="6740"/>
                </a:lnTo>
                <a:lnTo>
                  <a:pt x="12045" y="6546"/>
                </a:lnTo>
                <a:lnTo>
                  <a:pt x="12191" y="6448"/>
                </a:lnTo>
                <a:lnTo>
                  <a:pt x="12240" y="6375"/>
                </a:lnTo>
                <a:lnTo>
                  <a:pt x="12289" y="6302"/>
                </a:lnTo>
                <a:lnTo>
                  <a:pt x="12289" y="6229"/>
                </a:lnTo>
                <a:lnTo>
                  <a:pt x="12483" y="6351"/>
                </a:lnTo>
                <a:lnTo>
                  <a:pt x="12678" y="6473"/>
                </a:lnTo>
                <a:lnTo>
                  <a:pt x="12532" y="6497"/>
                </a:lnTo>
                <a:lnTo>
                  <a:pt x="12410" y="6570"/>
                </a:lnTo>
                <a:lnTo>
                  <a:pt x="12143" y="6740"/>
                </a:lnTo>
                <a:lnTo>
                  <a:pt x="11948" y="6886"/>
                </a:lnTo>
                <a:lnTo>
                  <a:pt x="11802" y="7008"/>
                </a:lnTo>
                <a:lnTo>
                  <a:pt x="11656" y="7178"/>
                </a:lnTo>
                <a:lnTo>
                  <a:pt x="11534" y="7349"/>
                </a:lnTo>
                <a:lnTo>
                  <a:pt x="11510" y="7373"/>
                </a:lnTo>
                <a:lnTo>
                  <a:pt x="11534" y="7397"/>
                </a:lnTo>
                <a:lnTo>
                  <a:pt x="11559" y="7422"/>
                </a:lnTo>
                <a:lnTo>
                  <a:pt x="11583" y="7422"/>
                </a:lnTo>
                <a:lnTo>
                  <a:pt x="11778" y="7324"/>
                </a:lnTo>
                <a:lnTo>
                  <a:pt x="11948" y="7251"/>
                </a:lnTo>
                <a:lnTo>
                  <a:pt x="12289" y="7032"/>
                </a:lnTo>
                <a:lnTo>
                  <a:pt x="12605" y="6838"/>
                </a:lnTo>
                <a:lnTo>
                  <a:pt x="12751" y="6740"/>
                </a:lnTo>
                <a:lnTo>
                  <a:pt x="12873" y="6594"/>
                </a:lnTo>
                <a:lnTo>
                  <a:pt x="13165" y="6838"/>
                </a:lnTo>
                <a:lnTo>
                  <a:pt x="13408" y="7081"/>
                </a:lnTo>
                <a:lnTo>
                  <a:pt x="12994" y="7251"/>
                </a:lnTo>
                <a:lnTo>
                  <a:pt x="12678" y="7349"/>
                </a:lnTo>
                <a:lnTo>
                  <a:pt x="12362" y="7470"/>
                </a:lnTo>
                <a:lnTo>
                  <a:pt x="12216" y="7543"/>
                </a:lnTo>
                <a:lnTo>
                  <a:pt x="12045" y="7641"/>
                </a:lnTo>
                <a:lnTo>
                  <a:pt x="11924" y="7738"/>
                </a:lnTo>
                <a:lnTo>
                  <a:pt x="11802" y="7835"/>
                </a:lnTo>
                <a:lnTo>
                  <a:pt x="11778" y="7884"/>
                </a:lnTo>
                <a:lnTo>
                  <a:pt x="11778" y="7933"/>
                </a:lnTo>
                <a:lnTo>
                  <a:pt x="11802" y="7957"/>
                </a:lnTo>
                <a:lnTo>
                  <a:pt x="11851" y="7981"/>
                </a:lnTo>
                <a:lnTo>
                  <a:pt x="11997" y="8006"/>
                </a:lnTo>
                <a:lnTo>
                  <a:pt x="12143" y="7981"/>
                </a:lnTo>
                <a:lnTo>
                  <a:pt x="12410" y="7933"/>
                </a:lnTo>
                <a:lnTo>
                  <a:pt x="12702" y="7835"/>
                </a:lnTo>
                <a:lnTo>
                  <a:pt x="12970" y="7738"/>
                </a:lnTo>
                <a:lnTo>
                  <a:pt x="13359" y="7616"/>
                </a:lnTo>
                <a:lnTo>
                  <a:pt x="13554" y="7543"/>
                </a:lnTo>
                <a:lnTo>
                  <a:pt x="13749" y="7470"/>
                </a:lnTo>
                <a:lnTo>
                  <a:pt x="14041" y="7860"/>
                </a:lnTo>
                <a:lnTo>
                  <a:pt x="13846" y="7933"/>
                </a:lnTo>
                <a:lnTo>
                  <a:pt x="13651" y="8054"/>
                </a:lnTo>
                <a:lnTo>
                  <a:pt x="13311" y="8249"/>
                </a:lnTo>
                <a:lnTo>
                  <a:pt x="12654" y="8565"/>
                </a:lnTo>
                <a:lnTo>
                  <a:pt x="12337" y="8736"/>
                </a:lnTo>
                <a:lnTo>
                  <a:pt x="12191" y="8833"/>
                </a:lnTo>
                <a:lnTo>
                  <a:pt x="12070" y="8954"/>
                </a:lnTo>
                <a:lnTo>
                  <a:pt x="12045" y="9003"/>
                </a:lnTo>
                <a:lnTo>
                  <a:pt x="12045" y="9052"/>
                </a:lnTo>
                <a:lnTo>
                  <a:pt x="12070" y="9100"/>
                </a:lnTo>
                <a:lnTo>
                  <a:pt x="12289" y="9100"/>
                </a:lnTo>
                <a:lnTo>
                  <a:pt x="12459" y="9076"/>
                </a:lnTo>
                <a:lnTo>
                  <a:pt x="12775" y="8979"/>
                </a:lnTo>
                <a:lnTo>
                  <a:pt x="13067" y="8833"/>
                </a:lnTo>
                <a:lnTo>
                  <a:pt x="13359" y="8711"/>
                </a:lnTo>
                <a:lnTo>
                  <a:pt x="13822" y="8492"/>
                </a:lnTo>
                <a:lnTo>
                  <a:pt x="14065" y="8395"/>
                </a:lnTo>
                <a:lnTo>
                  <a:pt x="14284" y="8249"/>
                </a:lnTo>
                <a:lnTo>
                  <a:pt x="14527" y="8711"/>
                </a:lnTo>
                <a:lnTo>
                  <a:pt x="14333" y="8808"/>
                </a:lnTo>
                <a:lnTo>
                  <a:pt x="14162" y="8930"/>
                </a:lnTo>
                <a:lnTo>
                  <a:pt x="13822" y="9149"/>
                </a:lnTo>
                <a:lnTo>
                  <a:pt x="13505" y="9319"/>
                </a:lnTo>
                <a:lnTo>
                  <a:pt x="13189" y="9465"/>
                </a:lnTo>
                <a:lnTo>
                  <a:pt x="12873" y="9636"/>
                </a:lnTo>
                <a:lnTo>
                  <a:pt x="12751" y="9733"/>
                </a:lnTo>
                <a:lnTo>
                  <a:pt x="12605" y="9830"/>
                </a:lnTo>
                <a:lnTo>
                  <a:pt x="12605" y="9879"/>
                </a:lnTo>
                <a:lnTo>
                  <a:pt x="12605" y="9903"/>
                </a:lnTo>
                <a:lnTo>
                  <a:pt x="12629" y="9928"/>
                </a:lnTo>
                <a:lnTo>
                  <a:pt x="12654" y="9952"/>
                </a:lnTo>
                <a:lnTo>
                  <a:pt x="12824" y="9952"/>
                </a:lnTo>
                <a:lnTo>
                  <a:pt x="12970" y="9928"/>
                </a:lnTo>
                <a:lnTo>
                  <a:pt x="13140" y="9903"/>
                </a:lnTo>
                <a:lnTo>
                  <a:pt x="13286" y="9855"/>
                </a:lnTo>
                <a:lnTo>
                  <a:pt x="13603" y="9709"/>
                </a:lnTo>
                <a:lnTo>
                  <a:pt x="13895" y="9587"/>
                </a:lnTo>
                <a:lnTo>
                  <a:pt x="14284" y="9392"/>
                </a:lnTo>
                <a:lnTo>
                  <a:pt x="14503" y="9271"/>
                </a:lnTo>
                <a:lnTo>
                  <a:pt x="14698" y="9149"/>
                </a:lnTo>
                <a:lnTo>
                  <a:pt x="14892" y="9684"/>
                </a:lnTo>
                <a:lnTo>
                  <a:pt x="14600" y="9806"/>
                </a:lnTo>
                <a:lnTo>
                  <a:pt x="14333" y="9928"/>
                </a:lnTo>
                <a:lnTo>
                  <a:pt x="13797" y="10195"/>
                </a:lnTo>
                <a:lnTo>
                  <a:pt x="13481" y="10341"/>
                </a:lnTo>
                <a:lnTo>
                  <a:pt x="13140" y="10487"/>
                </a:lnTo>
                <a:lnTo>
                  <a:pt x="12970" y="10585"/>
                </a:lnTo>
                <a:lnTo>
                  <a:pt x="12824" y="10682"/>
                </a:lnTo>
                <a:lnTo>
                  <a:pt x="12678" y="10804"/>
                </a:lnTo>
                <a:lnTo>
                  <a:pt x="12581" y="10925"/>
                </a:lnTo>
                <a:lnTo>
                  <a:pt x="12556" y="10974"/>
                </a:lnTo>
                <a:lnTo>
                  <a:pt x="12605" y="10998"/>
                </a:lnTo>
                <a:lnTo>
                  <a:pt x="12921" y="10998"/>
                </a:lnTo>
                <a:lnTo>
                  <a:pt x="13092" y="10974"/>
                </a:lnTo>
                <a:lnTo>
                  <a:pt x="13238" y="10925"/>
                </a:lnTo>
                <a:lnTo>
                  <a:pt x="13554" y="10804"/>
                </a:lnTo>
                <a:lnTo>
                  <a:pt x="13870" y="10658"/>
                </a:lnTo>
                <a:lnTo>
                  <a:pt x="14430" y="10414"/>
                </a:lnTo>
                <a:lnTo>
                  <a:pt x="14722" y="10293"/>
                </a:lnTo>
                <a:lnTo>
                  <a:pt x="14990" y="10122"/>
                </a:lnTo>
                <a:lnTo>
                  <a:pt x="15063" y="10487"/>
                </a:lnTo>
                <a:lnTo>
                  <a:pt x="15136" y="10828"/>
                </a:lnTo>
                <a:lnTo>
                  <a:pt x="14868" y="10925"/>
                </a:lnTo>
                <a:lnTo>
                  <a:pt x="14600" y="11047"/>
                </a:lnTo>
                <a:lnTo>
                  <a:pt x="14089" y="11266"/>
                </a:lnTo>
                <a:lnTo>
                  <a:pt x="13408" y="11534"/>
                </a:lnTo>
                <a:lnTo>
                  <a:pt x="13067" y="11655"/>
                </a:lnTo>
                <a:lnTo>
                  <a:pt x="12897" y="11753"/>
                </a:lnTo>
                <a:lnTo>
                  <a:pt x="12751" y="11850"/>
                </a:lnTo>
                <a:lnTo>
                  <a:pt x="12727" y="11899"/>
                </a:lnTo>
                <a:lnTo>
                  <a:pt x="12727" y="11947"/>
                </a:lnTo>
                <a:lnTo>
                  <a:pt x="12751" y="11972"/>
                </a:lnTo>
                <a:lnTo>
                  <a:pt x="12800" y="11996"/>
                </a:lnTo>
                <a:lnTo>
                  <a:pt x="12970" y="12020"/>
                </a:lnTo>
                <a:lnTo>
                  <a:pt x="13165" y="11996"/>
                </a:lnTo>
                <a:lnTo>
                  <a:pt x="13505" y="11923"/>
                </a:lnTo>
                <a:lnTo>
                  <a:pt x="13870" y="11801"/>
                </a:lnTo>
                <a:lnTo>
                  <a:pt x="14187" y="11680"/>
                </a:lnTo>
                <a:lnTo>
                  <a:pt x="14698" y="11509"/>
                </a:lnTo>
                <a:lnTo>
                  <a:pt x="14941" y="11412"/>
                </a:lnTo>
                <a:lnTo>
                  <a:pt x="15184" y="11290"/>
                </a:lnTo>
                <a:lnTo>
                  <a:pt x="15209" y="11923"/>
                </a:lnTo>
                <a:lnTo>
                  <a:pt x="14868" y="11972"/>
                </a:lnTo>
                <a:lnTo>
                  <a:pt x="14503" y="12045"/>
                </a:lnTo>
                <a:lnTo>
                  <a:pt x="13822" y="12215"/>
                </a:lnTo>
                <a:lnTo>
                  <a:pt x="13408" y="12288"/>
                </a:lnTo>
                <a:lnTo>
                  <a:pt x="12970" y="12361"/>
                </a:lnTo>
                <a:lnTo>
                  <a:pt x="12556" y="12458"/>
                </a:lnTo>
                <a:lnTo>
                  <a:pt x="12337" y="12531"/>
                </a:lnTo>
                <a:lnTo>
                  <a:pt x="12143" y="12604"/>
                </a:lnTo>
                <a:lnTo>
                  <a:pt x="12094" y="12653"/>
                </a:lnTo>
                <a:lnTo>
                  <a:pt x="12094" y="12750"/>
                </a:lnTo>
                <a:lnTo>
                  <a:pt x="12118" y="12799"/>
                </a:lnTo>
                <a:lnTo>
                  <a:pt x="12143" y="12823"/>
                </a:lnTo>
                <a:lnTo>
                  <a:pt x="12191" y="12848"/>
                </a:lnTo>
                <a:lnTo>
                  <a:pt x="12386" y="12872"/>
                </a:lnTo>
                <a:lnTo>
                  <a:pt x="12581" y="12872"/>
                </a:lnTo>
                <a:lnTo>
                  <a:pt x="12970" y="12823"/>
                </a:lnTo>
                <a:lnTo>
                  <a:pt x="13384" y="12775"/>
                </a:lnTo>
                <a:lnTo>
                  <a:pt x="13749" y="12677"/>
                </a:lnTo>
                <a:lnTo>
                  <a:pt x="14479" y="12531"/>
                </a:lnTo>
                <a:lnTo>
                  <a:pt x="14844" y="12434"/>
                </a:lnTo>
                <a:lnTo>
                  <a:pt x="15209" y="12312"/>
                </a:lnTo>
                <a:lnTo>
                  <a:pt x="15209" y="12312"/>
                </a:lnTo>
                <a:lnTo>
                  <a:pt x="15184" y="12507"/>
                </a:lnTo>
                <a:lnTo>
                  <a:pt x="14868" y="12629"/>
                </a:lnTo>
                <a:lnTo>
                  <a:pt x="14552" y="12750"/>
                </a:lnTo>
                <a:lnTo>
                  <a:pt x="14260" y="12896"/>
                </a:lnTo>
                <a:lnTo>
                  <a:pt x="13968" y="12994"/>
                </a:lnTo>
                <a:lnTo>
                  <a:pt x="13505" y="13140"/>
                </a:lnTo>
                <a:lnTo>
                  <a:pt x="13019" y="13286"/>
                </a:lnTo>
                <a:lnTo>
                  <a:pt x="12556" y="13432"/>
                </a:lnTo>
                <a:lnTo>
                  <a:pt x="12337" y="13529"/>
                </a:lnTo>
                <a:lnTo>
                  <a:pt x="12118" y="13626"/>
                </a:lnTo>
                <a:lnTo>
                  <a:pt x="12070" y="13675"/>
                </a:lnTo>
                <a:lnTo>
                  <a:pt x="12070" y="13748"/>
                </a:lnTo>
                <a:lnTo>
                  <a:pt x="12118" y="13797"/>
                </a:lnTo>
                <a:lnTo>
                  <a:pt x="12167" y="13821"/>
                </a:lnTo>
                <a:lnTo>
                  <a:pt x="12654" y="13821"/>
                </a:lnTo>
                <a:lnTo>
                  <a:pt x="12897" y="13772"/>
                </a:lnTo>
                <a:lnTo>
                  <a:pt x="13140" y="13724"/>
                </a:lnTo>
                <a:lnTo>
                  <a:pt x="13627" y="13602"/>
                </a:lnTo>
                <a:lnTo>
                  <a:pt x="14089" y="13456"/>
                </a:lnTo>
                <a:lnTo>
                  <a:pt x="14600" y="13286"/>
                </a:lnTo>
                <a:lnTo>
                  <a:pt x="14868" y="13188"/>
                </a:lnTo>
                <a:lnTo>
                  <a:pt x="15111" y="13091"/>
                </a:lnTo>
                <a:lnTo>
                  <a:pt x="15014" y="13651"/>
                </a:lnTo>
                <a:lnTo>
                  <a:pt x="14965" y="13651"/>
                </a:lnTo>
                <a:lnTo>
                  <a:pt x="14795" y="13602"/>
                </a:lnTo>
                <a:lnTo>
                  <a:pt x="14406" y="13602"/>
                </a:lnTo>
                <a:lnTo>
                  <a:pt x="14211" y="13626"/>
                </a:lnTo>
                <a:lnTo>
                  <a:pt x="13822" y="13724"/>
                </a:lnTo>
                <a:lnTo>
                  <a:pt x="13432" y="13797"/>
                </a:lnTo>
                <a:lnTo>
                  <a:pt x="12970" y="13894"/>
                </a:lnTo>
                <a:lnTo>
                  <a:pt x="12532" y="14016"/>
                </a:lnTo>
                <a:lnTo>
                  <a:pt x="12094" y="14137"/>
                </a:lnTo>
                <a:lnTo>
                  <a:pt x="11656" y="14308"/>
                </a:lnTo>
                <a:lnTo>
                  <a:pt x="11607" y="14356"/>
                </a:lnTo>
                <a:lnTo>
                  <a:pt x="11583" y="14405"/>
                </a:lnTo>
                <a:lnTo>
                  <a:pt x="11607" y="14454"/>
                </a:lnTo>
                <a:lnTo>
                  <a:pt x="11632" y="14478"/>
                </a:lnTo>
                <a:lnTo>
                  <a:pt x="11680" y="14478"/>
                </a:lnTo>
                <a:lnTo>
                  <a:pt x="12094" y="14454"/>
                </a:lnTo>
                <a:lnTo>
                  <a:pt x="12532" y="14429"/>
                </a:lnTo>
                <a:lnTo>
                  <a:pt x="12946" y="14356"/>
                </a:lnTo>
                <a:lnTo>
                  <a:pt x="13384" y="14283"/>
                </a:lnTo>
                <a:lnTo>
                  <a:pt x="13773" y="14210"/>
                </a:lnTo>
                <a:lnTo>
                  <a:pt x="14187" y="14137"/>
                </a:lnTo>
                <a:lnTo>
                  <a:pt x="14406" y="14089"/>
                </a:lnTo>
                <a:lnTo>
                  <a:pt x="14600" y="14016"/>
                </a:lnTo>
                <a:lnTo>
                  <a:pt x="14795" y="13943"/>
                </a:lnTo>
                <a:lnTo>
                  <a:pt x="14965" y="13821"/>
                </a:lnTo>
                <a:lnTo>
                  <a:pt x="14795" y="14381"/>
                </a:lnTo>
                <a:lnTo>
                  <a:pt x="14576" y="14916"/>
                </a:lnTo>
                <a:lnTo>
                  <a:pt x="14308" y="15451"/>
                </a:lnTo>
                <a:lnTo>
                  <a:pt x="14016" y="15938"/>
                </a:lnTo>
                <a:lnTo>
                  <a:pt x="13870" y="16206"/>
                </a:lnTo>
                <a:lnTo>
                  <a:pt x="13797" y="16157"/>
                </a:lnTo>
                <a:lnTo>
                  <a:pt x="13627" y="16108"/>
                </a:lnTo>
                <a:lnTo>
                  <a:pt x="13457" y="16084"/>
                </a:lnTo>
                <a:lnTo>
                  <a:pt x="12386" y="16084"/>
                </a:lnTo>
                <a:lnTo>
                  <a:pt x="11924" y="16060"/>
                </a:lnTo>
                <a:lnTo>
                  <a:pt x="11461" y="16011"/>
                </a:lnTo>
                <a:lnTo>
                  <a:pt x="10537" y="15889"/>
                </a:lnTo>
                <a:lnTo>
                  <a:pt x="10488" y="15889"/>
                </a:lnTo>
                <a:lnTo>
                  <a:pt x="10464" y="15914"/>
                </a:lnTo>
                <a:lnTo>
                  <a:pt x="10464" y="15962"/>
                </a:lnTo>
                <a:lnTo>
                  <a:pt x="10488" y="15987"/>
                </a:lnTo>
                <a:lnTo>
                  <a:pt x="10853" y="16181"/>
                </a:lnTo>
                <a:lnTo>
                  <a:pt x="11242" y="16352"/>
                </a:lnTo>
                <a:lnTo>
                  <a:pt x="11632" y="16473"/>
                </a:lnTo>
                <a:lnTo>
                  <a:pt x="12045" y="16546"/>
                </a:lnTo>
                <a:lnTo>
                  <a:pt x="12435" y="16595"/>
                </a:lnTo>
                <a:lnTo>
                  <a:pt x="12848" y="16619"/>
                </a:lnTo>
                <a:lnTo>
                  <a:pt x="13067" y="16619"/>
                </a:lnTo>
                <a:lnTo>
                  <a:pt x="13262" y="16595"/>
                </a:lnTo>
                <a:lnTo>
                  <a:pt x="13457" y="16571"/>
                </a:lnTo>
                <a:lnTo>
                  <a:pt x="13651" y="16498"/>
                </a:lnTo>
                <a:lnTo>
                  <a:pt x="13335" y="16887"/>
                </a:lnTo>
                <a:lnTo>
                  <a:pt x="13019" y="17252"/>
                </a:lnTo>
                <a:lnTo>
                  <a:pt x="12873" y="17203"/>
                </a:lnTo>
                <a:lnTo>
                  <a:pt x="12702" y="17154"/>
                </a:lnTo>
                <a:lnTo>
                  <a:pt x="12386" y="17106"/>
                </a:lnTo>
                <a:lnTo>
                  <a:pt x="12045" y="17081"/>
                </a:lnTo>
                <a:lnTo>
                  <a:pt x="11729" y="17008"/>
                </a:lnTo>
                <a:lnTo>
                  <a:pt x="11340" y="16911"/>
                </a:lnTo>
                <a:lnTo>
                  <a:pt x="10950" y="16790"/>
                </a:lnTo>
                <a:lnTo>
                  <a:pt x="10172" y="16522"/>
                </a:lnTo>
                <a:lnTo>
                  <a:pt x="10123" y="16522"/>
                </a:lnTo>
                <a:lnTo>
                  <a:pt x="10099" y="16546"/>
                </a:lnTo>
                <a:lnTo>
                  <a:pt x="10099" y="16595"/>
                </a:lnTo>
                <a:lnTo>
                  <a:pt x="10099" y="16619"/>
                </a:lnTo>
                <a:lnTo>
                  <a:pt x="10415" y="16863"/>
                </a:lnTo>
                <a:lnTo>
                  <a:pt x="10756" y="17057"/>
                </a:lnTo>
                <a:lnTo>
                  <a:pt x="11096" y="17227"/>
                </a:lnTo>
                <a:lnTo>
                  <a:pt x="11461" y="17373"/>
                </a:lnTo>
                <a:lnTo>
                  <a:pt x="11729" y="17446"/>
                </a:lnTo>
                <a:lnTo>
                  <a:pt x="12045" y="17519"/>
                </a:lnTo>
                <a:lnTo>
                  <a:pt x="12362" y="17568"/>
                </a:lnTo>
                <a:lnTo>
                  <a:pt x="12678" y="17592"/>
                </a:lnTo>
                <a:lnTo>
                  <a:pt x="12289" y="17884"/>
                </a:lnTo>
                <a:lnTo>
                  <a:pt x="12118" y="18030"/>
                </a:lnTo>
                <a:lnTo>
                  <a:pt x="11899" y="18128"/>
                </a:lnTo>
                <a:lnTo>
                  <a:pt x="11607" y="18055"/>
                </a:lnTo>
                <a:lnTo>
                  <a:pt x="11315" y="17982"/>
                </a:lnTo>
                <a:lnTo>
                  <a:pt x="10999" y="17884"/>
                </a:lnTo>
                <a:lnTo>
                  <a:pt x="10707" y="17787"/>
                </a:lnTo>
                <a:lnTo>
                  <a:pt x="10415" y="17641"/>
                </a:lnTo>
                <a:lnTo>
                  <a:pt x="10123" y="17446"/>
                </a:lnTo>
                <a:lnTo>
                  <a:pt x="9856" y="17276"/>
                </a:lnTo>
                <a:lnTo>
                  <a:pt x="9564" y="17106"/>
                </a:lnTo>
                <a:lnTo>
                  <a:pt x="9515" y="17106"/>
                </a:lnTo>
                <a:lnTo>
                  <a:pt x="9466" y="17130"/>
                </a:lnTo>
                <a:lnTo>
                  <a:pt x="9442" y="17154"/>
                </a:lnTo>
                <a:lnTo>
                  <a:pt x="9442" y="17203"/>
                </a:lnTo>
                <a:lnTo>
                  <a:pt x="9539" y="17422"/>
                </a:lnTo>
                <a:lnTo>
                  <a:pt x="9685" y="17617"/>
                </a:lnTo>
                <a:lnTo>
                  <a:pt x="9856" y="17811"/>
                </a:lnTo>
                <a:lnTo>
                  <a:pt x="10075" y="17982"/>
                </a:lnTo>
                <a:lnTo>
                  <a:pt x="10318" y="18128"/>
                </a:lnTo>
                <a:lnTo>
                  <a:pt x="10561" y="18249"/>
                </a:lnTo>
                <a:lnTo>
                  <a:pt x="10829" y="18347"/>
                </a:lnTo>
                <a:lnTo>
                  <a:pt x="11096" y="18420"/>
                </a:lnTo>
                <a:lnTo>
                  <a:pt x="10853" y="18444"/>
                </a:lnTo>
                <a:lnTo>
                  <a:pt x="10634" y="18444"/>
                </a:lnTo>
                <a:lnTo>
                  <a:pt x="10439" y="18420"/>
                </a:lnTo>
                <a:lnTo>
                  <a:pt x="10220" y="18395"/>
                </a:lnTo>
                <a:lnTo>
                  <a:pt x="10026" y="18322"/>
                </a:lnTo>
                <a:lnTo>
                  <a:pt x="9637" y="18176"/>
                </a:lnTo>
                <a:lnTo>
                  <a:pt x="9223" y="18006"/>
                </a:lnTo>
                <a:lnTo>
                  <a:pt x="8834" y="17811"/>
                </a:lnTo>
                <a:lnTo>
                  <a:pt x="8444" y="17665"/>
                </a:lnTo>
                <a:lnTo>
                  <a:pt x="8225" y="17617"/>
                </a:lnTo>
                <a:lnTo>
                  <a:pt x="8031" y="17568"/>
                </a:lnTo>
                <a:lnTo>
                  <a:pt x="7812" y="17519"/>
                </a:lnTo>
                <a:lnTo>
                  <a:pt x="7593" y="17519"/>
                </a:lnTo>
                <a:lnTo>
                  <a:pt x="7398" y="17544"/>
                </a:lnTo>
                <a:lnTo>
                  <a:pt x="7228" y="17568"/>
                </a:lnTo>
                <a:lnTo>
                  <a:pt x="7033" y="17617"/>
                </a:lnTo>
                <a:lnTo>
                  <a:pt x="6863" y="17690"/>
                </a:lnTo>
                <a:lnTo>
                  <a:pt x="6522" y="17860"/>
                </a:lnTo>
                <a:lnTo>
                  <a:pt x="6181" y="18055"/>
                </a:lnTo>
                <a:lnTo>
                  <a:pt x="5792" y="18274"/>
                </a:lnTo>
                <a:lnTo>
                  <a:pt x="5597" y="18371"/>
                </a:lnTo>
                <a:lnTo>
                  <a:pt x="5378" y="18444"/>
                </a:lnTo>
                <a:lnTo>
                  <a:pt x="5232" y="18493"/>
                </a:lnTo>
                <a:lnTo>
                  <a:pt x="5062" y="18493"/>
                </a:lnTo>
                <a:lnTo>
                  <a:pt x="4916" y="18468"/>
                </a:lnTo>
                <a:lnTo>
                  <a:pt x="4770" y="18444"/>
                </a:lnTo>
                <a:lnTo>
                  <a:pt x="4454" y="18347"/>
                </a:lnTo>
                <a:lnTo>
                  <a:pt x="4186" y="18201"/>
                </a:lnTo>
                <a:lnTo>
                  <a:pt x="3748" y="17957"/>
                </a:lnTo>
                <a:lnTo>
                  <a:pt x="3359" y="17690"/>
                </a:lnTo>
                <a:lnTo>
                  <a:pt x="2994" y="17373"/>
                </a:lnTo>
                <a:lnTo>
                  <a:pt x="2629" y="17057"/>
                </a:lnTo>
                <a:lnTo>
                  <a:pt x="2312" y="16692"/>
                </a:lnTo>
                <a:lnTo>
                  <a:pt x="1996" y="16327"/>
                </a:lnTo>
                <a:lnTo>
                  <a:pt x="1729" y="15938"/>
                </a:lnTo>
                <a:lnTo>
                  <a:pt x="1485" y="15524"/>
                </a:lnTo>
                <a:lnTo>
                  <a:pt x="1266" y="15086"/>
                </a:lnTo>
                <a:lnTo>
                  <a:pt x="1072" y="14648"/>
                </a:lnTo>
                <a:lnTo>
                  <a:pt x="901" y="14186"/>
                </a:lnTo>
                <a:lnTo>
                  <a:pt x="755" y="13724"/>
                </a:lnTo>
                <a:lnTo>
                  <a:pt x="658" y="13261"/>
                </a:lnTo>
                <a:lnTo>
                  <a:pt x="585" y="12775"/>
                </a:lnTo>
                <a:lnTo>
                  <a:pt x="561" y="12312"/>
                </a:lnTo>
                <a:lnTo>
                  <a:pt x="561" y="11826"/>
                </a:lnTo>
                <a:lnTo>
                  <a:pt x="609" y="11266"/>
                </a:lnTo>
                <a:lnTo>
                  <a:pt x="682" y="10682"/>
                </a:lnTo>
                <a:lnTo>
                  <a:pt x="828" y="10147"/>
                </a:lnTo>
                <a:lnTo>
                  <a:pt x="1023" y="9611"/>
                </a:lnTo>
                <a:lnTo>
                  <a:pt x="1242" y="9076"/>
                </a:lnTo>
                <a:lnTo>
                  <a:pt x="1510" y="8565"/>
                </a:lnTo>
                <a:lnTo>
                  <a:pt x="1826" y="8103"/>
                </a:lnTo>
                <a:lnTo>
                  <a:pt x="2166" y="7641"/>
                </a:lnTo>
                <a:lnTo>
                  <a:pt x="2361" y="7422"/>
                </a:lnTo>
                <a:lnTo>
                  <a:pt x="2556" y="7203"/>
                </a:lnTo>
                <a:lnTo>
                  <a:pt x="2775" y="7008"/>
                </a:lnTo>
                <a:lnTo>
                  <a:pt x="2994" y="6838"/>
                </a:lnTo>
                <a:lnTo>
                  <a:pt x="3213" y="6692"/>
                </a:lnTo>
                <a:lnTo>
                  <a:pt x="3432" y="6546"/>
                </a:lnTo>
                <a:lnTo>
                  <a:pt x="3675" y="6400"/>
                </a:lnTo>
                <a:lnTo>
                  <a:pt x="3918" y="6278"/>
                </a:lnTo>
                <a:lnTo>
                  <a:pt x="4186" y="6181"/>
                </a:lnTo>
                <a:lnTo>
                  <a:pt x="4429" y="6108"/>
                </a:lnTo>
                <a:lnTo>
                  <a:pt x="4697" y="6035"/>
                </a:lnTo>
                <a:lnTo>
                  <a:pt x="4965" y="5986"/>
                </a:lnTo>
                <a:lnTo>
                  <a:pt x="5257" y="5962"/>
                </a:lnTo>
                <a:lnTo>
                  <a:pt x="5524" y="5937"/>
                </a:lnTo>
                <a:close/>
                <a:moveTo>
                  <a:pt x="11802" y="0"/>
                </a:moveTo>
                <a:lnTo>
                  <a:pt x="11729" y="49"/>
                </a:lnTo>
                <a:lnTo>
                  <a:pt x="11680" y="122"/>
                </a:lnTo>
                <a:lnTo>
                  <a:pt x="11656" y="219"/>
                </a:lnTo>
                <a:lnTo>
                  <a:pt x="11656" y="244"/>
                </a:lnTo>
                <a:lnTo>
                  <a:pt x="11583" y="268"/>
                </a:lnTo>
                <a:lnTo>
                  <a:pt x="11096" y="438"/>
                </a:lnTo>
                <a:lnTo>
                  <a:pt x="10610" y="633"/>
                </a:lnTo>
                <a:lnTo>
                  <a:pt x="10123" y="852"/>
                </a:lnTo>
                <a:lnTo>
                  <a:pt x="9661" y="1119"/>
                </a:lnTo>
                <a:lnTo>
                  <a:pt x="9199" y="1387"/>
                </a:lnTo>
                <a:lnTo>
                  <a:pt x="8980" y="1557"/>
                </a:lnTo>
                <a:lnTo>
                  <a:pt x="8785" y="1728"/>
                </a:lnTo>
                <a:lnTo>
                  <a:pt x="8590" y="1898"/>
                </a:lnTo>
                <a:lnTo>
                  <a:pt x="8420" y="2093"/>
                </a:lnTo>
                <a:lnTo>
                  <a:pt x="8250" y="2287"/>
                </a:lnTo>
                <a:lnTo>
                  <a:pt x="8104" y="2506"/>
                </a:lnTo>
                <a:lnTo>
                  <a:pt x="8006" y="2677"/>
                </a:lnTo>
                <a:lnTo>
                  <a:pt x="7933" y="2871"/>
                </a:lnTo>
                <a:lnTo>
                  <a:pt x="7860" y="3066"/>
                </a:lnTo>
                <a:lnTo>
                  <a:pt x="7836" y="3261"/>
                </a:lnTo>
                <a:lnTo>
                  <a:pt x="7812" y="3480"/>
                </a:lnTo>
                <a:lnTo>
                  <a:pt x="7812" y="3674"/>
                </a:lnTo>
                <a:lnTo>
                  <a:pt x="7836" y="3869"/>
                </a:lnTo>
                <a:lnTo>
                  <a:pt x="7885" y="4088"/>
                </a:lnTo>
                <a:lnTo>
                  <a:pt x="7909" y="4210"/>
                </a:lnTo>
                <a:lnTo>
                  <a:pt x="7982" y="4356"/>
                </a:lnTo>
                <a:lnTo>
                  <a:pt x="8079" y="4502"/>
                </a:lnTo>
                <a:lnTo>
                  <a:pt x="8177" y="4648"/>
                </a:lnTo>
                <a:lnTo>
                  <a:pt x="8104" y="4745"/>
                </a:lnTo>
                <a:lnTo>
                  <a:pt x="7933" y="4453"/>
                </a:lnTo>
                <a:lnTo>
                  <a:pt x="7739" y="4039"/>
                </a:lnTo>
                <a:lnTo>
                  <a:pt x="7593" y="3820"/>
                </a:lnTo>
                <a:lnTo>
                  <a:pt x="7447" y="3601"/>
                </a:lnTo>
                <a:lnTo>
                  <a:pt x="7276" y="3407"/>
                </a:lnTo>
                <a:lnTo>
                  <a:pt x="7106" y="3236"/>
                </a:lnTo>
                <a:lnTo>
                  <a:pt x="6911" y="3115"/>
                </a:lnTo>
                <a:lnTo>
                  <a:pt x="6717" y="3017"/>
                </a:lnTo>
                <a:lnTo>
                  <a:pt x="6644" y="3017"/>
                </a:lnTo>
                <a:lnTo>
                  <a:pt x="6595" y="3066"/>
                </a:lnTo>
                <a:lnTo>
                  <a:pt x="6546" y="3115"/>
                </a:lnTo>
                <a:lnTo>
                  <a:pt x="6546" y="3188"/>
                </a:lnTo>
                <a:lnTo>
                  <a:pt x="6595" y="3358"/>
                </a:lnTo>
                <a:lnTo>
                  <a:pt x="6668" y="3504"/>
                </a:lnTo>
                <a:lnTo>
                  <a:pt x="6887" y="3772"/>
                </a:lnTo>
                <a:lnTo>
                  <a:pt x="7155" y="4161"/>
                </a:lnTo>
                <a:lnTo>
                  <a:pt x="7398" y="4575"/>
                </a:lnTo>
                <a:lnTo>
                  <a:pt x="7617" y="4964"/>
                </a:lnTo>
                <a:lnTo>
                  <a:pt x="7787" y="5378"/>
                </a:lnTo>
                <a:lnTo>
                  <a:pt x="7909" y="5767"/>
                </a:lnTo>
                <a:lnTo>
                  <a:pt x="7958" y="5937"/>
                </a:lnTo>
                <a:lnTo>
                  <a:pt x="8055" y="6108"/>
                </a:lnTo>
                <a:lnTo>
                  <a:pt x="7641" y="6059"/>
                </a:lnTo>
                <a:lnTo>
                  <a:pt x="7228" y="5962"/>
                </a:lnTo>
                <a:lnTo>
                  <a:pt x="6936" y="5864"/>
                </a:lnTo>
                <a:lnTo>
                  <a:pt x="6668" y="5743"/>
                </a:lnTo>
                <a:lnTo>
                  <a:pt x="6400" y="5645"/>
                </a:lnTo>
                <a:lnTo>
                  <a:pt x="6279" y="5621"/>
                </a:lnTo>
                <a:lnTo>
                  <a:pt x="6133" y="5597"/>
                </a:lnTo>
                <a:lnTo>
                  <a:pt x="6084" y="5597"/>
                </a:lnTo>
                <a:lnTo>
                  <a:pt x="6060" y="5621"/>
                </a:lnTo>
                <a:lnTo>
                  <a:pt x="5865" y="5548"/>
                </a:lnTo>
                <a:lnTo>
                  <a:pt x="5670" y="5499"/>
                </a:lnTo>
                <a:lnTo>
                  <a:pt x="5476" y="5475"/>
                </a:lnTo>
                <a:lnTo>
                  <a:pt x="5257" y="5451"/>
                </a:lnTo>
                <a:lnTo>
                  <a:pt x="5062" y="5451"/>
                </a:lnTo>
                <a:lnTo>
                  <a:pt x="4867" y="5475"/>
                </a:lnTo>
                <a:lnTo>
                  <a:pt x="4478" y="5524"/>
                </a:lnTo>
                <a:lnTo>
                  <a:pt x="4089" y="5645"/>
                </a:lnTo>
                <a:lnTo>
                  <a:pt x="3699" y="5791"/>
                </a:lnTo>
                <a:lnTo>
                  <a:pt x="3334" y="5986"/>
                </a:lnTo>
                <a:lnTo>
                  <a:pt x="2994" y="6181"/>
                </a:lnTo>
                <a:lnTo>
                  <a:pt x="2604" y="6448"/>
                </a:lnTo>
                <a:lnTo>
                  <a:pt x="2264" y="6765"/>
                </a:lnTo>
                <a:lnTo>
                  <a:pt x="1948" y="7081"/>
                </a:lnTo>
                <a:lnTo>
                  <a:pt x="1631" y="7422"/>
                </a:lnTo>
                <a:lnTo>
                  <a:pt x="1364" y="7811"/>
                </a:lnTo>
                <a:lnTo>
                  <a:pt x="1120" y="8200"/>
                </a:lnTo>
                <a:lnTo>
                  <a:pt x="877" y="8590"/>
                </a:lnTo>
                <a:lnTo>
                  <a:pt x="682" y="9003"/>
                </a:lnTo>
                <a:lnTo>
                  <a:pt x="512" y="9417"/>
                </a:lnTo>
                <a:lnTo>
                  <a:pt x="342" y="9855"/>
                </a:lnTo>
                <a:lnTo>
                  <a:pt x="220" y="10293"/>
                </a:lnTo>
                <a:lnTo>
                  <a:pt x="123" y="10731"/>
                </a:lnTo>
                <a:lnTo>
                  <a:pt x="50" y="11193"/>
                </a:lnTo>
                <a:lnTo>
                  <a:pt x="25" y="11631"/>
                </a:lnTo>
                <a:lnTo>
                  <a:pt x="1" y="12093"/>
                </a:lnTo>
                <a:lnTo>
                  <a:pt x="1" y="12531"/>
                </a:lnTo>
                <a:lnTo>
                  <a:pt x="50" y="12994"/>
                </a:lnTo>
                <a:lnTo>
                  <a:pt x="123" y="13432"/>
                </a:lnTo>
                <a:lnTo>
                  <a:pt x="196" y="13870"/>
                </a:lnTo>
                <a:lnTo>
                  <a:pt x="317" y="14308"/>
                </a:lnTo>
                <a:lnTo>
                  <a:pt x="463" y="14746"/>
                </a:lnTo>
                <a:lnTo>
                  <a:pt x="634" y="15159"/>
                </a:lnTo>
                <a:lnTo>
                  <a:pt x="828" y="15573"/>
                </a:lnTo>
                <a:lnTo>
                  <a:pt x="1047" y="15987"/>
                </a:lnTo>
                <a:lnTo>
                  <a:pt x="1291" y="16352"/>
                </a:lnTo>
                <a:lnTo>
                  <a:pt x="1558" y="16717"/>
                </a:lnTo>
                <a:lnTo>
                  <a:pt x="1826" y="17057"/>
                </a:lnTo>
                <a:lnTo>
                  <a:pt x="2118" y="17373"/>
                </a:lnTo>
                <a:lnTo>
                  <a:pt x="2458" y="17665"/>
                </a:lnTo>
                <a:lnTo>
                  <a:pt x="2775" y="17957"/>
                </a:lnTo>
                <a:lnTo>
                  <a:pt x="3140" y="18225"/>
                </a:lnTo>
                <a:lnTo>
                  <a:pt x="3505" y="18468"/>
                </a:lnTo>
                <a:lnTo>
                  <a:pt x="3870" y="18687"/>
                </a:lnTo>
                <a:lnTo>
                  <a:pt x="4235" y="18882"/>
                </a:lnTo>
                <a:lnTo>
                  <a:pt x="4429" y="18955"/>
                </a:lnTo>
                <a:lnTo>
                  <a:pt x="4648" y="19004"/>
                </a:lnTo>
                <a:lnTo>
                  <a:pt x="4843" y="19052"/>
                </a:lnTo>
                <a:lnTo>
                  <a:pt x="5257" y="19052"/>
                </a:lnTo>
                <a:lnTo>
                  <a:pt x="5451" y="19004"/>
                </a:lnTo>
                <a:lnTo>
                  <a:pt x="5646" y="18931"/>
                </a:lnTo>
                <a:lnTo>
                  <a:pt x="5841" y="18858"/>
                </a:lnTo>
                <a:lnTo>
                  <a:pt x="6230" y="18639"/>
                </a:lnTo>
                <a:lnTo>
                  <a:pt x="6571" y="18444"/>
                </a:lnTo>
                <a:lnTo>
                  <a:pt x="6790" y="18322"/>
                </a:lnTo>
                <a:lnTo>
                  <a:pt x="6984" y="18225"/>
                </a:lnTo>
                <a:lnTo>
                  <a:pt x="7203" y="18152"/>
                </a:lnTo>
                <a:lnTo>
                  <a:pt x="7398" y="18079"/>
                </a:lnTo>
                <a:lnTo>
                  <a:pt x="7617" y="18055"/>
                </a:lnTo>
                <a:lnTo>
                  <a:pt x="7836" y="18055"/>
                </a:lnTo>
                <a:lnTo>
                  <a:pt x="8079" y="18103"/>
                </a:lnTo>
                <a:lnTo>
                  <a:pt x="8298" y="18152"/>
                </a:lnTo>
                <a:lnTo>
                  <a:pt x="8736" y="18298"/>
                </a:lnTo>
                <a:lnTo>
                  <a:pt x="9150" y="18468"/>
                </a:lnTo>
                <a:lnTo>
                  <a:pt x="9564" y="18663"/>
                </a:lnTo>
                <a:lnTo>
                  <a:pt x="10002" y="18833"/>
                </a:lnTo>
                <a:lnTo>
                  <a:pt x="10220" y="18906"/>
                </a:lnTo>
                <a:lnTo>
                  <a:pt x="10439" y="18931"/>
                </a:lnTo>
                <a:lnTo>
                  <a:pt x="10634" y="18955"/>
                </a:lnTo>
                <a:lnTo>
                  <a:pt x="11048" y="18955"/>
                </a:lnTo>
                <a:lnTo>
                  <a:pt x="11242" y="18906"/>
                </a:lnTo>
                <a:lnTo>
                  <a:pt x="11461" y="18858"/>
                </a:lnTo>
                <a:lnTo>
                  <a:pt x="11632" y="18809"/>
                </a:lnTo>
                <a:lnTo>
                  <a:pt x="12021" y="18639"/>
                </a:lnTo>
                <a:lnTo>
                  <a:pt x="12386" y="18420"/>
                </a:lnTo>
                <a:lnTo>
                  <a:pt x="12727" y="18176"/>
                </a:lnTo>
                <a:lnTo>
                  <a:pt x="13067" y="17884"/>
                </a:lnTo>
                <a:lnTo>
                  <a:pt x="13335" y="17641"/>
                </a:lnTo>
                <a:lnTo>
                  <a:pt x="13603" y="17349"/>
                </a:lnTo>
                <a:lnTo>
                  <a:pt x="13846" y="17081"/>
                </a:lnTo>
                <a:lnTo>
                  <a:pt x="14089" y="16790"/>
                </a:lnTo>
                <a:lnTo>
                  <a:pt x="14308" y="16473"/>
                </a:lnTo>
                <a:lnTo>
                  <a:pt x="14503" y="16157"/>
                </a:lnTo>
                <a:lnTo>
                  <a:pt x="14698" y="15841"/>
                </a:lnTo>
                <a:lnTo>
                  <a:pt x="14868" y="15524"/>
                </a:lnTo>
                <a:lnTo>
                  <a:pt x="15038" y="15184"/>
                </a:lnTo>
                <a:lnTo>
                  <a:pt x="15160" y="14843"/>
                </a:lnTo>
                <a:lnTo>
                  <a:pt x="15282" y="14478"/>
                </a:lnTo>
                <a:lnTo>
                  <a:pt x="15403" y="14137"/>
                </a:lnTo>
                <a:lnTo>
                  <a:pt x="15501" y="13772"/>
                </a:lnTo>
                <a:lnTo>
                  <a:pt x="15574" y="13407"/>
                </a:lnTo>
                <a:lnTo>
                  <a:pt x="15622" y="13042"/>
                </a:lnTo>
                <a:lnTo>
                  <a:pt x="15671" y="12677"/>
                </a:lnTo>
                <a:lnTo>
                  <a:pt x="15720" y="12629"/>
                </a:lnTo>
                <a:lnTo>
                  <a:pt x="15744" y="12580"/>
                </a:lnTo>
                <a:lnTo>
                  <a:pt x="15744" y="12556"/>
                </a:lnTo>
                <a:lnTo>
                  <a:pt x="15695" y="12483"/>
                </a:lnTo>
                <a:lnTo>
                  <a:pt x="15720" y="11996"/>
                </a:lnTo>
                <a:lnTo>
                  <a:pt x="15720" y="11509"/>
                </a:lnTo>
                <a:lnTo>
                  <a:pt x="15671" y="10998"/>
                </a:lnTo>
                <a:lnTo>
                  <a:pt x="15622" y="10512"/>
                </a:lnTo>
                <a:lnTo>
                  <a:pt x="15525" y="10074"/>
                </a:lnTo>
                <a:lnTo>
                  <a:pt x="15403" y="9636"/>
                </a:lnTo>
                <a:lnTo>
                  <a:pt x="15257" y="9173"/>
                </a:lnTo>
                <a:lnTo>
                  <a:pt x="15087" y="8711"/>
                </a:lnTo>
                <a:lnTo>
                  <a:pt x="14892" y="8273"/>
                </a:lnTo>
                <a:lnTo>
                  <a:pt x="14649" y="7860"/>
                </a:lnTo>
                <a:lnTo>
                  <a:pt x="14381" y="7446"/>
                </a:lnTo>
                <a:lnTo>
                  <a:pt x="14089" y="7032"/>
                </a:lnTo>
                <a:lnTo>
                  <a:pt x="13773" y="6692"/>
                </a:lnTo>
                <a:lnTo>
                  <a:pt x="13432" y="6351"/>
                </a:lnTo>
                <a:lnTo>
                  <a:pt x="13067" y="6059"/>
                </a:lnTo>
                <a:lnTo>
                  <a:pt x="12678" y="5816"/>
                </a:lnTo>
                <a:lnTo>
                  <a:pt x="12483" y="5718"/>
                </a:lnTo>
                <a:lnTo>
                  <a:pt x="12264" y="5645"/>
                </a:lnTo>
                <a:lnTo>
                  <a:pt x="12070" y="5572"/>
                </a:lnTo>
                <a:lnTo>
                  <a:pt x="11826" y="5499"/>
                </a:lnTo>
                <a:lnTo>
                  <a:pt x="11607" y="5451"/>
                </a:lnTo>
                <a:lnTo>
                  <a:pt x="11388" y="5426"/>
                </a:lnTo>
                <a:lnTo>
                  <a:pt x="10902" y="5426"/>
                </a:lnTo>
                <a:lnTo>
                  <a:pt x="10853" y="5329"/>
                </a:lnTo>
                <a:lnTo>
                  <a:pt x="10756" y="5280"/>
                </a:lnTo>
                <a:lnTo>
                  <a:pt x="10658" y="5256"/>
                </a:lnTo>
                <a:lnTo>
                  <a:pt x="10610" y="5280"/>
                </a:lnTo>
                <a:lnTo>
                  <a:pt x="10561" y="5305"/>
                </a:lnTo>
                <a:lnTo>
                  <a:pt x="10075" y="5597"/>
                </a:lnTo>
                <a:lnTo>
                  <a:pt x="9807" y="5743"/>
                </a:lnTo>
                <a:lnTo>
                  <a:pt x="9564" y="5840"/>
                </a:lnTo>
                <a:lnTo>
                  <a:pt x="9320" y="5937"/>
                </a:lnTo>
                <a:lnTo>
                  <a:pt x="9053" y="6035"/>
                </a:lnTo>
                <a:lnTo>
                  <a:pt x="8761" y="6083"/>
                </a:lnTo>
                <a:lnTo>
                  <a:pt x="8469" y="6108"/>
                </a:lnTo>
                <a:lnTo>
                  <a:pt x="8469" y="6108"/>
                </a:lnTo>
                <a:lnTo>
                  <a:pt x="8493" y="5864"/>
                </a:lnTo>
                <a:lnTo>
                  <a:pt x="8444" y="5597"/>
                </a:lnTo>
                <a:lnTo>
                  <a:pt x="8371" y="5353"/>
                </a:lnTo>
                <a:lnTo>
                  <a:pt x="8274" y="5086"/>
                </a:lnTo>
                <a:lnTo>
                  <a:pt x="8542" y="4867"/>
                </a:lnTo>
                <a:lnTo>
                  <a:pt x="8639" y="4891"/>
                </a:lnTo>
                <a:lnTo>
                  <a:pt x="8712" y="4867"/>
                </a:lnTo>
                <a:lnTo>
                  <a:pt x="8736" y="4842"/>
                </a:lnTo>
                <a:lnTo>
                  <a:pt x="8761" y="4818"/>
                </a:lnTo>
                <a:lnTo>
                  <a:pt x="8907" y="4891"/>
                </a:lnTo>
                <a:lnTo>
                  <a:pt x="9077" y="4940"/>
                </a:lnTo>
                <a:lnTo>
                  <a:pt x="9247" y="4964"/>
                </a:lnTo>
                <a:lnTo>
                  <a:pt x="9418" y="4988"/>
                </a:lnTo>
                <a:lnTo>
                  <a:pt x="9588" y="4964"/>
                </a:lnTo>
                <a:lnTo>
                  <a:pt x="9758" y="4940"/>
                </a:lnTo>
                <a:lnTo>
                  <a:pt x="9953" y="4891"/>
                </a:lnTo>
                <a:lnTo>
                  <a:pt x="10123" y="4842"/>
                </a:lnTo>
                <a:lnTo>
                  <a:pt x="10464" y="4672"/>
                </a:lnTo>
                <a:lnTo>
                  <a:pt x="10756" y="4477"/>
                </a:lnTo>
                <a:lnTo>
                  <a:pt x="11048" y="4258"/>
                </a:lnTo>
                <a:lnTo>
                  <a:pt x="11267" y="4015"/>
                </a:lnTo>
                <a:lnTo>
                  <a:pt x="11413" y="3820"/>
                </a:lnTo>
                <a:lnTo>
                  <a:pt x="11559" y="3626"/>
                </a:lnTo>
                <a:lnTo>
                  <a:pt x="11680" y="3407"/>
                </a:lnTo>
                <a:lnTo>
                  <a:pt x="11778" y="3163"/>
                </a:lnTo>
                <a:lnTo>
                  <a:pt x="11851" y="2944"/>
                </a:lnTo>
                <a:lnTo>
                  <a:pt x="11924" y="2701"/>
                </a:lnTo>
                <a:lnTo>
                  <a:pt x="12045" y="2214"/>
                </a:lnTo>
                <a:lnTo>
                  <a:pt x="12094" y="1703"/>
                </a:lnTo>
                <a:lnTo>
                  <a:pt x="12118" y="1217"/>
                </a:lnTo>
                <a:lnTo>
                  <a:pt x="12118" y="706"/>
                </a:lnTo>
                <a:lnTo>
                  <a:pt x="12118" y="219"/>
                </a:lnTo>
                <a:lnTo>
                  <a:pt x="12094" y="122"/>
                </a:lnTo>
                <a:lnTo>
                  <a:pt x="12045" y="49"/>
                </a:lnTo>
                <a:lnTo>
                  <a:pt x="11972"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2" name="Shape 50"/>
          <p:cNvSpPr/>
          <p:nvPr/>
        </p:nvSpPr>
        <p:spPr>
          <a:xfrm>
            <a:off x="8040248" y="1494851"/>
            <a:ext cx="346226" cy="348324"/>
          </a:xfrm>
          <a:custGeom>
            <a:avLst/>
            <a:gdLst/>
            <a:ahLst/>
            <a:cxnLst/>
            <a:rect l="0" t="0" r="0" b="0"/>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linds(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blinds(horizontal)">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blinds(horizontal)">
                                      <p:cBhvr>
                                        <p:cTn id="42" dur="500"/>
                                        <p:tgtEl>
                                          <p:spTgt spid="6">
                                            <p:txEl>
                                              <p:pRg st="7" end="7"/>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6">
                                            <p:txEl>
                                              <p:pRg st="8" end="8"/>
                                            </p:txEl>
                                          </p:spTgt>
                                        </p:tgtEl>
                                        <p:attrNameLst>
                                          <p:attrName>style.visibility</p:attrName>
                                        </p:attrNameLst>
                                      </p:cBhvr>
                                      <p:to>
                                        <p:strVal val="visible"/>
                                      </p:to>
                                    </p:set>
                                    <p:animEffect transition="in" filter="blinds(horizontal)">
                                      <p:cBhvr>
                                        <p:cTn id="45" dur="500"/>
                                        <p:tgtEl>
                                          <p:spTgt spid="6">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6">
                                            <p:txEl>
                                              <p:pRg st="9" end="9"/>
                                            </p:txEl>
                                          </p:spTgt>
                                        </p:tgtEl>
                                        <p:attrNameLst>
                                          <p:attrName>style.visibility</p:attrName>
                                        </p:attrNameLst>
                                      </p:cBhvr>
                                      <p:to>
                                        <p:strVal val="visible"/>
                                      </p:to>
                                    </p:set>
                                    <p:animEffect transition="in" filter="blinds(horizontal)">
                                      <p:cBhvr>
                                        <p:cTn id="50" dur="500"/>
                                        <p:tgtEl>
                                          <p:spTgt spid="6">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6">
                                            <p:txEl>
                                              <p:pRg st="10" end="10"/>
                                            </p:txEl>
                                          </p:spTgt>
                                        </p:tgtEl>
                                        <p:attrNameLst>
                                          <p:attrName>style.visibility</p:attrName>
                                        </p:attrNameLst>
                                      </p:cBhvr>
                                      <p:to>
                                        <p:strVal val="visible"/>
                                      </p:to>
                                    </p:set>
                                    <p:animEffect transition="in" filter="blinds(horizontal)">
                                      <p:cBhvr>
                                        <p:cTn id="55"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0" y="0"/>
            <a:ext cx="9156000" cy="685800"/>
          </a:xfrm>
        </p:spPr>
        <p:txBody>
          <a:bodyPr/>
          <a:lstStyle/>
          <a:p>
            <a:r>
              <a:rPr lang="en-US" sz="3600" dirty="0" smtClean="0">
                <a:solidFill>
                  <a:srgbClr val="FFFF00"/>
                </a:solidFill>
              </a:rPr>
              <a:t>Homework</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742950"/>
            <a:ext cx="8458200" cy="4216539"/>
          </a:xfrm>
          <a:prstGeom prst="rect">
            <a:avLst/>
          </a:prstGeom>
          <a:noFill/>
        </p:spPr>
        <p:txBody>
          <a:bodyPr wrap="square" rtlCol="0">
            <a:spAutoFit/>
          </a:bodyPr>
          <a:lstStyle/>
          <a:p>
            <a:pPr marL="231775" indent="-231775">
              <a:buFont typeface="Arial" pitchFamily="34" charset="0"/>
              <a:buChar char="•"/>
            </a:pPr>
            <a:r>
              <a:rPr lang="en-US" sz="2600" dirty="0" smtClean="0">
                <a:solidFill>
                  <a:schemeClr val="accent3">
                    <a:lumMod val="60000"/>
                    <a:lumOff val="40000"/>
                  </a:schemeClr>
                </a:solidFill>
                <a:latin typeface="Walter Turncoat" charset="0"/>
                <a:ea typeface="Walter Turncoat" charset="0"/>
              </a:rPr>
              <a:t>Do your homework!!! It is critical to your overall success.</a:t>
            </a:r>
          </a:p>
          <a:p>
            <a:pPr marL="858838" lvl="8" indent="-341313">
              <a:buFont typeface="Wingdings" pitchFamily="2" charset="2"/>
              <a:buChar char="Ø"/>
            </a:pPr>
            <a:r>
              <a:rPr lang="en-US" sz="2200" u="heavy" dirty="0" smtClean="0">
                <a:solidFill>
                  <a:schemeClr val="accent3">
                    <a:lumMod val="60000"/>
                    <a:lumOff val="40000"/>
                  </a:schemeClr>
                </a:solidFill>
                <a:uFill>
                  <a:solidFill>
                    <a:srgbClr val="C00000"/>
                  </a:solidFill>
                </a:uFill>
                <a:latin typeface="Walter Turncoat" charset="0"/>
                <a:ea typeface="Walter Turncoat" charset="0"/>
              </a:rPr>
              <a:t>ALL</a:t>
            </a:r>
            <a:r>
              <a:rPr lang="en-US" sz="2200" dirty="0" smtClean="0">
                <a:solidFill>
                  <a:schemeClr val="accent3">
                    <a:lumMod val="60000"/>
                    <a:lumOff val="40000"/>
                  </a:schemeClr>
                </a:solidFill>
                <a:latin typeface="Walter Turncoat" charset="0"/>
                <a:ea typeface="Walter Turncoat" charset="0"/>
              </a:rPr>
              <a:t> homework is to be completed by the due date</a:t>
            </a:r>
          </a:p>
          <a:p>
            <a:pPr marL="858838" lvl="8" indent="-341313">
              <a:buFont typeface="Wingdings" pitchFamily="2" charset="2"/>
              <a:buChar char="Ø"/>
            </a:pPr>
            <a:r>
              <a:rPr lang="en-US" sz="2200" u="heavy" dirty="0" smtClean="0">
                <a:solidFill>
                  <a:schemeClr val="accent3">
                    <a:lumMod val="60000"/>
                    <a:lumOff val="40000"/>
                  </a:schemeClr>
                </a:solidFill>
                <a:uFill>
                  <a:solidFill>
                    <a:srgbClr val="C00000"/>
                  </a:solidFill>
                </a:uFill>
                <a:latin typeface="Walter Turncoat" charset="0"/>
                <a:ea typeface="Walter Turncoat" charset="0"/>
              </a:rPr>
              <a:t>ALL</a:t>
            </a:r>
            <a:r>
              <a:rPr lang="en-US" sz="2200" dirty="0" smtClean="0">
                <a:solidFill>
                  <a:schemeClr val="accent3">
                    <a:lumMod val="60000"/>
                    <a:lumOff val="40000"/>
                  </a:schemeClr>
                </a:solidFill>
                <a:latin typeface="Walter Turncoat" charset="0"/>
                <a:ea typeface="Walter Turncoat" charset="0"/>
              </a:rPr>
              <a:t> parts of the assignment must be completed. ***There. Will. Be. </a:t>
            </a:r>
            <a:r>
              <a:rPr lang="en-US" sz="2200" u="heavy" dirty="0" smtClean="0">
                <a:solidFill>
                  <a:schemeClr val="accent3">
                    <a:lumMod val="60000"/>
                    <a:lumOff val="40000"/>
                  </a:schemeClr>
                </a:solidFill>
                <a:uFill>
                  <a:solidFill>
                    <a:srgbClr val="C00000"/>
                  </a:solidFill>
                </a:uFill>
                <a:latin typeface="Walter Turncoat" charset="0"/>
                <a:ea typeface="Walter Turncoat" charset="0"/>
              </a:rPr>
              <a:t>NO</a:t>
            </a:r>
            <a:r>
              <a:rPr lang="en-US" sz="2200" dirty="0" smtClean="0">
                <a:solidFill>
                  <a:schemeClr val="accent3">
                    <a:lumMod val="60000"/>
                    <a:lumOff val="40000"/>
                  </a:schemeClr>
                </a:solidFill>
                <a:latin typeface="Walter Turncoat" charset="0"/>
                <a:ea typeface="Walter Turncoat" charset="0"/>
              </a:rPr>
              <a:t>. Partial. Credit. Awarded.***</a:t>
            </a:r>
          </a:p>
          <a:p>
            <a:pPr marL="858838" lvl="8" indent="-341313">
              <a:buFont typeface="Wingdings" pitchFamily="2" charset="2"/>
              <a:buChar char="Ø"/>
            </a:pPr>
            <a:r>
              <a:rPr lang="en-US" sz="2200" dirty="0" smtClean="0">
                <a:solidFill>
                  <a:schemeClr val="accent3">
                    <a:lumMod val="60000"/>
                    <a:lumOff val="40000"/>
                  </a:schemeClr>
                </a:solidFill>
                <a:latin typeface="Walter Turncoat" charset="0"/>
                <a:ea typeface="Walter Turncoat" charset="0"/>
              </a:rPr>
              <a:t>Amount of HW will increase as the Year Progresses</a:t>
            </a:r>
          </a:p>
          <a:p>
            <a:pPr marL="858838" lvl="8" indent="-341313">
              <a:buFont typeface="Wingdings" pitchFamily="2" charset="2"/>
              <a:buChar char="Ø"/>
            </a:pPr>
            <a:r>
              <a:rPr lang="en-US" sz="2200" dirty="0" smtClean="0">
                <a:solidFill>
                  <a:schemeClr val="accent3">
                    <a:lumMod val="60000"/>
                    <a:lumOff val="40000"/>
                  </a:schemeClr>
                </a:solidFill>
                <a:latin typeface="Walter Turncoat" charset="0"/>
                <a:ea typeface="Walter Turncoat" charset="0"/>
              </a:rPr>
              <a:t>Weighted at 15% of your final grade</a:t>
            </a:r>
          </a:p>
          <a:p>
            <a:pPr marL="858838" lvl="8" indent="-341313">
              <a:buFont typeface="Wingdings" pitchFamily="2" charset="2"/>
              <a:buChar char="Ø"/>
            </a:pPr>
            <a:r>
              <a:rPr lang="en-US" sz="2200" dirty="0" smtClean="0">
                <a:solidFill>
                  <a:schemeClr val="accent3">
                    <a:lumMod val="60000"/>
                    <a:lumOff val="40000"/>
                  </a:schemeClr>
                </a:solidFill>
                <a:latin typeface="Walter Turncoat" charset="0"/>
                <a:ea typeface="Walter Turncoat" charset="0"/>
              </a:rPr>
              <a:t>What to do if I’m absent?</a:t>
            </a:r>
          </a:p>
          <a:p>
            <a:pPr marL="1428750" lvl="8" indent="-285750">
              <a:buFont typeface="Wingdings" pitchFamily="2" charset="2"/>
              <a:buChar char="§"/>
            </a:pPr>
            <a:r>
              <a:rPr lang="en-US" sz="2100" dirty="0" smtClean="0">
                <a:solidFill>
                  <a:schemeClr val="accent3">
                    <a:lumMod val="60000"/>
                    <a:lumOff val="40000"/>
                  </a:schemeClr>
                </a:solidFill>
                <a:latin typeface="Walter Turncoat" charset="0"/>
                <a:ea typeface="Walter Turncoat" charset="0"/>
              </a:rPr>
              <a:t>If you were </a:t>
            </a:r>
            <a:r>
              <a:rPr lang="en-US" sz="2100" u="heavy" dirty="0" smtClean="0">
                <a:solidFill>
                  <a:schemeClr val="accent3">
                    <a:lumMod val="60000"/>
                    <a:lumOff val="40000"/>
                  </a:schemeClr>
                </a:solidFill>
                <a:uFill>
                  <a:solidFill>
                    <a:srgbClr val="C00000"/>
                  </a:solidFill>
                </a:uFill>
                <a:latin typeface="Walter Turncoat" charset="0"/>
                <a:ea typeface="Walter Turncoat" charset="0"/>
              </a:rPr>
              <a:t>here</a:t>
            </a:r>
            <a:r>
              <a:rPr lang="en-US" sz="2100" dirty="0" smtClean="0">
                <a:solidFill>
                  <a:schemeClr val="accent3">
                    <a:lumMod val="60000"/>
                    <a:lumOff val="40000"/>
                  </a:schemeClr>
                </a:solidFill>
                <a:latin typeface="Walter Turncoat" charset="0"/>
                <a:ea typeface="Walter Turncoat" charset="0"/>
              </a:rPr>
              <a:t> when the assignment was made, it is due immediately upon your return</a:t>
            </a:r>
          </a:p>
          <a:p>
            <a:pPr marL="1428750" lvl="8" indent="-285750">
              <a:buFont typeface="Wingdings" pitchFamily="2" charset="2"/>
              <a:buChar char="§"/>
            </a:pPr>
            <a:r>
              <a:rPr lang="en-US" sz="2100" dirty="0" smtClean="0">
                <a:solidFill>
                  <a:schemeClr val="accent3">
                    <a:lumMod val="60000"/>
                    <a:lumOff val="40000"/>
                  </a:schemeClr>
                </a:solidFill>
                <a:latin typeface="Walter Turncoat" charset="0"/>
                <a:ea typeface="Walter Turncoat" charset="0"/>
              </a:rPr>
              <a:t>If you were </a:t>
            </a:r>
            <a:r>
              <a:rPr lang="en-US" sz="2100" u="heavy" dirty="0" smtClean="0">
                <a:solidFill>
                  <a:schemeClr val="accent3">
                    <a:lumMod val="60000"/>
                    <a:lumOff val="40000"/>
                  </a:schemeClr>
                </a:solidFill>
                <a:uFill>
                  <a:solidFill>
                    <a:srgbClr val="C00000"/>
                  </a:solidFill>
                </a:uFill>
                <a:latin typeface="Walter Turncoat" charset="0"/>
                <a:ea typeface="Walter Turncoat" charset="0"/>
              </a:rPr>
              <a:t>absent</a:t>
            </a:r>
            <a:r>
              <a:rPr lang="en-US" sz="2100" dirty="0" smtClean="0">
                <a:solidFill>
                  <a:schemeClr val="accent3">
                    <a:lumMod val="60000"/>
                    <a:lumOff val="40000"/>
                  </a:schemeClr>
                </a:solidFill>
                <a:latin typeface="Walter Turncoat" charset="0"/>
                <a:ea typeface="Walter Turncoat" charset="0"/>
              </a:rPr>
              <a:t> when the assignment was made, see me to set up a due date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linds(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blinds(horizontal)">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blinds(horizontal)">
                                      <p:cBhvr>
                                        <p:cTn id="4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0" y="0"/>
            <a:ext cx="9156000" cy="685800"/>
          </a:xfrm>
        </p:spPr>
        <p:txBody>
          <a:bodyPr/>
          <a:lstStyle/>
          <a:p>
            <a:r>
              <a:rPr lang="en-US" sz="3600" dirty="0" smtClean="0">
                <a:solidFill>
                  <a:srgbClr val="FFFF00"/>
                </a:solidFill>
              </a:rPr>
              <a:t>Absences</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742950"/>
            <a:ext cx="8458200" cy="4493538"/>
          </a:xfrm>
          <a:prstGeom prst="rect">
            <a:avLst/>
          </a:prstGeom>
          <a:noFill/>
        </p:spPr>
        <p:txBody>
          <a:bodyPr wrap="square" rtlCol="0">
            <a:spAutoFit/>
          </a:bodyPr>
          <a:lstStyle/>
          <a:p>
            <a:pPr marL="231775" indent="-231775">
              <a:buFont typeface="Arial" pitchFamily="34" charset="0"/>
              <a:buChar char="•"/>
            </a:pPr>
            <a:r>
              <a:rPr lang="en-US" sz="2600" dirty="0" smtClean="0">
                <a:solidFill>
                  <a:srgbClr val="FF99CC"/>
                </a:solidFill>
                <a:latin typeface="Walter Turncoat" charset="0"/>
                <a:ea typeface="Walter Turncoat" charset="0"/>
              </a:rPr>
              <a:t>The agenda is posted on my website every day</a:t>
            </a:r>
          </a:p>
          <a:p>
            <a:pPr marL="231775" indent="-231775">
              <a:buFont typeface="Arial" pitchFamily="34" charset="0"/>
              <a:buChar char="•"/>
            </a:pPr>
            <a:r>
              <a:rPr lang="en-US" sz="2600" dirty="0" smtClean="0">
                <a:solidFill>
                  <a:srgbClr val="FF99CC"/>
                </a:solidFill>
                <a:latin typeface="Walter Turncoat" charset="0"/>
                <a:ea typeface="Walter Turncoat" charset="0"/>
              </a:rPr>
              <a:t>It is easily accessible on your phone </a:t>
            </a:r>
          </a:p>
          <a:p>
            <a:pPr marL="231775" indent="-231775">
              <a:buFont typeface="Arial" pitchFamily="34" charset="0"/>
              <a:buChar char="•"/>
            </a:pPr>
            <a:r>
              <a:rPr lang="en-US" sz="2600" dirty="0" smtClean="0">
                <a:solidFill>
                  <a:srgbClr val="FF99CC"/>
                </a:solidFill>
                <a:latin typeface="Walter Turncoat" charset="0"/>
                <a:ea typeface="Walter Turncoat" charset="0"/>
              </a:rPr>
              <a:t>It is </a:t>
            </a:r>
            <a:r>
              <a:rPr lang="en-US" sz="2600" u="heavy" dirty="0" smtClean="0">
                <a:solidFill>
                  <a:srgbClr val="FF99CC"/>
                </a:solidFill>
                <a:uFill>
                  <a:solidFill>
                    <a:srgbClr val="C00000"/>
                  </a:solidFill>
                </a:uFill>
                <a:latin typeface="Walter Turncoat" charset="0"/>
                <a:ea typeface="Walter Turncoat" charset="0"/>
              </a:rPr>
              <a:t>YOUR</a:t>
            </a:r>
            <a:r>
              <a:rPr lang="en-US" sz="2600" dirty="0" smtClean="0">
                <a:solidFill>
                  <a:srgbClr val="FF99CC"/>
                </a:solidFill>
                <a:latin typeface="Walter Turncoat" charset="0"/>
                <a:ea typeface="Walter Turncoat" charset="0"/>
              </a:rPr>
              <a:t> responsibility to check the slide to make sure you are aware of the day’s activities, </a:t>
            </a:r>
            <a:r>
              <a:rPr lang="en-US" sz="2600" dirty="0" smtClean="0">
                <a:solidFill>
                  <a:srgbClr val="FF99CC"/>
                </a:solidFill>
                <a:latin typeface="Walter Turncoat" charset="0"/>
                <a:ea typeface="Walter Turncoat" charset="0"/>
              </a:rPr>
              <a:t>h</a:t>
            </a:r>
            <a:r>
              <a:rPr lang="en-US" sz="2600" dirty="0" smtClean="0">
                <a:solidFill>
                  <a:srgbClr val="FF99CC"/>
                </a:solidFill>
                <a:latin typeface="Walter Turncoat" charset="0"/>
                <a:ea typeface="Walter Turncoat" charset="0"/>
              </a:rPr>
              <a:t>omework assignments, due dates, etc.</a:t>
            </a:r>
          </a:p>
          <a:p>
            <a:pPr marL="231775" indent="-231775">
              <a:buFont typeface="Arial" pitchFamily="34" charset="0"/>
              <a:buChar char="•"/>
            </a:pPr>
            <a:r>
              <a:rPr lang="en-US" sz="2600" dirty="0" smtClean="0">
                <a:solidFill>
                  <a:srgbClr val="FF99CC"/>
                </a:solidFill>
                <a:latin typeface="Walter Turncoat" charset="0"/>
                <a:ea typeface="Walter Turncoat" charset="0"/>
              </a:rPr>
              <a:t>Do </a:t>
            </a:r>
            <a:r>
              <a:rPr lang="en-US" sz="2600" u="heavy" dirty="0" smtClean="0">
                <a:solidFill>
                  <a:srgbClr val="FF99CC"/>
                </a:solidFill>
                <a:uFill>
                  <a:solidFill>
                    <a:srgbClr val="C00000"/>
                  </a:solidFill>
                </a:uFill>
                <a:latin typeface="Walter Turncoat" charset="0"/>
                <a:ea typeface="Walter Turncoat" charset="0"/>
              </a:rPr>
              <a:t>NO</a:t>
            </a:r>
            <a:r>
              <a:rPr lang="en-US" sz="2600" dirty="0" smtClean="0">
                <a:solidFill>
                  <a:srgbClr val="FF99CC"/>
                </a:solidFill>
                <a:latin typeface="Walter Turncoat" charset="0"/>
                <a:ea typeface="Walter Turncoat" charset="0"/>
              </a:rPr>
              <a:t>T ask me what you missed once class starts</a:t>
            </a:r>
          </a:p>
          <a:p>
            <a:pPr marL="231775" indent="-231775">
              <a:buFont typeface="Arial" pitchFamily="34" charset="0"/>
              <a:buChar char="•"/>
            </a:pPr>
            <a:r>
              <a:rPr lang="en-US" sz="2600" dirty="0" smtClean="0">
                <a:solidFill>
                  <a:srgbClr val="FF99CC"/>
                </a:solidFill>
                <a:latin typeface="Walter Turncoat" charset="0"/>
                <a:ea typeface="Walter Turncoat" charset="0"/>
              </a:rPr>
              <a:t>See me during HR (or any other time I’m available during the day) to arrange time to make up any assignments or to hand in any assignments that were due while you were out</a:t>
            </a:r>
          </a:p>
          <a:p>
            <a:pPr marL="231775" indent="-231775"/>
            <a:endParaRPr lang="en-US" sz="2600" dirty="0" smtClean="0">
              <a:solidFill>
                <a:srgbClr val="FF99CC"/>
              </a:solidFill>
              <a:latin typeface="Walter Turncoat" charset="0"/>
              <a:ea typeface="Walter Turncoa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0" y="0"/>
            <a:ext cx="9156000" cy="685800"/>
          </a:xfrm>
        </p:spPr>
        <p:txBody>
          <a:bodyPr/>
          <a:lstStyle/>
          <a:p>
            <a:r>
              <a:rPr lang="en-US" sz="3600" dirty="0" smtClean="0">
                <a:solidFill>
                  <a:srgbClr val="FFFF00"/>
                </a:solidFill>
              </a:rPr>
              <a:t>Absences </a:t>
            </a:r>
            <a:r>
              <a:rPr lang="en-US" sz="1600" dirty="0" smtClean="0">
                <a:solidFill>
                  <a:srgbClr val="FFFF00"/>
                </a:solidFill>
              </a:rPr>
              <a:t>(cont.)</a:t>
            </a:r>
            <a:r>
              <a:rPr lang="en-US" sz="3600" dirty="0" smtClean="0">
                <a:solidFill>
                  <a:srgbClr val="FFFF00"/>
                </a:solidFill>
              </a:rPr>
              <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742950"/>
            <a:ext cx="8458200" cy="4093428"/>
          </a:xfrm>
          <a:prstGeom prst="rect">
            <a:avLst/>
          </a:prstGeom>
          <a:noFill/>
        </p:spPr>
        <p:txBody>
          <a:bodyPr wrap="square" rtlCol="0">
            <a:spAutoFit/>
          </a:bodyPr>
          <a:lstStyle/>
          <a:p>
            <a:pPr marL="231775" indent="-231775">
              <a:buFont typeface="Arial" pitchFamily="34" charset="0"/>
              <a:buChar char="•"/>
            </a:pPr>
            <a:r>
              <a:rPr lang="en-US" sz="2600" dirty="0" smtClean="0">
                <a:solidFill>
                  <a:srgbClr val="FF99CC"/>
                </a:solidFill>
                <a:latin typeface="Walter Turncoat" charset="0"/>
                <a:ea typeface="Walter Turncoat" charset="0"/>
              </a:rPr>
              <a:t>If you know you’re going to be absent ahead of time (doctor appointments, driving tests, etc.), it is in your best interest to let me know so that you can get the work and be ready when you </a:t>
            </a:r>
            <a:r>
              <a:rPr lang="en-US" sz="2600" dirty="0" smtClean="0">
                <a:solidFill>
                  <a:srgbClr val="FF99CC"/>
                </a:solidFill>
                <a:latin typeface="Walter Turncoat" charset="0"/>
                <a:ea typeface="Walter Turncoat" charset="0"/>
              </a:rPr>
              <a:t>return</a:t>
            </a:r>
          </a:p>
          <a:p>
            <a:pPr marL="231775" indent="-231775">
              <a:buFont typeface="Arial" pitchFamily="34" charset="0"/>
              <a:buChar char="•"/>
            </a:pPr>
            <a:r>
              <a:rPr lang="en-US" sz="2600" dirty="0" smtClean="0">
                <a:solidFill>
                  <a:srgbClr val="FF99CC"/>
                </a:solidFill>
                <a:latin typeface="Walter Turncoat" charset="0"/>
                <a:ea typeface="Walter Turncoat" charset="0"/>
              </a:rPr>
              <a:t>Field trips, sporting events, vacations, etc. are school sanctioned. If you are going to participate, then you must get your work ahead of time; it is part of the “deal” of having the privilege of taking part in these great opportunities</a:t>
            </a:r>
            <a:endParaRPr lang="en-US" sz="2600" dirty="0" smtClean="0">
              <a:solidFill>
                <a:srgbClr val="FF99CC"/>
              </a:solidFill>
              <a:latin typeface="Walter Turncoat" charset="0"/>
              <a:ea typeface="Walter Turncoat" charset="0"/>
            </a:endParaRPr>
          </a:p>
          <a:p>
            <a:pPr marL="231775" indent="-231775"/>
            <a:endParaRPr lang="en-US" sz="2600" dirty="0" smtClean="0">
              <a:solidFill>
                <a:srgbClr val="FF99CC"/>
              </a:solidFill>
              <a:latin typeface="Walter Turncoat" charset="0"/>
              <a:ea typeface="Walter Turncoa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550"/>
            <a:ext cx="9156000" cy="685800"/>
          </a:xfrm>
        </p:spPr>
        <p:txBody>
          <a:bodyPr/>
          <a:lstStyle/>
          <a:p>
            <a:r>
              <a:rPr lang="en-US" sz="3600" dirty="0" smtClean="0">
                <a:solidFill>
                  <a:srgbClr val="FFFF00"/>
                </a:solidFill>
              </a:rPr>
              <a:t>Extra Credit</a:t>
            </a:r>
            <a:br>
              <a:rPr lang="en-US" sz="3600" dirty="0" smtClean="0">
                <a:solidFill>
                  <a:srgbClr val="FFFF00"/>
                </a:solidFill>
              </a:rPr>
            </a:br>
            <a:r>
              <a:rPr lang="en-US" dirty="0" smtClean="0"/>
              <a:t/>
            </a:r>
            <a:br>
              <a:rPr lang="en-US" dirty="0" smtClean="0"/>
            </a:br>
            <a:endParaRPr lang="en-US" dirty="0"/>
          </a:p>
        </p:txBody>
      </p:sp>
      <p:sp>
        <p:nvSpPr>
          <p:cNvPr id="6" name="TextBox 5"/>
          <p:cNvSpPr txBox="1"/>
          <p:nvPr/>
        </p:nvSpPr>
        <p:spPr>
          <a:xfrm>
            <a:off x="304800" y="1047750"/>
            <a:ext cx="8458200" cy="3046988"/>
          </a:xfrm>
          <a:prstGeom prst="rect">
            <a:avLst/>
          </a:prstGeom>
          <a:noFill/>
        </p:spPr>
        <p:txBody>
          <a:bodyPr wrap="square" rtlCol="0">
            <a:spAutoFit/>
          </a:bodyPr>
          <a:lstStyle/>
          <a:p>
            <a:pPr marL="231775" indent="-231775">
              <a:buFont typeface="Arial" pitchFamily="34" charset="0"/>
              <a:buChar char="•"/>
            </a:pPr>
            <a:r>
              <a:rPr lang="en-US" sz="2400" dirty="0" smtClean="0">
                <a:solidFill>
                  <a:schemeClr val="accent1">
                    <a:lumMod val="40000"/>
                    <a:lumOff val="60000"/>
                  </a:schemeClr>
                </a:solidFill>
                <a:latin typeface="Walter Turncoat" charset="0"/>
                <a:ea typeface="Walter Turncoat" charset="0"/>
              </a:rPr>
              <a:t>Take advantage of it! It may be the difference between the grade you want and the grade you don’t want</a:t>
            </a:r>
          </a:p>
          <a:p>
            <a:pPr marL="231775" indent="-231775">
              <a:buFont typeface="Arial" pitchFamily="34" charset="0"/>
              <a:buChar char="•"/>
            </a:pPr>
            <a:r>
              <a:rPr lang="en-US" sz="2400" dirty="0" smtClean="0">
                <a:solidFill>
                  <a:schemeClr val="accent1">
                    <a:lumMod val="40000"/>
                    <a:lumOff val="60000"/>
                  </a:schemeClr>
                </a:solidFill>
                <a:latin typeface="Walter Turncoat" charset="0"/>
                <a:ea typeface="Walter Turncoat" charset="0"/>
              </a:rPr>
              <a:t>Will be assigned to the </a:t>
            </a:r>
            <a:r>
              <a:rPr lang="en-US" sz="2400" u="heavy" dirty="0" smtClean="0">
                <a:solidFill>
                  <a:schemeClr val="accent1">
                    <a:lumMod val="40000"/>
                    <a:lumOff val="60000"/>
                  </a:schemeClr>
                </a:solidFill>
                <a:uFill>
                  <a:solidFill>
                    <a:srgbClr val="C00000"/>
                  </a:solidFill>
                </a:uFill>
                <a:latin typeface="Walter Turncoat" charset="0"/>
                <a:ea typeface="Walter Turncoat" charset="0"/>
              </a:rPr>
              <a:t>ENTIRE</a:t>
            </a:r>
            <a:r>
              <a:rPr lang="en-US" sz="2400" dirty="0" smtClean="0">
                <a:solidFill>
                  <a:schemeClr val="accent1">
                    <a:lumMod val="40000"/>
                    <a:lumOff val="60000"/>
                  </a:schemeClr>
                </a:solidFill>
                <a:latin typeface="Walter Turncoat" charset="0"/>
                <a:ea typeface="Walter Turncoat" charset="0"/>
              </a:rPr>
              <a:t> class at random times. </a:t>
            </a:r>
            <a:endParaRPr lang="en-US" sz="2400" dirty="0" smtClean="0">
              <a:solidFill>
                <a:schemeClr val="accent1">
                  <a:lumMod val="40000"/>
                  <a:lumOff val="60000"/>
                </a:schemeClr>
              </a:solidFill>
              <a:latin typeface="Walter Turncoat" charset="0"/>
              <a:ea typeface="Walter Turncoat" charset="0"/>
            </a:endParaRPr>
          </a:p>
          <a:p>
            <a:pPr marL="231775" indent="-231775">
              <a:buFont typeface="Arial" pitchFamily="34" charset="0"/>
              <a:buChar char="•"/>
            </a:pPr>
            <a:r>
              <a:rPr lang="en-US" sz="2400" dirty="0" smtClean="0">
                <a:solidFill>
                  <a:schemeClr val="accent1">
                    <a:lumMod val="40000"/>
                    <a:lumOff val="60000"/>
                  </a:schemeClr>
                </a:solidFill>
                <a:latin typeface="Walter Turncoat" charset="0"/>
                <a:ea typeface="Walter Turncoat" charset="0"/>
              </a:rPr>
              <a:t>It will </a:t>
            </a:r>
            <a:r>
              <a:rPr lang="en-US" sz="2400" u="heavy" dirty="0" smtClean="0">
                <a:solidFill>
                  <a:schemeClr val="accent1">
                    <a:lumMod val="40000"/>
                    <a:lumOff val="60000"/>
                  </a:schemeClr>
                </a:solidFill>
                <a:uFill>
                  <a:solidFill>
                    <a:srgbClr val="C00000"/>
                  </a:solidFill>
                </a:uFill>
                <a:latin typeface="Walter Turncoat" charset="0"/>
                <a:ea typeface="Walter Turncoat" charset="0"/>
              </a:rPr>
              <a:t>NOT</a:t>
            </a:r>
            <a:r>
              <a:rPr lang="en-US" sz="2400" dirty="0" smtClean="0">
                <a:solidFill>
                  <a:schemeClr val="accent1">
                    <a:lumMod val="40000"/>
                    <a:lumOff val="60000"/>
                  </a:schemeClr>
                </a:solidFill>
                <a:latin typeface="Walter Turncoat" charset="0"/>
                <a:ea typeface="Walter Turncoat" charset="0"/>
              </a:rPr>
              <a:t> be assigned to an </a:t>
            </a:r>
            <a:r>
              <a:rPr lang="en-US" sz="2400" u="heavy" dirty="0" smtClean="0">
                <a:solidFill>
                  <a:schemeClr val="accent1">
                    <a:lumMod val="40000"/>
                    <a:lumOff val="60000"/>
                  </a:schemeClr>
                </a:solidFill>
                <a:uFill>
                  <a:solidFill>
                    <a:srgbClr val="C00000"/>
                  </a:solidFill>
                </a:uFill>
                <a:latin typeface="Walter Turncoat" charset="0"/>
                <a:ea typeface="Walter Turncoat" charset="0"/>
              </a:rPr>
              <a:t>INDIVIDUAL</a:t>
            </a:r>
            <a:r>
              <a:rPr lang="en-US" sz="2400" dirty="0" smtClean="0">
                <a:solidFill>
                  <a:schemeClr val="accent1">
                    <a:lumMod val="40000"/>
                    <a:lumOff val="60000"/>
                  </a:schemeClr>
                </a:solidFill>
                <a:latin typeface="Walter Turncoat" charset="0"/>
                <a:ea typeface="Walter Turncoat" charset="0"/>
              </a:rPr>
              <a:t> student who wants or needs it</a:t>
            </a:r>
          </a:p>
          <a:p>
            <a:endParaRPr lang="en-US" sz="2400" dirty="0">
              <a:solidFill>
                <a:srgbClr val="FF3399"/>
              </a:solidFill>
              <a:latin typeface="Walter Turncoat" charset="0"/>
              <a:ea typeface="Walter Turncoa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550"/>
            <a:ext cx="9156000" cy="685800"/>
          </a:xfrm>
        </p:spPr>
        <p:txBody>
          <a:bodyPr/>
          <a:lstStyle/>
          <a:p>
            <a:r>
              <a:rPr lang="en-US" sz="3600" dirty="0" smtClean="0">
                <a:solidFill>
                  <a:srgbClr val="FFFF00"/>
                </a:solidFill>
              </a:rPr>
              <a:t>Disclaimer</a:t>
            </a:r>
            <a:r>
              <a:rPr lang="en-US" dirty="0" smtClean="0"/>
              <a:t/>
            </a:r>
            <a:br>
              <a:rPr lang="en-US" dirty="0" smtClean="0"/>
            </a:br>
            <a:endParaRPr lang="en-US" dirty="0"/>
          </a:p>
        </p:txBody>
      </p:sp>
      <p:sp>
        <p:nvSpPr>
          <p:cNvPr id="6" name="TextBox 5"/>
          <p:cNvSpPr txBox="1"/>
          <p:nvPr/>
        </p:nvSpPr>
        <p:spPr>
          <a:xfrm>
            <a:off x="304800" y="803850"/>
            <a:ext cx="8458200" cy="4524315"/>
          </a:xfrm>
          <a:prstGeom prst="rect">
            <a:avLst/>
          </a:prstGeom>
          <a:noFill/>
        </p:spPr>
        <p:txBody>
          <a:bodyPr wrap="square" rtlCol="0">
            <a:spAutoFit/>
          </a:bodyPr>
          <a:lstStyle/>
          <a:p>
            <a:pPr marL="231775" indent="-231775">
              <a:buFont typeface="Arial" pitchFamily="34" charset="0"/>
              <a:buChar char="•"/>
            </a:pPr>
            <a:r>
              <a:rPr lang="en-US" sz="2400" dirty="0" smtClean="0">
                <a:solidFill>
                  <a:schemeClr val="accent2">
                    <a:lumMod val="60000"/>
                    <a:lumOff val="40000"/>
                  </a:schemeClr>
                </a:solidFill>
                <a:latin typeface="Walter Turncoat" charset="0"/>
                <a:ea typeface="Walter Turncoat" charset="0"/>
              </a:rPr>
              <a:t>There are always times when any rule must be flexible to accommodate extenuating circumstances</a:t>
            </a:r>
          </a:p>
          <a:p>
            <a:pPr marL="231775" indent="-231775">
              <a:buFont typeface="Arial" pitchFamily="34" charset="0"/>
              <a:buChar char="•"/>
            </a:pPr>
            <a:r>
              <a:rPr lang="en-US" sz="2400" dirty="0" smtClean="0">
                <a:solidFill>
                  <a:schemeClr val="accent2">
                    <a:lumMod val="60000"/>
                    <a:lumOff val="40000"/>
                  </a:schemeClr>
                </a:solidFill>
                <a:latin typeface="Walter Turncoat" charset="0"/>
                <a:ea typeface="Walter Turncoat" charset="0"/>
              </a:rPr>
              <a:t>Remember, though, to discuss these circumstances with me </a:t>
            </a:r>
            <a:r>
              <a:rPr lang="en-US" sz="2400" i="1" u="heavy" dirty="0" smtClean="0">
                <a:solidFill>
                  <a:schemeClr val="accent2">
                    <a:lumMod val="60000"/>
                    <a:lumOff val="40000"/>
                  </a:schemeClr>
                </a:solidFill>
                <a:uFill>
                  <a:solidFill>
                    <a:srgbClr val="C00000"/>
                  </a:solidFill>
                </a:uFill>
                <a:latin typeface="Walter Turncoat" charset="0"/>
                <a:ea typeface="Walter Turncoat" charset="0"/>
              </a:rPr>
              <a:t>privately</a:t>
            </a:r>
            <a:r>
              <a:rPr lang="en-US" sz="2400" dirty="0" smtClean="0">
                <a:solidFill>
                  <a:schemeClr val="accent2">
                    <a:lumMod val="60000"/>
                    <a:lumOff val="40000"/>
                  </a:schemeClr>
                </a:solidFill>
                <a:latin typeface="Walter Turncoat" charset="0"/>
                <a:ea typeface="Walter Turncoat" charset="0"/>
              </a:rPr>
              <a:t> and </a:t>
            </a:r>
            <a:r>
              <a:rPr lang="en-US" sz="2400" i="1" u="heavy" dirty="0" smtClean="0">
                <a:solidFill>
                  <a:schemeClr val="accent2">
                    <a:lumMod val="60000"/>
                    <a:lumOff val="40000"/>
                  </a:schemeClr>
                </a:solidFill>
                <a:uFill>
                  <a:solidFill>
                    <a:srgbClr val="C00000"/>
                  </a:solidFill>
                </a:uFill>
                <a:latin typeface="Walter Turncoat" charset="0"/>
                <a:ea typeface="Walter Turncoat" charset="0"/>
              </a:rPr>
              <a:t>respectfully</a:t>
            </a:r>
            <a:r>
              <a:rPr lang="en-US" sz="2400" dirty="0" smtClean="0">
                <a:solidFill>
                  <a:schemeClr val="accent2">
                    <a:lumMod val="60000"/>
                    <a:lumOff val="40000"/>
                  </a:schemeClr>
                </a:solidFill>
                <a:latin typeface="Walter Turncoat" charset="0"/>
                <a:ea typeface="Walter Turncoat" charset="0"/>
              </a:rPr>
              <a:t>.</a:t>
            </a:r>
          </a:p>
          <a:p>
            <a:pPr marL="231775" indent="-231775">
              <a:buFont typeface="Arial" pitchFamily="34" charset="0"/>
              <a:buChar char="•"/>
            </a:pPr>
            <a:r>
              <a:rPr lang="en-US" sz="2400" dirty="0" smtClean="0">
                <a:solidFill>
                  <a:schemeClr val="accent2">
                    <a:lumMod val="60000"/>
                    <a:lumOff val="40000"/>
                  </a:schemeClr>
                </a:solidFill>
                <a:latin typeface="Walter Turncoat" charset="0"/>
                <a:ea typeface="Walter Turncoat" charset="0"/>
              </a:rPr>
              <a:t>This PowerPoint is posted on my website. If you or your parents/guardians are unsure of anything in this PowerPoint, feel free to see me in person, call me at (724) 947-8100 ext. 128, or email me at </a:t>
            </a:r>
            <a:r>
              <a:rPr lang="en-US" sz="2400" dirty="0" smtClean="0">
                <a:solidFill>
                  <a:schemeClr val="accent2">
                    <a:lumMod val="60000"/>
                    <a:lumOff val="40000"/>
                  </a:schemeClr>
                </a:solidFill>
                <a:latin typeface="Walter Turncoat" charset="0"/>
                <a:ea typeface="Walter Turncoat" charset="0"/>
                <a:hlinkClick r:id="rId2"/>
              </a:rPr>
              <a:t>spusateri@burgettstown.k12.pa.us</a:t>
            </a:r>
            <a:r>
              <a:rPr lang="en-US" sz="2400" dirty="0" smtClean="0">
                <a:solidFill>
                  <a:schemeClr val="accent2">
                    <a:lumMod val="60000"/>
                    <a:lumOff val="40000"/>
                  </a:schemeClr>
                </a:solidFill>
                <a:latin typeface="Walter Turncoat" charset="0"/>
                <a:ea typeface="Walter Turncoat" charset="0"/>
              </a:rPr>
              <a:t> </a:t>
            </a:r>
          </a:p>
          <a:p>
            <a:pPr marL="231775" indent="-231775">
              <a:buFont typeface="Arial" pitchFamily="34" charset="0"/>
              <a:buChar char="•"/>
            </a:pPr>
            <a:r>
              <a:rPr lang="en-US" sz="2400" dirty="0" smtClean="0">
                <a:solidFill>
                  <a:schemeClr val="accent2">
                    <a:lumMod val="60000"/>
                    <a:lumOff val="40000"/>
                  </a:schemeClr>
                </a:solidFill>
                <a:latin typeface="Walter Turncoat" charset="0"/>
                <a:ea typeface="Walter Turncoat" charset="0"/>
              </a:rPr>
              <a:t>I am looking forward to a successful and rewarding school year with you!! </a:t>
            </a:r>
            <a:r>
              <a:rPr lang="en-US" sz="2400" dirty="0" smtClean="0">
                <a:solidFill>
                  <a:schemeClr val="accent2">
                    <a:lumMod val="60000"/>
                    <a:lumOff val="40000"/>
                  </a:schemeClr>
                </a:solidFill>
                <a:latin typeface="Walter Turncoat" charset="0"/>
                <a:ea typeface="Walter Turncoat" charset="0"/>
                <a:sym typeface="Wingdings" pitchFamily="2" charset="2"/>
              </a:rPr>
              <a:t></a:t>
            </a:r>
            <a:endParaRPr lang="en-US" sz="2100" dirty="0" smtClean="0">
              <a:solidFill>
                <a:schemeClr val="accent2">
                  <a:lumMod val="60000"/>
                  <a:lumOff val="40000"/>
                </a:schemeClr>
              </a:solidFill>
              <a:latin typeface="Walter Turncoat" charset="0"/>
              <a:ea typeface="Walter Turncoat" charset="0"/>
            </a:endParaRPr>
          </a:p>
          <a:p>
            <a:endParaRPr lang="en-US" sz="2400" dirty="0">
              <a:solidFill>
                <a:srgbClr val="FF3399"/>
              </a:solidFill>
              <a:latin typeface="Walter Turncoat" charset="0"/>
              <a:ea typeface="Walter Turncoa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rsu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3915</TotalTime>
  <Words>660</Words>
  <Application>Microsoft Office PowerPoint</Application>
  <PresentationFormat>On-screen Show (16:9)</PresentationFormat>
  <Paragraphs>94</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Walter Turncoat</vt:lpstr>
      <vt:lpstr>Wingdings</vt:lpstr>
      <vt:lpstr>Sniglet</vt:lpstr>
      <vt:lpstr>Ursula template</vt:lpstr>
      <vt:lpstr> Classroom Rules and  Student Responsibilities 2017-18 Ms. Pusateri English 10 Keystone English AP Literature </vt:lpstr>
      <vt:lpstr>New Grading Scale  </vt:lpstr>
      <vt:lpstr>Grading Method  </vt:lpstr>
      <vt:lpstr>Daily Grade   </vt:lpstr>
      <vt:lpstr>Daily Grade (cont.)  </vt:lpstr>
      <vt:lpstr>Daily Grade (cont.)   </vt:lpstr>
      <vt:lpstr>Homework  </vt:lpstr>
      <vt:lpstr>Absences  </vt:lpstr>
      <vt:lpstr>Absences (cont.)  </vt:lpstr>
      <vt:lpstr>Extra Credit  </vt:lpstr>
      <vt:lpstr>Disclaimer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 8/29/17  Welcome Back! 2017-18 Ms. Pusateri English 10 Keystone English AP Literature </dc:title>
  <dc:creator>PUSATERI SUSAN</dc:creator>
  <cp:lastModifiedBy>Susan M. Pusateri</cp:lastModifiedBy>
  <cp:revision>10</cp:revision>
  <dcterms:modified xsi:type="dcterms:W3CDTF">2017-09-01T14:33:06Z</dcterms:modified>
</cp:coreProperties>
</file>