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77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97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453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92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9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5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21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4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99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57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88C1D-CE6B-4D0B-9C7D-3F2EDC8F7A84}" type="datetimeFigureOut">
              <a:rPr lang="en-US" smtClean="0"/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DC54C-C0A9-49BB-946A-B53BB05989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27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Protestant Reformation vs. English Reformation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Protestant Reformation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Led by Martin Luther</a:t>
            </a:r>
          </a:p>
          <a:p>
            <a:r>
              <a:rPr lang="en-US" dirty="0" smtClean="0"/>
              <a:t>95 Theses: Philosophical wrongs within the church and an offer to debate</a:t>
            </a:r>
          </a:p>
          <a:p>
            <a:r>
              <a:rPr lang="en-US" dirty="0" smtClean="0"/>
              <a:t>A split from the Catholic Church</a:t>
            </a:r>
          </a:p>
          <a:p>
            <a:r>
              <a:rPr lang="en-US" dirty="0" smtClean="0"/>
              <a:t>Protesting hypocrisy in the church (Pope a dad, priests w/girlfriends)</a:t>
            </a:r>
          </a:p>
          <a:p>
            <a:r>
              <a:rPr lang="en-US" dirty="0" smtClean="0"/>
              <a:t>Indulgences a key complaint</a:t>
            </a:r>
          </a:p>
          <a:p>
            <a:r>
              <a:rPr lang="en-US" dirty="0" smtClean="0"/>
              <a:t>Fueled by pamphlets and Bibles: cheaply printed due to printing press</a:t>
            </a:r>
          </a:p>
          <a:p>
            <a:r>
              <a:rPr lang="en-US" dirty="0" smtClean="0"/>
              <a:t>Everybody equal in the eyes of God</a:t>
            </a:r>
          </a:p>
          <a:p>
            <a:r>
              <a:rPr lang="en-US" dirty="0" smtClean="0"/>
              <a:t>Luther was condemned by the Catholic Church</a:t>
            </a:r>
          </a:p>
          <a:p>
            <a:r>
              <a:rPr lang="en-US" dirty="0" smtClean="0"/>
              <a:t>Individual or congregation interprets the Bible, not the church as a whole!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English Reformation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Led by King Henry VIII</a:t>
            </a:r>
          </a:p>
          <a:p>
            <a:r>
              <a:rPr lang="en-US" dirty="0" smtClean="0"/>
              <a:t>A split from </a:t>
            </a:r>
            <a:r>
              <a:rPr lang="en-US" smtClean="0"/>
              <a:t>the </a:t>
            </a:r>
            <a:r>
              <a:rPr lang="en-US" smtClean="0"/>
              <a:t>-Catholic </a:t>
            </a:r>
            <a:r>
              <a:rPr lang="en-US" dirty="0" smtClean="0"/>
              <a:t>Church</a:t>
            </a:r>
          </a:p>
          <a:p>
            <a:r>
              <a:rPr lang="en-US" dirty="0" smtClean="0"/>
              <a:t>Led to more localized preaching and interpretation of the Bible</a:t>
            </a:r>
          </a:p>
          <a:p>
            <a:r>
              <a:rPr lang="en-US" dirty="0" smtClean="0"/>
              <a:t>Aided by the spread of literacy and Bibles due to the printing press</a:t>
            </a:r>
          </a:p>
          <a:p>
            <a:r>
              <a:rPr lang="en-US" dirty="0" smtClean="0"/>
              <a:t>Came about because Henry angry at Pope cause Pope would not annul his marriage</a:t>
            </a:r>
          </a:p>
          <a:p>
            <a:r>
              <a:rPr lang="en-US" dirty="0" smtClean="0"/>
              <a:t>Henry was condemned by the Catholic Church</a:t>
            </a:r>
          </a:p>
          <a:p>
            <a:r>
              <a:rPr lang="en-US" dirty="0" smtClean="0"/>
              <a:t>Henry made self the leader of the Church of England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6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156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Protestant Reformation vs. English Reformation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Protestant Reformation vs. English Reformation</dc:title>
  <dc:creator>Heasley, Graham - WJHS Teacher \ Head Football Coach</dc:creator>
  <cp:lastModifiedBy>Heasley, Graham - WJHS Teacher \ Head Football Coach</cp:lastModifiedBy>
  <cp:revision>3</cp:revision>
  <dcterms:created xsi:type="dcterms:W3CDTF">2010-09-03T14:23:12Z</dcterms:created>
  <dcterms:modified xsi:type="dcterms:W3CDTF">2012-09-28T18:39:12Z</dcterms:modified>
</cp:coreProperties>
</file>