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2" r:id="rId5"/>
    <p:sldId id="269" r:id="rId6"/>
    <p:sldId id="276" r:id="rId7"/>
    <p:sldId id="274" r:id="rId8"/>
    <p:sldId id="275" r:id="rId9"/>
    <p:sldId id="272" r:id="rId10"/>
    <p:sldId id="271" r:id="rId11"/>
    <p:sldId id="270" r:id="rId12"/>
    <p:sldId id="273" r:id="rId13"/>
    <p:sldId id="263" r:id="rId14"/>
    <p:sldId id="264" r:id="rId15"/>
    <p:sldId id="265" r:id="rId16"/>
    <p:sldId id="268" r:id="rId17"/>
    <p:sldId id="266" r:id="rId18"/>
    <p:sldId id="26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D9014B-BBFC-0058-761F-82A82BA46D95}" v="69" dt="2020-08-26T19:59:36.404"/>
    <p1510:client id="{BD7213A1-FE39-09A2-8A3E-4DCB0FC129C6}" v="357" dt="2020-08-19T00:51:15.747"/>
    <p1510:client id="{E4367686-CB0B-6473-C70E-DA6A0E862B45}" v="437" dt="2020-08-26T18:50:40.8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ine Onyesonwu" userId="S::onyesoca@orange.k12.nj.us::86ba94c9-9ff9-4007-90d1-11dbc7264cab" providerId="AD" clId="Web-{65C9CD7B-2C53-A6CD-373B-304A54C3171B}"/>
    <pc:docChg chg="addSld delSld modSld sldOrd">
      <pc:chgData name="Caroline Onyesonwu" userId="S::onyesoca@orange.k12.nj.us::86ba94c9-9ff9-4007-90d1-11dbc7264cab" providerId="AD" clId="Web-{65C9CD7B-2C53-A6CD-373B-304A54C3171B}" dt="2019-08-02T19:50:42.045" v="624"/>
      <pc:docMkLst>
        <pc:docMk/>
      </pc:docMkLst>
      <pc:sldChg chg="modSp">
        <pc:chgData name="Caroline Onyesonwu" userId="S::onyesoca@orange.k12.nj.us::86ba94c9-9ff9-4007-90d1-11dbc7264cab" providerId="AD" clId="Web-{65C9CD7B-2C53-A6CD-373B-304A54C3171B}" dt="2019-08-02T18:55:27.464" v="31" actId="20577"/>
        <pc:sldMkLst>
          <pc:docMk/>
          <pc:sldMk cId="515026594" sldId="259"/>
        </pc:sldMkLst>
        <pc:spChg chg="mod">
          <ac:chgData name="Caroline Onyesonwu" userId="S::onyesoca@orange.k12.nj.us::86ba94c9-9ff9-4007-90d1-11dbc7264cab" providerId="AD" clId="Web-{65C9CD7B-2C53-A6CD-373B-304A54C3171B}" dt="2019-08-02T18:55:27.464" v="31" actId="20577"/>
          <ac:spMkLst>
            <pc:docMk/>
            <pc:sldMk cId="515026594" sldId="259"/>
            <ac:spMk id="3" creationId="{4ADBEE73-C781-4201-9AD1-E093A7FBCA00}"/>
          </ac:spMkLst>
        </pc:spChg>
      </pc:sldChg>
      <pc:sldChg chg="modSp new">
        <pc:chgData name="Caroline Onyesonwu" userId="S::onyesoca@orange.k12.nj.us::86ba94c9-9ff9-4007-90d1-11dbc7264cab" providerId="AD" clId="Web-{65C9CD7B-2C53-A6CD-373B-304A54C3171B}" dt="2019-08-02T18:53:15.244" v="14" actId="20577"/>
        <pc:sldMkLst>
          <pc:docMk/>
          <pc:sldMk cId="1264558900" sldId="268"/>
        </pc:sldMkLst>
        <pc:spChg chg="mod">
          <ac:chgData name="Caroline Onyesonwu" userId="S::onyesoca@orange.k12.nj.us::86ba94c9-9ff9-4007-90d1-11dbc7264cab" providerId="AD" clId="Web-{65C9CD7B-2C53-A6CD-373B-304A54C3171B}" dt="2019-08-02T18:53:15.244" v="14" actId="20577"/>
          <ac:spMkLst>
            <pc:docMk/>
            <pc:sldMk cId="1264558900" sldId="268"/>
            <ac:spMk id="2" creationId="{67284BD9-9FF4-49A4-A4D7-751B06521A7A}"/>
          </ac:spMkLst>
        </pc:spChg>
        <pc:spChg chg="mod">
          <ac:chgData name="Caroline Onyesonwu" userId="S::onyesoca@orange.k12.nj.us::86ba94c9-9ff9-4007-90d1-11dbc7264cab" providerId="AD" clId="Web-{65C9CD7B-2C53-A6CD-373B-304A54C3171B}" dt="2019-08-02T18:31:21.892" v="1" actId="20577"/>
          <ac:spMkLst>
            <pc:docMk/>
            <pc:sldMk cId="1264558900" sldId="268"/>
            <ac:spMk id="3" creationId="{D982C19C-60DF-4CAD-9D16-04059CDE6915}"/>
          </ac:spMkLst>
        </pc:spChg>
      </pc:sldChg>
      <pc:sldChg chg="addSp modSp new mod setBg">
        <pc:chgData name="Caroline Onyesonwu" userId="S::onyesoca@orange.k12.nj.us::86ba94c9-9ff9-4007-90d1-11dbc7264cab" providerId="AD" clId="Web-{65C9CD7B-2C53-A6CD-373B-304A54C3171B}" dt="2019-08-02T19:05:47.345" v="312" actId="20577"/>
        <pc:sldMkLst>
          <pc:docMk/>
          <pc:sldMk cId="1982144817" sldId="269"/>
        </pc:sldMkLst>
        <pc:spChg chg="mod">
          <ac:chgData name="Caroline Onyesonwu" userId="S::onyesoca@orange.k12.nj.us::86ba94c9-9ff9-4007-90d1-11dbc7264cab" providerId="AD" clId="Web-{65C9CD7B-2C53-A6CD-373B-304A54C3171B}" dt="2019-08-02T19:04:37.923" v="283"/>
          <ac:spMkLst>
            <pc:docMk/>
            <pc:sldMk cId="1982144817" sldId="269"/>
            <ac:spMk id="2" creationId="{E974D0F6-7238-4ED1-AF3F-75E658DF419B}"/>
          </ac:spMkLst>
        </pc:spChg>
        <pc:spChg chg="mod">
          <ac:chgData name="Caroline Onyesonwu" userId="S::onyesoca@orange.k12.nj.us::86ba94c9-9ff9-4007-90d1-11dbc7264cab" providerId="AD" clId="Web-{65C9CD7B-2C53-A6CD-373B-304A54C3171B}" dt="2019-08-02T19:05:47.345" v="312" actId="20577"/>
          <ac:spMkLst>
            <pc:docMk/>
            <pc:sldMk cId="1982144817" sldId="269"/>
            <ac:spMk id="3" creationId="{0CFAF1E8-EB83-49F0-933E-1B325693B183}"/>
          </ac:spMkLst>
        </pc:spChg>
        <pc:spChg chg="add">
          <ac:chgData name="Caroline Onyesonwu" userId="S::onyesoca@orange.k12.nj.us::86ba94c9-9ff9-4007-90d1-11dbc7264cab" providerId="AD" clId="Web-{65C9CD7B-2C53-A6CD-373B-304A54C3171B}" dt="2019-08-02T19:04:37.923" v="283"/>
          <ac:spMkLst>
            <pc:docMk/>
            <pc:sldMk cId="1982144817" sldId="269"/>
            <ac:spMk id="8" creationId="{3B854194-185D-494D-905C-7C7CB2E30F6E}"/>
          </ac:spMkLst>
        </pc:spChg>
        <pc:spChg chg="add">
          <ac:chgData name="Caroline Onyesonwu" userId="S::onyesoca@orange.k12.nj.us::86ba94c9-9ff9-4007-90d1-11dbc7264cab" providerId="AD" clId="Web-{65C9CD7B-2C53-A6CD-373B-304A54C3171B}" dt="2019-08-02T19:04:37.923" v="283"/>
          <ac:spMkLst>
            <pc:docMk/>
            <pc:sldMk cId="1982144817" sldId="269"/>
            <ac:spMk id="10" creationId="{B4F5FA0D-0104-4987-8241-EFF7C85B88DE}"/>
          </ac:spMkLst>
        </pc:spChg>
        <pc:picChg chg="add">
          <ac:chgData name="Caroline Onyesonwu" userId="S::onyesoca@orange.k12.nj.us::86ba94c9-9ff9-4007-90d1-11dbc7264cab" providerId="AD" clId="Web-{65C9CD7B-2C53-A6CD-373B-304A54C3171B}" dt="2019-08-02T19:04:37.923" v="283"/>
          <ac:picMkLst>
            <pc:docMk/>
            <pc:sldMk cId="1982144817" sldId="269"/>
            <ac:picMk id="12" creationId="{2897127E-6CEF-446C-BE87-93B7C46E49D1}"/>
          </ac:picMkLst>
        </pc:picChg>
      </pc:sldChg>
      <pc:sldChg chg="addSp delSp modSp new">
        <pc:chgData name="Caroline Onyesonwu" userId="S::onyesoca@orange.k12.nj.us::86ba94c9-9ff9-4007-90d1-11dbc7264cab" providerId="AD" clId="Web-{65C9CD7B-2C53-A6CD-373B-304A54C3171B}" dt="2019-08-02T19:43:14.947" v="448" actId="14100"/>
        <pc:sldMkLst>
          <pc:docMk/>
          <pc:sldMk cId="6096985" sldId="270"/>
        </pc:sldMkLst>
        <pc:spChg chg="mod">
          <ac:chgData name="Caroline Onyesonwu" userId="S::onyesoca@orange.k12.nj.us::86ba94c9-9ff9-4007-90d1-11dbc7264cab" providerId="AD" clId="Web-{65C9CD7B-2C53-A6CD-373B-304A54C3171B}" dt="2019-08-02T19:13:00.162" v="368" actId="20577"/>
          <ac:spMkLst>
            <pc:docMk/>
            <pc:sldMk cId="6096985" sldId="270"/>
            <ac:spMk id="2" creationId="{51BBE83A-DF25-4C9E-9DB8-393E4E0A0A8B}"/>
          </ac:spMkLst>
        </pc:spChg>
        <pc:spChg chg="del">
          <ac:chgData name="Caroline Onyesonwu" userId="S::onyesoca@orange.k12.nj.us::86ba94c9-9ff9-4007-90d1-11dbc7264cab" providerId="AD" clId="Web-{65C9CD7B-2C53-A6CD-373B-304A54C3171B}" dt="2019-08-02T19:15:53.445" v="371"/>
          <ac:spMkLst>
            <pc:docMk/>
            <pc:sldMk cId="6096985" sldId="270"/>
            <ac:spMk id="3" creationId="{CDB81FFC-39C7-4E61-8EDC-F25C3F770535}"/>
          </ac:spMkLst>
        </pc:spChg>
        <pc:spChg chg="add del mod">
          <ac:chgData name="Caroline Onyesonwu" userId="S::onyesoca@orange.k12.nj.us::86ba94c9-9ff9-4007-90d1-11dbc7264cab" providerId="AD" clId="Web-{65C9CD7B-2C53-A6CD-373B-304A54C3171B}" dt="2019-08-02T19:17:24.493" v="375"/>
          <ac:spMkLst>
            <pc:docMk/>
            <pc:sldMk cId="6096985" sldId="270"/>
            <ac:spMk id="25" creationId="{5BD548BA-94CB-4E70-80E5-54C5E48CCADE}"/>
          </ac:spMkLst>
        </pc:spChg>
        <pc:spChg chg="add del mod">
          <ac:chgData name="Caroline Onyesonwu" userId="S::onyesoca@orange.k12.nj.us::86ba94c9-9ff9-4007-90d1-11dbc7264cab" providerId="AD" clId="Web-{65C9CD7B-2C53-A6CD-373B-304A54C3171B}" dt="2019-08-02T19:19:35.166" v="377"/>
          <ac:spMkLst>
            <pc:docMk/>
            <pc:sldMk cId="6096985" sldId="270"/>
            <ac:spMk id="36" creationId="{73A10A6B-6456-4AEE-9373-93FE6EF04B29}"/>
          </ac:spMkLst>
        </pc:spChg>
        <pc:spChg chg="add del mod">
          <ac:chgData name="Caroline Onyesonwu" userId="S::onyesoca@orange.k12.nj.us::86ba94c9-9ff9-4007-90d1-11dbc7264cab" providerId="AD" clId="Web-{65C9CD7B-2C53-A6CD-373B-304A54C3171B}" dt="2019-08-02T19:22:16.230" v="381"/>
          <ac:spMkLst>
            <pc:docMk/>
            <pc:sldMk cId="6096985" sldId="270"/>
            <ac:spMk id="58" creationId="{19220C39-496D-4209-834A-095609B57E16}"/>
          </ac:spMkLst>
        </pc:spChg>
        <pc:spChg chg="add mod">
          <ac:chgData name="Caroline Onyesonwu" userId="S::onyesoca@orange.k12.nj.us::86ba94c9-9ff9-4007-90d1-11dbc7264cab" providerId="AD" clId="Web-{65C9CD7B-2C53-A6CD-373B-304A54C3171B}" dt="2019-08-02T19:42:25.337" v="443" actId="20577"/>
          <ac:spMkLst>
            <pc:docMk/>
            <pc:sldMk cId="6096985" sldId="270"/>
            <ac:spMk id="6176" creationId="{2183A093-DFC1-46C8-95D4-06BF79892479}"/>
          </ac:spMkLst>
        </pc:spChg>
        <pc:spChg chg="add del">
          <ac:chgData name="Caroline Onyesonwu" userId="S::onyesoca@orange.k12.nj.us::86ba94c9-9ff9-4007-90d1-11dbc7264cab" providerId="AD" clId="Web-{65C9CD7B-2C53-A6CD-373B-304A54C3171B}" dt="2019-08-02T19:43:05.243" v="447"/>
          <ac:spMkLst>
            <pc:docMk/>
            <pc:sldMk cId="6096985" sldId="270"/>
            <ac:spMk id="6272" creationId="{F0509910-9727-48EE-BCF7-3EC54C305D6E}"/>
          </ac:spMkLst>
        </pc:spChg>
        <pc:graphicFrameChg chg="add del mod ord modGraphic">
          <ac:chgData name="Caroline Onyesonwu" userId="S::onyesoca@orange.k12.nj.us::86ba94c9-9ff9-4007-90d1-11dbc7264cab" providerId="AD" clId="Web-{65C9CD7B-2C53-A6CD-373B-304A54C3171B}" dt="2019-08-02T19:17:09.493" v="374"/>
          <ac:graphicFrameMkLst>
            <pc:docMk/>
            <pc:sldMk cId="6096985" sldId="270"/>
            <ac:graphicFrameMk id="4" creationId="{559C4A74-7F0D-463E-B238-C2D40D75F90A}"/>
          </ac:graphicFrameMkLst>
        </pc:graphicFrameChg>
        <pc:graphicFrameChg chg="add del mod ord modGraphic">
          <ac:chgData name="Caroline Onyesonwu" userId="S::onyesoca@orange.k12.nj.us::86ba94c9-9ff9-4007-90d1-11dbc7264cab" providerId="AD" clId="Web-{65C9CD7B-2C53-A6CD-373B-304A54C3171B}" dt="2019-08-02T19:17:50.697" v="376"/>
          <ac:graphicFrameMkLst>
            <pc:docMk/>
            <pc:sldMk cId="6096985" sldId="270"/>
            <ac:graphicFrameMk id="26" creationId="{36FC2B27-D4AA-461E-AE99-D20F0831DDE1}"/>
          </ac:graphicFrameMkLst>
        </pc:graphicFrameChg>
        <pc:graphicFrameChg chg="add del mod ord modGraphic">
          <ac:chgData name="Caroline Onyesonwu" userId="S::onyesoca@orange.k12.nj.us::86ba94c9-9ff9-4007-90d1-11dbc7264cab" providerId="AD" clId="Web-{65C9CD7B-2C53-A6CD-373B-304A54C3171B}" dt="2019-08-02T19:21:22.402" v="380"/>
          <ac:graphicFrameMkLst>
            <pc:docMk/>
            <pc:sldMk cId="6096985" sldId="270"/>
            <ac:graphicFrameMk id="37" creationId="{0F3AF1A0-3A46-421A-A85E-5218E9F845FF}"/>
          </ac:graphicFrameMkLst>
        </pc:graphicFrameChg>
        <pc:graphicFrameChg chg="add mod ord modGraphic">
          <ac:chgData name="Caroline Onyesonwu" userId="S::onyesoca@orange.k12.nj.us::86ba94c9-9ff9-4007-90d1-11dbc7264cab" providerId="AD" clId="Web-{65C9CD7B-2C53-A6CD-373B-304A54C3171B}" dt="2019-08-02T19:43:14.947" v="448" actId="14100"/>
          <ac:graphicFrameMkLst>
            <pc:docMk/>
            <pc:sldMk cId="6096985" sldId="270"/>
            <ac:graphicFrameMk id="59" creationId="{CF378EBE-0C8B-47B5-8DB2-F0BECE72A177}"/>
          </ac:graphicFrameMkLst>
        </pc:graphicFrameChg>
      </pc:sldChg>
      <pc:sldChg chg="addSp delSp modSp new mod ord setBg">
        <pc:chgData name="Caroline Onyesonwu" userId="S::onyesoca@orange.k12.nj.us::86ba94c9-9ff9-4007-90d1-11dbc7264cab" providerId="AD" clId="Web-{65C9CD7B-2C53-A6CD-373B-304A54C3171B}" dt="2019-08-02T19:47:24.996" v="556" actId="20577"/>
        <pc:sldMkLst>
          <pc:docMk/>
          <pc:sldMk cId="410178967" sldId="271"/>
        </pc:sldMkLst>
        <pc:spChg chg="mod">
          <ac:chgData name="Caroline Onyesonwu" userId="S::onyesoca@orange.k12.nj.us::86ba94c9-9ff9-4007-90d1-11dbc7264cab" providerId="AD" clId="Web-{65C9CD7B-2C53-A6CD-373B-304A54C3171B}" dt="2019-08-02T19:47:24.996" v="556" actId="20577"/>
          <ac:spMkLst>
            <pc:docMk/>
            <pc:sldMk cId="410178967" sldId="271"/>
            <ac:spMk id="2" creationId="{5900BF0A-F65B-46E6-AF65-9E13BF1F0DC2}"/>
          </ac:spMkLst>
        </pc:spChg>
        <pc:spChg chg="del mod">
          <ac:chgData name="Caroline Onyesonwu" userId="S::onyesoca@orange.k12.nj.us::86ba94c9-9ff9-4007-90d1-11dbc7264cab" providerId="AD" clId="Web-{65C9CD7B-2C53-A6CD-373B-304A54C3171B}" dt="2019-08-02T19:47:07.433" v="555"/>
          <ac:spMkLst>
            <pc:docMk/>
            <pc:sldMk cId="410178967" sldId="271"/>
            <ac:spMk id="3" creationId="{E84B78FE-BBA0-4497-938C-BD1E87AA5B20}"/>
          </ac:spMkLst>
        </pc:spChg>
        <pc:graphicFrameChg chg="add">
          <ac:chgData name="Caroline Onyesonwu" userId="S::onyesoca@orange.k12.nj.us::86ba94c9-9ff9-4007-90d1-11dbc7264cab" providerId="AD" clId="Web-{65C9CD7B-2C53-A6CD-373B-304A54C3171B}" dt="2019-08-02T19:47:07.433" v="555"/>
          <ac:graphicFrameMkLst>
            <pc:docMk/>
            <pc:sldMk cId="410178967" sldId="271"/>
            <ac:graphicFrameMk id="5" creationId="{2122713A-97D0-4C15-9C94-D5B5942C8235}"/>
          </ac:graphicFrameMkLst>
        </pc:graphicFrameChg>
      </pc:sldChg>
      <pc:sldChg chg="new del">
        <pc:chgData name="Caroline Onyesonwu" userId="S::onyesoca@orange.k12.nj.us::86ba94c9-9ff9-4007-90d1-11dbc7264cab" providerId="AD" clId="Web-{65C9CD7B-2C53-A6CD-373B-304A54C3171B}" dt="2019-08-02T19:48:47.247" v="560"/>
        <pc:sldMkLst>
          <pc:docMk/>
          <pc:sldMk cId="3099213753" sldId="272"/>
        </pc:sldMkLst>
      </pc:sldChg>
      <pc:sldChg chg="addSp delSp modSp new">
        <pc:chgData name="Caroline Onyesonwu" userId="S::onyesoca@orange.k12.nj.us::86ba94c9-9ff9-4007-90d1-11dbc7264cab" providerId="AD" clId="Web-{65C9CD7B-2C53-A6CD-373B-304A54C3171B}" dt="2019-08-02T19:50:42.045" v="624"/>
        <pc:sldMkLst>
          <pc:docMk/>
          <pc:sldMk cId="4086086292" sldId="272"/>
        </pc:sldMkLst>
        <pc:spChg chg="mod">
          <ac:chgData name="Caroline Onyesonwu" userId="S::onyesoca@orange.k12.nj.us::86ba94c9-9ff9-4007-90d1-11dbc7264cab" providerId="AD" clId="Web-{65C9CD7B-2C53-A6CD-373B-304A54C3171B}" dt="2019-08-02T19:50:04.248" v="620" actId="20577"/>
          <ac:spMkLst>
            <pc:docMk/>
            <pc:sldMk cId="4086086292" sldId="272"/>
            <ac:spMk id="2" creationId="{C2EA634C-2F49-4347-ADE3-644A38904126}"/>
          </ac:spMkLst>
        </pc:spChg>
        <pc:spChg chg="add del">
          <ac:chgData name="Caroline Onyesonwu" userId="S::onyesoca@orange.k12.nj.us::86ba94c9-9ff9-4007-90d1-11dbc7264cab" providerId="AD" clId="Web-{65C9CD7B-2C53-A6CD-373B-304A54C3171B}" dt="2019-08-02T19:50:42.045" v="624"/>
          <ac:spMkLst>
            <pc:docMk/>
            <pc:sldMk cId="4086086292" sldId="272"/>
            <ac:spMk id="3" creationId="{3E59FE78-B0A8-407D-AD23-819E68FD8938}"/>
          </ac:spMkLst>
        </pc:spChg>
        <pc:graphicFrameChg chg="add del mod ord modGraphic">
          <ac:chgData name="Caroline Onyesonwu" userId="S::onyesoca@orange.k12.nj.us::86ba94c9-9ff9-4007-90d1-11dbc7264cab" providerId="AD" clId="Web-{65C9CD7B-2C53-A6CD-373B-304A54C3171B}" dt="2019-08-02T19:50:42.045" v="624"/>
          <ac:graphicFrameMkLst>
            <pc:docMk/>
            <pc:sldMk cId="4086086292" sldId="272"/>
            <ac:graphicFrameMk id="4" creationId="{185AD098-5874-4D41-AA78-E85FD9C7DACE}"/>
          </ac:graphicFrameMkLst>
        </pc:graphicFrameChg>
      </pc:sldChg>
    </pc:docChg>
  </pc:docChgLst>
  <pc:docChgLst>
    <pc:chgData name="Caroline Onyesonwu" userId="S::onyesoca@orange.k12.nj.us::86ba94c9-9ff9-4007-90d1-11dbc7264cab" providerId="AD" clId="Web-{E4367686-CB0B-6473-C70E-DA6A0E862B45}"/>
    <pc:docChg chg="addSld modSld">
      <pc:chgData name="Caroline Onyesonwu" userId="S::onyesoca@orange.k12.nj.us::86ba94c9-9ff9-4007-90d1-11dbc7264cab" providerId="AD" clId="Web-{E4367686-CB0B-6473-C70E-DA6A0E862B45}" dt="2020-08-26T18:50:40.818" v="436" actId="20577"/>
      <pc:docMkLst>
        <pc:docMk/>
      </pc:docMkLst>
      <pc:sldChg chg="modSp">
        <pc:chgData name="Caroline Onyesonwu" userId="S::onyesoca@orange.k12.nj.us::86ba94c9-9ff9-4007-90d1-11dbc7264cab" providerId="AD" clId="Web-{E4367686-CB0B-6473-C70E-DA6A0E862B45}" dt="2020-08-26T18:47:55.130" v="362" actId="20577"/>
        <pc:sldMkLst>
          <pc:docMk/>
          <pc:sldMk cId="109857222" sldId="256"/>
        </pc:sldMkLst>
        <pc:spChg chg="mod">
          <ac:chgData name="Caroline Onyesonwu" userId="S::onyesoca@orange.k12.nj.us::86ba94c9-9ff9-4007-90d1-11dbc7264cab" providerId="AD" clId="Web-{E4367686-CB0B-6473-C70E-DA6A0E862B45}" dt="2020-08-26T18:47:55.130" v="362" actId="20577"/>
          <ac:spMkLst>
            <pc:docMk/>
            <pc:sldMk cId="109857222" sldId="256"/>
            <ac:spMk id="2" creationId="{00000000-0000-0000-0000-000000000000}"/>
          </ac:spMkLst>
        </pc:spChg>
      </pc:sldChg>
      <pc:sldChg chg="modSp">
        <pc:chgData name="Caroline Onyesonwu" userId="S::onyesoca@orange.k12.nj.us::86ba94c9-9ff9-4007-90d1-11dbc7264cab" providerId="AD" clId="Web-{E4367686-CB0B-6473-C70E-DA6A0E862B45}" dt="2020-08-26T18:48:44.739" v="381" actId="20577"/>
        <pc:sldMkLst>
          <pc:docMk/>
          <pc:sldMk cId="515026594" sldId="259"/>
        </pc:sldMkLst>
        <pc:spChg chg="mod">
          <ac:chgData name="Caroline Onyesonwu" userId="S::onyesoca@orange.k12.nj.us::86ba94c9-9ff9-4007-90d1-11dbc7264cab" providerId="AD" clId="Web-{E4367686-CB0B-6473-C70E-DA6A0E862B45}" dt="2020-08-26T18:48:44.739" v="381" actId="20577"/>
          <ac:spMkLst>
            <pc:docMk/>
            <pc:sldMk cId="515026594" sldId="259"/>
            <ac:spMk id="3" creationId="{4ADBEE73-C781-4201-9AD1-E093A7FBCA00}"/>
          </ac:spMkLst>
        </pc:spChg>
      </pc:sldChg>
      <pc:sldChg chg="modSp">
        <pc:chgData name="Caroline Onyesonwu" userId="S::onyesoca@orange.k12.nj.us::86ba94c9-9ff9-4007-90d1-11dbc7264cab" providerId="AD" clId="Web-{E4367686-CB0B-6473-C70E-DA6A0E862B45}" dt="2020-08-26T18:49:04.083" v="421" actId="20577"/>
        <pc:sldMkLst>
          <pc:docMk/>
          <pc:sldMk cId="2151601971" sldId="260"/>
        </pc:sldMkLst>
        <pc:spChg chg="mod">
          <ac:chgData name="Caroline Onyesonwu" userId="S::onyesoca@orange.k12.nj.us::86ba94c9-9ff9-4007-90d1-11dbc7264cab" providerId="AD" clId="Web-{E4367686-CB0B-6473-C70E-DA6A0E862B45}" dt="2020-08-26T18:49:04.083" v="421" actId="20577"/>
          <ac:spMkLst>
            <pc:docMk/>
            <pc:sldMk cId="2151601971" sldId="260"/>
            <ac:spMk id="4" creationId="{8BA8CABE-C0CD-4943-A6D9-6B6B0D9A8709}"/>
          </ac:spMkLst>
        </pc:spChg>
      </pc:sldChg>
      <pc:sldChg chg="modSp">
        <pc:chgData name="Caroline Onyesonwu" userId="S::onyesoca@orange.k12.nj.us::86ba94c9-9ff9-4007-90d1-11dbc7264cab" providerId="AD" clId="Web-{E4367686-CB0B-6473-C70E-DA6A0E862B45}" dt="2020-08-26T18:50:37.271" v="434" actId="20577"/>
        <pc:sldMkLst>
          <pc:docMk/>
          <pc:sldMk cId="55773506" sldId="266"/>
        </pc:sldMkLst>
        <pc:spChg chg="mod">
          <ac:chgData name="Caroline Onyesonwu" userId="S::onyesoca@orange.k12.nj.us::86ba94c9-9ff9-4007-90d1-11dbc7264cab" providerId="AD" clId="Web-{E4367686-CB0B-6473-C70E-DA6A0E862B45}" dt="2020-08-26T18:50:37.271" v="434" actId="20577"/>
          <ac:spMkLst>
            <pc:docMk/>
            <pc:sldMk cId="55773506" sldId="266"/>
            <ac:spMk id="2" creationId="{70996679-A8F8-4B61-8947-5FC4A40C0DA3}"/>
          </ac:spMkLst>
        </pc:spChg>
        <pc:spChg chg="mod">
          <ac:chgData name="Caroline Onyesonwu" userId="S::onyesoca@orange.k12.nj.us::86ba94c9-9ff9-4007-90d1-11dbc7264cab" providerId="AD" clId="Web-{E4367686-CB0B-6473-C70E-DA6A0E862B45}" dt="2020-08-26T17:57:33.867" v="0" actId="20577"/>
          <ac:spMkLst>
            <pc:docMk/>
            <pc:sldMk cId="55773506" sldId="266"/>
            <ac:spMk id="3" creationId="{7A71CA76-654F-4696-8EA8-0A31C1408E29}"/>
          </ac:spMkLst>
        </pc:spChg>
      </pc:sldChg>
      <pc:sldChg chg="modSp">
        <pc:chgData name="Caroline Onyesonwu" userId="S::onyesoca@orange.k12.nj.us::86ba94c9-9ff9-4007-90d1-11dbc7264cab" providerId="AD" clId="Web-{E4367686-CB0B-6473-C70E-DA6A0E862B45}" dt="2020-08-26T18:43:33.270" v="359" actId="20577"/>
        <pc:sldMkLst>
          <pc:docMk/>
          <pc:sldMk cId="1264558900" sldId="268"/>
        </pc:sldMkLst>
        <pc:spChg chg="mod">
          <ac:chgData name="Caroline Onyesonwu" userId="S::onyesoca@orange.k12.nj.us::86ba94c9-9ff9-4007-90d1-11dbc7264cab" providerId="AD" clId="Web-{E4367686-CB0B-6473-C70E-DA6A0E862B45}" dt="2020-08-26T18:43:33.270" v="359" actId="20577"/>
          <ac:spMkLst>
            <pc:docMk/>
            <pc:sldMk cId="1264558900" sldId="268"/>
            <ac:spMk id="3" creationId="{D982C19C-60DF-4CAD-9D16-04059CDE6915}"/>
          </ac:spMkLst>
        </pc:spChg>
      </pc:sldChg>
      <pc:sldChg chg="addSp modSp new mod modClrScheme chgLayout">
        <pc:chgData name="Caroline Onyesonwu" userId="S::onyesoca@orange.k12.nj.us::86ba94c9-9ff9-4007-90d1-11dbc7264cab" providerId="AD" clId="Web-{E4367686-CB0B-6473-C70E-DA6A0E862B45}" dt="2020-08-26T18:36:40.754" v="338" actId="20577"/>
        <pc:sldMkLst>
          <pc:docMk/>
          <pc:sldMk cId="2845704779" sldId="275"/>
        </pc:sldMkLst>
        <pc:spChg chg="mod ord">
          <ac:chgData name="Caroline Onyesonwu" userId="S::onyesoca@orange.k12.nj.us::86ba94c9-9ff9-4007-90d1-11dbc7264cab" providerId="AD" clId="Web-{E4367686-CB0B-6473-C70E-DA6A0E862B45}" dt="2020-08-26T18:30:44.394" v="162"/>
          <ac:spMkLst>
            <pc:docMk/>
            <pc:sldMk cId="2845704779" sldId="275"/>
            <ac:spMk id="2" creationId="{CE2D422E-3243-4E91-B96B-64FB34D5B87A}"/>
          </ac:spMkLst>
        </pc:spChg>
        <pc:spChg chg="mod ord">
          <ac:chgData name="Caroline Onyesonwu" userId="S::onyesoca@orange.k12.nj.us::86ba94c9-9ff9-4007-90d1-11dbc7264cab" providerId="AD" clId="Web-{E4367686-CB0B-6473-C70E-DA6A0E862B45}" dt="2020-08-26T18:36:02.410" v="317" actId="20577"/>
          <ac:spMkLst>
            <pc:docMk/>
            <pc:sldMk cId="2845704779" sldId="275"/>
            <ac:spMk id="3" creationId="{CBC0094C-E2FB-435F-9FA1-DAF9C908CC73}"/>
          </ac:spMkLst>
        </pc:spChg>
        <pc:spChg chg="add mod ord">
          <ac:chgData name="Caroline Onyesonwu" userId="S::onyesoca@orange.k12.nj.us::86ba94c9-9ff9-4007-90d1-11dbc7264cab" providerId="AD" clId="Web-{E4367686-CB0B-6473-C70E-DA6A0E862B45}" dt="2020-08-26T18:36:40.754" v="338" actId="20577"/>
          <ac:spMkLst>
            <pc:docMk/>
            <pc:sldMk cId="2845704779" sldId="275"/>
            <ac:spMk id="4" creationId="{C40ECC79-8349-4E13-80E5-A6E27F8063E0}"/>
          </ac:spMkLst>
        </pc:spChg>
      </pc:sldChg>
    </pc:docChg>
  </pc:docChgLst>
  <pc:docChgLst>
    <pc:chgData name="Caroline Onyesonwu" userId="S::onyesoca@orange.k12.nj.us::86ba94c9-9ff9-4007-90d1-11dbc7264cab" providerId="AD" clId="Web-{C0AA4DF7-C6A0-ECCA-AD2D-F86CF0B444AC}"/>
    <pc:docChg chg="modSld">
      <pc:chgData name="Caroline Onyesonwu" userId="S::onyesoca@orange.k12.nj.us::86ba94c9-9ff9-4007-90d1-11dbc7264cab" providerId="AD" clId="Web-{C0AA4DF7-C6A0-ECCA-AD2D-F86CF0B444AC}" dt="2019-08-07T13:37:44.099" v="9"/>
      <pc:docMkLst>
        <pc:docMk/>
      </pc:docMkLst>
      <pc:sldChg chg="addSp delSp modSp mod setBg setClrOvrMap">
        <pc:chgData name="Caroline Onyesonwu" userId="S::onyesoca@orange.k12.nj.us::86ba94c9-9ff9-4007-90d1-11dbc7264cab" providerId="AD" clId="Web-{C0AA4DF7-C6A0-ECCA-AD2D-F86CF0B444AC}" dt="2019-08-07T13:37:44.099" v="9"/>
        <pc:sldMkLst>
          <pc:docMk/>
          <pc:sldMk cId="109857222" sldId="256"/>
        </pc:sldMkLst>
        <pc:spChg chg="mod">
          <ac:chgData name="Caroline Onyesonwu" userId="S::onyesoca@orange.k12.nj.us::86ba94c9-9ff9-4007-90d1-11dbc7264cab" providerId="AD" clId="Web-{C0AA4DF7-C6A0-ECCA-AD2D-F86CF0B444AC}" dt="2019-08-07T13:37:44.099" v="9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Caroline Onyesonwu" userId="S::onyesoca@orange.k12.nj.us::86ba94c9-9ff9-4007-90d1-11dbc7264cab" providerId="AD" clId="Web-{C0AA4DF7-C6A0-ECCA-AD2D-F86CF0B444AC}" dt="2019-08-07T13:37:44.099" v="9"/>
          <ac:spMkLst>
            <pc:docMk/>
            <pc:sldMk cId="109857222" sldId="256"/>
            <ac:spMk id="3" creationId="{00000000-0000-0000-0000-000000000000}"/>
          </ac:spMkLst>
        </pc:spChg>
        <pc:spChg chg="add del">
          <ac:chgData name="Caroline Onyesonwu" userId="S::onyesoca@orange.k12.nj.us::86ba94c9-9ff9-4007-90d1-11dbc7264cab" providerId="AD" clId="Web-{C0AA4DF7-C6A0-ECCA-AD2D-F86CF0B444AC}" dt="2019-08-07T13:37:37.506" v="6"/>
          <ac:spMkLst>
            <pc:docMk/>
            <pc:sldMk cId="109857222" sldId="256"/>
            <ac:spMk id="5" creationId="{2A8AA5BC-4F7A-4226-8F99-6D824B226A97}"/>
          </ac:spMkLst>
        </pc:spChg>
        <pc:spChg chg="add del">
          <ac:chgData name="Caroline Onyesonwu" userId="S::onyesoca@orange.k12.nj.us::86ba94c9-9ff9-4007-90d1-11dbc7264cab" providerId="AD" clId="Web-{C0AA4DF7-C6A0-ECCA-AD2D-F86CF0B444AC}" dt="2019-08-07T13:37:37.506" v="6"/>
          <ac:spMkLst>
            <pc:docMk/>
            <pc:sldMk cId="109857222" sldId="256"/>
            <ac:spMk id="6" creationId="{3E5445C6-DD42-4979-86FF-03730E8C6DB0}"/>
          </ac:spMkLst>
        </pc:spChg>
        <pc:spChg chg="add del">
          <ac:chgData name="Caroline Onyesonwu" userId="S::onyesoca@orange.k12.nj.us::86ba94c9-9ff9-4007-90d1-11dbc7264cab" providerId="AD" clId="Web-{C0AA4DF7-C6A0-ECCA-AD2D-F86CF0B444AC}" dt="2019-08-07T13:37:34.802" v="4"/>
          <ac:spMkLst>
            <pc:docMk/>
            <pc:sldMk cId="109857222" sldId="256"/>
            <ac:spMk id="8" creationId="{C66F2F30-5DC0-44A0-BFA6-E12F46ED16DA}"/>
          </ac:spMkLst>
        </pc:spChg>
        <pc:spChg chg="add">
          <ac:chgData name="Caroline Onyesonwu" userId="S::onyesoca@orange.k12.nj.us::86ba94c9-9ff9-4007-90d1-11dbc7264cab" providerId="AD" clId="Web-{C0AA4DF7-C6A0-ECCA-AD2D-F86CF0B444AC}" dt="2019-08-07T13:37:44.099" v="9"/>
          <ac:spMkLst>
            <pc:docMk/>
            <pc:sldMk cId="109857222" sldId="256"/>
            <ac:spMk id="9" creationId="{559AE206-7EBA-4D33-8BC9-9D8158553F0E}"/>
          </ac:spMkLst>
        </pc:spChg>
        <pc:spChg chg="add del">
          <ac:chgData name="Caroline Onyesonwu" userId="S::onyesoca@orange.k12.nj.us::86ba94c9-9ff9-4007-90d1-11dbc7264cab" providerId="AD" clId="Web-{C0AA4DF7-C6A0-ECCA-AD2D-F86CF0B444AC}" dt="2019-08-07T13:37:34.802" v="4"/>
          <ac:spMkLst>
            <pc:docMk/>
            <pc:sldMk cId="109857222" sldId="256"/>
            <ac:spMk id="10" creationId="{85872F57-7F42-4F97-8391-DDC8D0054C03}"/>
          </ac:spMkLst>
        </pc:spChg>
        <pc:spChg chg="add">
          <ac:chgData name="Caroline Onyesonwu" userId="S::onyesoca@orange.k12.nj.us::86ba94c9-9ff9-4007-90d1-11dbc7264cab" providerId="AD" clId="Web-{C0AA4DF7-C6A0-ECCA-AD2D-F86CF0B444AC}" dt="2019-08-07T13:37:44.099" v="9"/>
          <ac:spMkLst>
            <pc:docMk/>
            <pc:sldMk cId="109857222" sldId="256"/>
            <ac:spMk id="11" creationId="{6437D937-A7F1-4011-92B4-328E5BE1B166}"/>
          </ac:spMkLst>
        </pc:spChg>
        <pc:spChg chg="add del">
          <ac:chgData name="Caroline Onyesonwu" userId="S::onyesoca@orange.k12.nj.us::86ba94c9-9ff9-4007-90d1-11dbc7264cab" providerId="AD" clId="Web-{C0AA4DF7-C6A0-ECCA-AD2D-F86CF0B444AC}" dt="2019-08-07T13:37:34.802" v="4"/>
          <ac:spMkLst>
            <pc:docMk/>
            <pc:sldMk cId="109857222" sldId="256"/>
            <ac:spMk id="12" creationId="{04DC2037-48A0-4F22-B9D4-8EAEBC780AB4}"/>
          </ac:spMkLst>
        </pc:spChg>
        <pc:spChg chg="add">
          <ac:chgData name="Caroline Onyesonwu" userId="S::onyesoca@orange.k12.nj.us::86ba94c9-9ff9-4007-90d1-11dbc7264cab" providerId="AD" clId="Web-{C0AA4DF7-C6A0-ECCA-AD2D-F86CF0B444AC}" dt="2019-08-07T13:37:44.099" v="9"/>
          <ac:spMkLst>
            <pc:docMk/>
            <pc:sldMk cId="109857222" sldId="256"/>
            <ac:spMk id="13" creationId="{B672F332-AF08-46C6-94F0-77684310D7B7}"/>
          </ac:spMkLst>
        </pc:spChg>
        <pc:spChg chg="add del">
          <ac:chgData name="Caroline Onyesonwu" userId="S::onyesoca@orange.k12.nj.us::86ba94c9-9ff9-4007-90d1-11dbc7264cab" providerId="AD" clId="Web-{C0AA4DF7-C6A0-ECCA-AD2D-F86CF0B444AC}" dt="2019-08-07T13:37:34.802" v="4"/>
          <ac:spMkLst>
            <pc:docMk/>
            <pc:sldMk cId="109857222" sldId="256"/>
            <ac:spMk id="14" creationId="{0006CBFD-ADA0-43D1-9332-9C34CA1C76ED}"/>
          </ac:spMkLst>
        </pc:spChg>
        <pc:spChg chg="add">
          <ac:chgData name="Caroline Onyesonwu" userId="S::onyesoca@orange.k12.nj.us::86ba94c9-9ff9-4007-90d1-11dbc7264cab" providerId="AD" clId="Web-{C0AA4DF7-C6A0-ECCA-AD2D-F86CF0B444AC}" dt="2019-08-07T13:37:44.099" v="9"/>
          <ac:spMkLst>
            <pc:docMk/>
            <pc:sldMk cId="109857222" sldId="256"/>
            <ac:spMk id="15" creationId="{34244EF8-D73A-40E1-BE73-D46E6B4B04ED}"/>
          </ac:spMkLst>
        </pc:spChg>
        <pc:spChg chg="add del">
          <ac:chgData name="Caroline Onyesonwu" userId="S::onyesoca@orange.k12.nj.us::86ba94c9-9ff9-4007-90d1-11dbc7264cab" providerId="AD" clId="Web-{C0AA4DF7-C6A0-ECCA-AD2D-F86CF0B444AC}" dt="2019-08-07T13:37:34.802" v="4"/>
          <ac:spMkLst>
            <pc:docMk/>
            <pc:sldMk cId="109857222" sldId="256"/>
            <ac:spMk id="16" creationId="{2B931666-F28F-45F3-A074-66D2272D580B}"/>
          </ac:spMkLst>
        </pc:spChg>
        <pc:spChg chg="add">
          <ac:chgData name="Caroline Onyesonwu" userId="S::onyesoca@orange.k12.nj.us::86ba94c9-9ff9-4007-90d1-11dbc7264cab" providerId="AD" clId="Web-{C0AA4DF7-C6A0-ECCA-AD2D-F86CF0B444AC}" dt="2019-08-07T13:37:44.099" v="9"/>
          <ac:spMkLst>
            <pc:docMk/>
            <pc:sldMk cId="109857222" sldId="256"/>
            <ac:spMk id="17" creationId="{AB84D7E8-4ECB-42D7-ADBF-01689B0F24AE}"/>
          </ac:spMkLst>
        </pc:spChg>
        <pc:cxnChg chg="add del">
          <ac:chgData name="Caroline Onyesonwu" userId="S::onyesoca@orange.k12.nj.us::86ba94c9-9ff9-4007-90d1-11dbc7264cab" providerId="AD" clId="Web-{C0AA4DF7-C6A0-ECCA-AD2D-F86CF0B444AC}" dt="2019-08-07T13:37:37.506" v="6"/>
          <ac:cxnSpMkLst>
            <pc:docMk/>
            <pc:sldMk cId="109857222" sldId="256"/>
            <ac:cxnSpMk id="7" creationId="{45000665-DFC7-417E-8FD7-516A0F15C975}"/>
          </ac:cxnSpMkLst>
        </pc:cxnChg>
        <pc:cxnChg chg="add">
          <ac:chgData name="Caroline Onyesonwu" userId="S::onyesoca@orange.k12.nj.us::86ba94c9-9ff9-4007-90d1-11dbc7264cab" providerId="AD" clId="Web-{C0AA4DF7-C6A0-ECCA-AD2D-F86CF0B444AC}" dt="2019-08-07T13:37:44.099" v="9"/>
          <ac:cxnSpMkLst>
            <pc:docMk/>
            <pc:sldMk cId="109857222" sldId="256"/>
            <ac:cxnSpMk id="18" creationId="{9E8E38ED-369A-44C2-B635-0BED0E48A6E8}"/>
          </ac:cxnSpMkLst>
        </pc:cxnChg>
      </pc:sldChg>
      <pc:sldChg chg="addSp delSp modSp mod setBg">
        <pc:chgData name="Caroline Onyesonwu" userId="S::onyesoca@orange.k12.nj.us::86ba94c9-9ff9-4007-90d1-11dbc7264cab" providerId="AD" clId="Web-{C0AA4DF7-C6A0-ECCA-AD2D-F86CF0B444AC}" dt="2019-08-07T13:36:48.802" v="2"/>
        <pc:sldMkLst>
          <pc:docMk/>
          <pc:sldMk cId="55773506" sldId="266"/>
        </pc:sldMkLst>
        <pc:spChg chg="mod">
          <ac:chgData name="Caroline Onyesonwu" userId="S::onyesoca@orange.k12.nj.us::86ba94c9-9ff9-4007-90d1-11dbc7264cab" providerId="AD" clId="Web-{C0AA4DF7-C6A0-ECCA-AD2D-F86CF0B444AC}" dt="2019-08-07T13:36:48.802" v="2"/>
          <ac:spMkLst>
            <pc:docMk/>
            <pc:sldMk cId="55773506" sldId="266"/>
            <ac:spMk id="2" creationId="{70996679-A8F8-4B61-8947-5FC4A40C0DA3}"/>
          </ac:spMkLst>
        </pc:spChg>
        <pc:spChg chg="add del">
          <ac:chgData name="Caroline Onyesonwu" userId="S::onyesoca@orange.k12.nj.us::86ba94c9-9ff9-4007-90d1-11dbc7264cab" providerId="AD" clId="Web-{C0AA4DF7-C6A0-ECCA-AD2D-F86CF0B444AC}" dt="2019-08-07T13:36:48.802" v="2"/>
          <ac:spMkLst>
            <pc:docMk/>
            <pc:sldMk cId="55773506" sldId="266"/>
            <ac:spMk id="3" creationId="{7A71CA76-654F-4696-8EA8-0A31C1408E29}"/>
          </ac:spMkLst>
        </pc:spChg>
        <pc:spChg chg="add del">
          <ac:chgData name="Caroline Onyesonwu" userId="S::onyesoca@orange.k12.nj.us::86ba94c9-9ff9-4007-90d1-11dbc7264cab" providerId="AD" clId="Web-{C0AA4DF7-C6A0-ECCA-AD2D-F86CF0B444AC}" dt="2019-08-07T13:36:48.802" v="2"/>
          <ac:spMkLst>
            <pc:docMk/>
            <pc:sldMk cId="55773506" sldId="266"/>
            <ac:spMk id="10" creationId="{42A5316D-ED2F-4F89-B4B4-8D9240B1A348}"/>
          </ac:spMkLst>
        </pc:spChg>
        <pc:graphicFrameChg chg="add del">
          <ac:chgData name="Caroline Onyesonwu" userId="S::onyesoca@orange.k12.nj.us::86ba94c9-9ff9-4007-90d1-11dbc7264cab" providerId="AD" clId="Web-{C0AA4DF7-C6A0-ECCA-AD2D-F86CF0B444AC}" dt="2019-08-07T13:36:48.802" v="2"/>
          <ac:graphicFrameMkLst>
            <pc:docMk/>
            <pc:sldMk cId="55773506" sldId="266"/>
            <ac:graphicFrameMk id="5" creationId="{F4020987-F126-46EE-B11B-A41B0EF91679}"/>
          </ac:graphicFrameMkLst>
        </pc:graphicFrameChg>
      </pc:sldChg>
      <pc:sldChg chg="addSp modSp mod setBg">
        <pc:chgData name="Caroline Onyesonwu" userId="S::onyesoca@orange.k12.nj.us::86ba94c9-9ff9-4007-90d1-11dbc7264cab" providerId="AD" clId="Web-{C0AA4DF7-C6A0-ECCA-AD2D-F86CF0B444AC}" dt="2019-08-07T13:31:28.578" v="0"/>
        <pc:sldMkLst>
          <pc:docMk/>
          <pc:sldMk cId="3332343019" sldId="273"/>
        </pc:sldMkLst>
        <pc:spChg chg="mod">
          <ac:chgData name="Caroline Onyesonwu" userId="S::onyesoca@orange.k12.nj.us::86ba94c9-9ff9-4007-90d1-11dbc7264cab" providerId="AD" clId="Web-{C0AA4DF7-C6A0-ECCA-AD2D-F86CF0B444AC}" dt="2019-08-07T13:31:28.578" v="0"/>
          <ac:spMkLst>
            <pc:docMk/>
            <pc:sldMk cId="3332343019" sldId="273"/>
            <ac:spMk id="2" creationId="{60360B54-3CAB-4713-B9EB-76397C6BF336}"/>
          </ac:spMkLst>
        </pc:spChg>
        <pc:spChg chg="mod">
          <ac:chgData name="Caroline Onyesonwu" userId="S::onyesoca@orange.k12.nj.us::86ba94c9-9ff9-4007-90d1-11dbc7264cab" providerId="AD" clId="Web-{C0AA4DF7-C6A0-ECCA-AD2D-F86CF0B444AC}" dt="2019-08-07T13:31:28.578" v="0"/>
          <ac:spMkLst>
            <pc:docMk/>
            <pc:sldMk cId="3332343019" sldId="273"/>
            <ac:spMk id="3" creationId="{6D94F2E4-20E1-4481-B08E-5B2CF85A3E74}"/>
          </ac:spMkLst>
        </pc:spChg>
        <pc:spChg chg="add">
          <ac:chgData name="Caroline Onyesonwu" userId="S::onyesoca@orange.k12.nj.us::86ba94c9-9ff9-4007-90d1-11dbc7264cab" providerId="AD" clId="Web-{C0AA4DF7-C6A0-ECCA-AD2D-F86CF0B444AC}" dt="2019-08-07T13:31:28.578" v="0"/>
          <ac:spMkLst>
            <pc:docMk/>
            <pc:sldMk cId="3332343019" sldId="273"/>
            <ac:spMk id="8" creationId="{B4F5FA0D-0104-4987-8241-EFF7C85B88DE}"/>
          </ac:spMkLst>
        </pc:spChg>
        <pc:picChg chg="add">
          <ac:chgData name="Caroline Onyesonwu" userId="S::onyesoca@orange.k12.nj.us::86ba94c9-9ff9-4007-90d1-11dbc7264cab" providerId="AD" clId="Web-{C0AA4DF7-C6A0-ECCA-AD2D-F86CF0B444AC}" dt="2019-08-07T13:31:28.578" v="0"/>
          <ac:picMkLst>
            <pc:docMk/>
            <pc:sldMk cId="3332343019" sldId="273"/>
            <ac:picMk id="10" creationId="{2897127E-6CEF-446C-BE87-93B7C46E49D1}"/>
          </ac:picMkLst>
        </pc:picChg>
      </pc:sldChg>
    </pc:docChg>
  </pc:docChgLst>
  <pc:docChgLst>
    <pc:chgData name="Caroline Onyesonwu" userId="S::onyesoca@orange.k12.nj.us::86ba94c9-9ff9-4007-90d1-11dbc7264cab" providerId="AD" clId="Web-{BD7213A1-FE39-09A2-8A3E-4DCB0FC129C6}"/>
    <pc:docChg chg="addSld delSld modSld">
      <pc:chgData name="Caroline Onyesonwu" userId="S::onyesoca@orange.k12.nj.us::86ba94c9-9ff9-4007-90d1-11dbc7264cab" providerId="AD" clId="Web-{BD7213A1-FE39-09A2-8A3E-4DCB0FC129C6}" dt="2020-08-19T00:51:15.747" v="356" actId="20577"/>
      <pc:docMkLst>
        <pc:docMk/>
      </pc:docMkLst>
      <pc:sldChg chg="modSp">
        <pc:chgData name="Caroline Onyesonwu" userId="S::onyesoca@orange.k12.nj.us::86ba94c9-9ff9-4007-90d1-11dbc7264cab" providerId="AD" clId="Web-{BD7213A1-FE39-09A2-8A3E-4DCB0FC129C6}" dt="2020-08-18T23:55:45.169" v="8" actId="20577"/>
        <pc:sldMkLst>
          <pc:docMk/>
          <pc:sldMk cId="109857222" sldId="256"/>
        </pc:sldMkLst>
        <pc:spChg chg="mod">
          <ac:chgData name="Caroline Onyesonwu" userId="S::onyesoca@orange.k12.nj.us::86ba94c9-9ff9-4007-90d1-11dbc7264cab" providerId="AD" clId="Web-{BD7213A1-FE39-09A2-8A3E-4DCB0FC129C6}" dt="2020-08-18T23:55:45.169" v="8" actId="20577"/>
          <ac:spMkLst>
            <pc:docMk/>
            <pc:sldMk cId="109857222" sldId="256"/>
            <ac:spMk id="2" creationId="{00000000-0000-0000-0000-000000000000}"/>
          </ac:spMkLst>
        </pc:spChg>
      </pc:sldChg>
      <pc:sldChg chg="modSp">
        <pc:chgData name="Caroline Onyesonwu" userId="S::onyesoca@orange.k12.nj.us::86ba94c9-9ff9-4007-90d1-11dbc7264cab" providerId="AD" clId="Web-{BD7213A1-FE39-09A2-8A3E-4DCB0FC129C6}" dt="2020-08-19T00:05:51.671" v="102" actId="20577"/>
        <pc:sldMkLst>
          <pc:docMk/>
          <pc:sldMk cId="2151601971" sldId="260"/>
        </pc:sldMkLst>
        <pc:spChg chg="mod">
          <ac:chgData name="Caroline Onyesonwu" userId="S::onyesoca@orange.k12.nj.us::86ba94c9-9ff9-4007-90d1-11dbc7264cab" providerId="AD" clId="Web-{BD7213A1-FE39-09A2-8A3E-4DCB0FC129C6}" dt="2020-08-19T00:05:51.671" v="102" actId="20577"/>
          <ac:spMkLst>
            <pc:docMk/>
            <pc:sldMk cId="2151601971" sldId="260"/>
            <ac:spMk id="4" creationId="{8BA8CABE-C0CD-4943-A6D9-6B6B0D9A8709}"/>
          </ac:spMkLst>
        </pc:spChg>
      </pc:sldChg>
      <pc:sldChg chg="del">
        <pc:chgData name="Caroline Onyesonwu" userId="S::onyesoca@orange.k12.nj.us::86ba94c9-9ff9-4007-90d1-11dbc7264cab" providerId="AD" clId="Web-{BD7213A1-FE39-09A2-8A3E-4DCB0FC129C6}" dt="2020-08-19T00:00:07.545" v="10"/>
        <pc:sldMkLst>
          <pc:docMk/>
          <pc:sldMk cId="1138440270" sldId="261"/>
        </pc:sldMkLst>
      </pc:sldChg>
      <pc:sldChg chg="modSp">
        <pc:chgData name="Caroline Onyesonwu" userId="S::onyesoca@orange.k12.nj.us::86ba94c9-9ff9-4007-90d1-11dbc7264cab" providerId="AD" clId="Web-{BD7213A1-FE39-09A2-8A3E-4DCB0FC129C6}" dt="2020-08-19T00:26:36.820" v="114" actId="20577"/>
        <pc:sldMkLst>
          <pc:docMk/>
          <pc:sldMk cId="55773506" sldId="266"/>
        </pc:sldMkLst>
        <pc:spChg chg="mod">
          <ac:chgData name="Caroline Onyesonwu" userId="S::onyesoca@orange.k12.nj.us::86ba94c9-9ff9-4007-90d1-11dbc7264cab" providerId="AD" clId="Web-{BD7213A1-FE39-09A2-8A3E-4DCB0FC129C6}" dt="2020-08-19T00:26:36.820" v="114" actId="20577"/>
          <ac:spMkLst>
            <pc:docMk/>
            <pc:sldMk cId="55773506" sldId="266"/>
            <ac:spMk id="3" creationId="{7A71CA76-654F-4696-8EA8-0A31C1408E29}"/>
          </ac:spMkLst>
        </pc:spChg>
      </pc:sldChg>
      <pc:sldChg chg="modSp new">
        <pc:chgData name="Caroline Onyesonwu" userId="S::onyesoca@orange.k12.nj.us::86ba94c9-9ff9-4007-90d1-11dbc7264cab" providerId="AD" clId="Web-{BD7213A1-FE39-09A2-8A3E-4DCB0FC129C6}" dt="2020-08-19T00:50:13.387" v="354" actId="20577"/>
        <pc:sldMkLst>
          <pc:docMk/>
          <pc:sldMk cId="168277625" sldId="274"/>
        </pc:sldMkLst>
        <pc:spChg chg="mod">
          <ac:chgData name="Caroline Onyesonwu" userId="S::onyesoca@orange.k12.nj.us::86ba94c9-9ff9-4007-90d1-11dbc7264cab" providerId="AD" clId="Web-{BD7213A1-FE39-09A2-8A3E-4DCB0FC129C6}" dt="2020-08-19T00:50:13.387" v="354" actId="20577"/>
          <ac:spMkLst>
            <pc:docMk/>
            <pc:sldMk cId="168277625" sldId="274"/>
            <ac:spMk id="2" creationId="{22AFAB97-1AF4-4AB3-A286-9A12700B7F76}"/>
          </ac:spMkLst>
        </pc:spChg>
        <pc:spChg chg="mod">
          <ac:chgData name="Caroline Onyesonwu" userId="S::onyesoca@orange.k12.nj.us::86ba94c9-9ff9-4007-90d1-11dbc7264cab" providerId="AD" clId="Web-{BD7213A1-FE39-09A2-8A3E-4DCB0FC129C6}" dt="2020-08-19T00:48:39.200" v="352" actId="20577"/>
          <ac:spMkLst>
            <pc:docMk/>
            <pc:sldMk cId="168277625" sldId="274"/>
            <ac:spMk id="3" creationId="{BEE117FF-1DA6-46D6-8D77-C116AB061D7A}"/>
          </ac:spMkLst>
        </pc:spChg>
      </pc:sldChg>
    </pc:docChg>
  </pc:docChgLst>
  <pc:docChgLst>
    <pc:chgData name="Caroline Onyesonwu" userId="S::onyesoca@orange.k12.nj.us::86ba94c9-9ff9-4007-90d1-11dbc7264cab" providerId="AD" clId="Web-{58D9014B-BBFC-0058-761F-82A82BA46D95}"/>
    <pc:docChg chg="addSld modSld">
      <pc:chgData name="Caroline Onyesonwu" userId="S::onyesoca@orange.k12.nj.us::86ba94c9-9ff9-4007-90d1-11dbc7264cab" providerId="AD" clId="Web-{58D9014B-BBFC-0058-761F-82A82BA46D95}" dt="2020-08-26T19:59:36.404" v="67" actId="20577"/>
      <pc:docMkLst>
        <pc:docMk/>
      </pc:docMkLst>
      <pc:sldChg chg="modSp new">
        <pc:chgData name="Caroline Onyesonwu" userId="S::onyesoca@orange.k12.nj.us::86ba94c9-9ff9-4007-90d1-11dbc7264cab" providerId="AD" clId="Web-{58D9014B-BBFC-0058-761F-82A82BA46D95}" dt="2020-08-26T19:59:25.199" v="65" actId="20577"/>
        <pc:sldMkLst>
          <pc:docMk/>
          <pc:sldMk cId="1571156375" sldId="276"/>
        </pc:sldMkLst>
        <pc:spChg chg="mod">
          <ac:chgData name="Caroline Onyesonwu" userId="S::onyesoca@orange.k12.nj.us::86ba94c9-9ff9-4007-90d1-11dbc7264cab" providerId="AD" clId="Web-{58D9014B-BBFC-0058-761F-82A82BA46D95}" dt="2020-08-26T19:21:02.487" v="34" actId="20577"/>
          <ac:spMkLst>
            <pc:docMk/>
            <pc:sldMk cId="1571156375" sldId="276"/>
            <ac:spMk id="2" creationId="{C33E193A-6F24-42C3-A9C7-818046D476C8}"/>
          </ac:spMkLst>
        </pc:spChg>
        <pc:spChg chg="mod">
          <ac:chgData name="Caroline Onyesonwu" userId="S::onyesoca@orange.k12.nj.us::86ba94c9-9ff9-4007-90d1-11dbc7264cab" providerId="AD" clId="Web-{58D9014B-BBFC-0058-761F-82A82BA46D95}" dt="2020-08-26T19:59:25.199" v="65" actId="20577"/>
          <ac:spMkLst>
            <pc:docMk/>
            <pc:sldMk cId="1571156375" sldId="276"/>
            <ac:spMk id="3" creationId="{65501F1B-D2D8-42ED-969E-65C739619074}"/>
          </ac:spMkLst>
        </pc:spChg>
      </pc:sldChg>
    </pc:docChg>
  </pc:docChgLst>
  <pc:docChgLst>
    <pc:chgData name="Caroline Onyesonwu" userId="S::onyesoca@orange.k12.nj.us::86ba94c9-9ff9-4007-90d1-11dbc7264cab" providerId="AD" clId="Web-{55C58136-59EA-4F51-A6C3-549DDD732D4C}"/>
    <pc:docChg chg="addSld modSld">
      <pc:chgData name="Caroline Onyesonwu" userId="S::onyesoca@orange.k12.nj.us::86ba94c9-9ff9-4007-90d1-11dbc7264cab" providerId="AD" clId="Web-{55C58136-59EA-4F51-A6C3-549DDD732D4C}" dt="2019-07-25T15:54:45.657" v="412" actId="20577"/>
      <pc:docMkLst>
        <pc:docMk/>
      </pc:docMkLst>
      <pc:sldChg chg="modSp">
        <pc:chgData name="Caroline Onyesonwu" userId="S::onyesoca@orange.k12.nj.us::86ba94c9-9ff9-4007-90d1-11dbc7264cab" providerId="AD" clId="Web-{55C58136-59EA-4F51-A6C3-549DDD732D4C}" dt="2019-07-25T15:48:28.770" v="131" actId="20577"/>
        <pc:sldMkLst>
          <pc:docMk/>
          <pc:sldMk cId="109857222" sldId="256"/>
        </pc:sldMkLst>
        <pc:spChg chg="mod">
          <ac:chgData name="Caroline Onyesonwu" userId="S::onyesoca@orange.k12.nj.us::86ba94c9-9ff9-4007-90d1-11dbc7264cab" providerId="AD" clId="Web-{55C58136-59EA-4F51-A6C3-549DDD732D4C}" dt="2019-07-25T15:40:10.816" v="57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Caroline Onyesonwu" userId="S::onyesoca@orange.k12.nj.us::86ba94c9-9ff9-4007-90d1-11dbc7264cab" providerId="AD" clId="Web-{55C58136-59EA-4F51-A6C3-549DDD732D4C}" dt="2019-07-25T15:48:28.770" v="131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modSp new">
        <pc:chgData name="Caroline Onyesonwu" userId="S::onyesoca@orange.k12.nj.us::86ba94c9-9ff9-4007-90d1-11dbc7264cab" providerId="AD" clId="Web-{55C58136-59EA-4F51-A6C3-549DDD732D4C}" dt="2019-07-25T15:54:45.657" v="411" actId="20577"/>
        <pc:sldMkLst>
          <pc:docMk/>
          <pc:sldMk cId="2013430554" sldId="257"/>
        </pc:sldMkLst>
        <pc:spChg chg="mod">
          <ac:chgData name="Caroline Onyesonwu" userId="S::onyesoca@orange.k12.nj.us::86ba94c9-9ff9-4007-90d1-11dbc7264cab" providerId="AD" clId="Web-{55C58136-59EA-4F51-A6C3-549DDD732D4C}" dt="2019-07-25T15:50:34.274" v="179" actId="20577"/>
          <ac:spMkLst>
            <pc:docMk/>
            <pc:sldMk cId="2013430554" sldId="257"/>
            <ac:spMk id="2" creationId="{4E0D11BE-B651-4B9A-A3AD-07B4EDC746F9}"/>
          </ac:spMkLst>
        </pc:spChg>
        <pc:spChg chg="mod">
          <ac:chgData name="Caroline Onyesonwu" userId="S::onyesoca@orange.k12.nj.us::86ba94c9-9ff9-4007-90d1-11dbc7264cab" providerId="AD" clId="Web-{55C58136-59EA-4F51-A6C3-549DDD732D4C}" dt="2019-07-25T15:54:45.657" v="411" actId="20577"/>
          <ac:spMkLst>
            <pc:docMk/>
            <pc:sldMk cId="2013430554" sldId="257"/>
            <ac:spMk id="3" creationId="{25EA989F-B542-480D-AA9A-0FCADA9F4028}"/>
          </ac:spMkLst>
        </pc:spChg>
      </pc:sldChg>
    </pc:docChg>
  </pc:docChgLst>
  <pc:docChgLst>
    <pc:chgData clId="Web-{55C58136-59EA-4F51-A6C3-549DDD732D4C}"/>
    <pc:docChg chg="modSld">
      <pc:chgData name="" userId="" providerId="" clId="Web-{55C58136-59EA-4F51-A6C3-549DDD732D4C}" dt="2019-07-25T15:39:25.486" v="5" actId="20577"/>
      <pc:docMkLst>
        <pc:docMk/>
      </pc:docMkLst>
      <pc:sldChg chg="modSp">
        <pc:chgData name="" userId="" providerId="" clId="Web-{55C58136-59EA-4F51-A6C3-549DDD732D4C}" dt="2019-07-25T15:39:25.486" v="4" actId="20577"/>
        <pc:sldMkLst>
          <pc:docMk/>
          <pc:sldMk cId="109857222" sldId="256"/>
        </pc:sldMkLst>
        <pc:spChg chg="mod">
          <ac:chgData name="" userId="" providerId="" clId="Web-{55C58136-59EA-4F51-A6C3-549DDD732D4C}" dt="2019-07-25T15:39:25.486" v="4" actId="20577"/>
          <ac:spMkLst>
            <pc:docMk/>
            <pc:sldMk cId="109857222" sldId="256"/>
            <ac:spMk id="2" creationId="{00000000-0000-0000-0000-000000000000}"/>
          </ac:spMkLst>
        </pc:spChg>
      </pc:sldChg>
    </pc:docChg>
  </pc:docChgLst>
  <pc:docChgLst>
    <pc:chgData name="Caroline Onyesonwu" userId="S::onyesoca@orange.k12.nj.us::86ba94c9-9ff9-4007-90d1-11dbc7264cab" providerId="AD" clId="Web-{4C96A6ED-5D19-4487-BDDB-8F3BD80414CC}"/>
    <pc:docChg chg="modSld">
      <pc:chgData name="Caroline Onyesonwu" userId="S::onyesoca@orange.k12.nj.us::86ba94c9-9ff9-4007-90d1-11dbc7264cab" providerId="AD" clId="Web-{4C96A6ED-5D19-4487-BDDB-8F3BD80414CC}" dt="2019-07-26T19:40:00.598" v="17" actId="20577"/>
      <pc:docMkLst>
        <pc:docMk/>
      </pc:docMkLst>
      <pc:sldChg chg="modSp">
        <pc:chgData name="Caroline Onyesonwu" userId="S::onyesoca@orange.k12.nj.us::86ba94c9-9ff9-4007-90d1-11dbc7264cab" providerId="AD" clId="Web-{4C96A6ED-5D19-4487-BDDB-8F3BD80414CC}" dt="2019-07-26T19:40:00.598" v="16" actId="20577"/>
        <pc:sldMkLst>
          <pc:docMk/>
          <pc:sldMk cId="2013430554" sldId="257"/>
        </pc:sldMkLst>
        <pc:spChg chg="mod">
          <ac:chgData name="Caroline Onyesonwu" userId="S::onyesoca@orange.k12.nj.us::86ba94c9-9ff9-4007-90d1-11dbc7264cab" providerId="AD" clId="Web-{4C96A6ED-5D19-4487-BDDB-8F3BD80414CC}" dt="2019-07-26T19:40:00.598" v="16" actId="20577"/>
          <ac:spMkLst>
            <pc:docMk/>
            <pc:sldMk cId="2013430554" sldId="257"/>
            <ac:spMk id="3" creationId="{25EA989F-B542-480D-AA9A-0FCADA9F4028}"/>
          </ac:spMkLst>
        </pc:spChg>
      </pc:sldChg>
    </pc:docChg>
  </pc:docChgLst>
  <pc:docChgLst>
    <pc:chgData name="Caroline Onyesonwu" userId="S::onyesoca@orange.k12.nj.us::86ba94c9-9ff9-4007-90d1-11dbc7264cab" providerId="AD" clId="Web-{4EE5313D-21C2-61B4-8291-3BB47154575A}"/>
    <pc:docChg chg="addSld modSld">
      <pc:chgData name="Caroline Onyesonwu" userId="S::onyesoca@orange.k12.nj.us::86ba94c9-9ff9-4007-90d1-11dbc7264cab" providerId="AD" clId="Web-{4EE5313D-21C2-61B4-8291-3BB47154575A}" dt="2019-08-07T13:30:20.183" v="326"/>
      <pc:docMkLst>
        <pc:docMk/>
      </pc:docMkLst>
      <pc:sldChg chg="addSp delSp modSp new">
        <pc:chgData name="Caroline Onyesonwu" userId="S::onyesoca@orange.k12.nj.us::86ba94c9-9ff9-4007-90d1-11dbc7264cab" providerId="AD" clId="Web-{4EE5313D-21C2-61B4-8291-3BB47154575A}" dt="2019-08-07T13:30:20.183" v="326"/>
        <pc:sldMkLst>
          <pc:docMk/>
          <pc:sldMk cId="3332343019" sldId="273"/>
        </pc:sldMkLst>
        <pc:spChg chg="mod">
          <ac:chgData name="Caroline Onyesonwu" userId="S::onyesoca@orange.k12.nj.us::86ba94c9-9ff9-4007-90d1-11dbc7264cab" providerId="AD" clId="Web-{4EE5313D-21C2-61B4-8291-3BB47154575A}" dt="2019-08-07T13:21:53.812" v="25" actId="20577"/>
          <ac:spMkLst>
            <pc:docMk/>
            <pc:sldMk cId="3332343019" sldId="273"/>
            <ac:spMk id="2" creationId="{60360B54-3CAB-4713-B9EB-76397C6BF336}"/>
          </ac:spMkLst>
        </pc:spChg>
        <pc:spChg chg="mod">
          <ac:chgData name="Caroline Onyesonwu" userId="S::onyesoca@orange.k12.nj.us::86ba94c9-9ff9-4007-90d1-11dbc7264cab" providerId="AD" clId="Web-{4EE5313D-21C2-61B4-8291-3BB47154575A}" dt="2019-08-07T13:30:13.745" v="317" actId="20577"/>
          <ac:spMkLst>
            <pc:docMk/>
            <pc:sldMk cId="3332343019" sldId="273"/>
            <ac:spMk id="3" creationId="{6D94F2E4-20E1-4481-B08E-5B2CF85A3E74}"/>
          </ac:spMkLst>
        </pc:spChg>
        <pc:spChg chg="add del mod">
          <ac:chgData name="Caroline Onyesonwu" userId="S::onyesoca@orange.k12.nj.us::86ba94c9-9ff9-4007-90d1-11dbc7264cab" providerId="AD" clId="Web-{4EE5313D-21C2-61B4-8291-3BB47154575A}" dt="2019-08-07T13:30:20.167" v="325"/>
          <ac:spMkLst>
            <pc:docMk/>
            <pc:sldMk cId="3332343019" sldId="273"/>
            <ac:spMk id="6" creationId="{A7F38078-8603-40D1-B0B8-58D5208898F9}"/>
          </ac:spMkLst>
        </pc:spChg>
        <pc:picChg chg="add del mod">
          <ac:chgData name="Caroline Onyesonwu" userId="S::onyesoca@orange.k12.nj.us::86ba94c9-9ff9-4007-90d1-11dbc7264cab" providerId="AD" clId="Web-{4EE5313D-21C2-61B4-8291-3BB47154575A}" dt="2019-08-07T13:30:20.183" v="326"/>
          <ac:picMkLst>
            <pc:docMk/>
            <pc:sldMk cId="3332343019" sldId="273"/>
            <ac:picMk id="4" creationId="{99B60246-1901-48EA-96C3-691075F99557}"/>
          </ac:picMkLst>
        </pc:picChg>
      </pc:sldChg>
    </pc:docChg>
  </pc:docChgLst>
  <pc:docChgLst>
    <pc:chgData name="Caroline Onyesonwu" userId="S::onyesoca@orange.k12.nj.us::86ba94c9-9ff9-4007-90d1-11dbc7264cab" providerId="AD" clId="Web-{BCA4C174-8EA2-5E6B-AF45-4208593E919D}"/>
    <pc:docChg chg="addSld delSld modSld sldOrd">
      <pc:chgData name="Caroline Onyesonwu" userId="S::onyesoca@orange.k12.nj.us::86ba94c9-9ff9-4007-90d1-11dbc7264cab" providerId="AD" clId="Web-{BCA4C174-8EA2-5E6B-AF45-4208593E919D}" dt="2019-07-31T19:57:28.401" v="1620" actId="20577"/>
      <pc:docMkLst>
        <pc:docMk/>
      </pc:docMkLst>
      <pc:sldChg chg="modSp">
        <pc:chgData name="Caroline Onyesonwu" userId="S::onyesoca@orange.k12.nj.us::86ba94c9-9ff9-4007-90d1-11dbc7264cab" providerId="AD" clId="Web-{BCA4C174-8EA2-5E6B-AF45-4208593E919D}" dt="2019-07-31T19:54:51.474" v="1614" actId="20577"/>
        <pc:sldMkLst>
          <pc:docMk/>
          <pc:sldMk cId="109857222" sldId="256"/>
        </pc:sldMkLst>
        <pc:spChg chg="mod">
          <ac:chgData name="Caroline Onyesonwu" userId="S::onyesoca@orange.k12.nj.us::86ba94c9-9ff9-4007-90d1-11dbc7264cab" providerId="AD" clId="Web-{BCA4C174-8EA2-5E6B-AF45-4208593E919D}" dt="2019-07-31T19:54:51.474" v="1614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Caroline Onyesonwu" userId="S::onyesoca@orange.k12.nj.us::86ba94c9-9ff9-4007-90d1-11dbc7264cab" providerId="AD" clId="Web-{BCA4C174-8EA2-5E6B-AF45-4208593E919D}" dt="2019-07-31T18:00:29.609" v="14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del ord">
        <pc:chgData name="Caroline Onyesonwu" userId="S::onyesoca@orange.k12.nj.us::86ba94c9-9ff9-4007-90d1-11dbc7264cab" providerId="AD" clId="Web-{BCA4C174-8EA2-5E6B-AF45-4208593E919D}" dt="2019-07-31T19:54:30.348" v="1613"/>
        <pc:sldMkLst>
          <pc:docMk/>
          <pc:sldMk cId="2013430554" sldId="257"/>
        </pc:sldMkLst>
      </pc:sldChg>
      <pc:sldChg chg="add del ord replId">
        <pc:chgData name="Caroline Onyesonwu" userId="S::onyesoca@orange.k12.nj.us::86ba94c9-9ff9-4007-90d1-11dbc7264cab" providerId="AD" clId="Web-{BCA4C174-8EA2-5E6B-AF45-4208593E919D}" dt="2019-07-31T19:54:23.817" v="1612"/>
        <pc:sldMkLst>
          <pc:docMk/>
          <pc:sldMk cId="3272681885" sldId="258"/>
        </pc:sldMkLst>
      </pc:sldChg>
      <pc:sldChg chg="modSp new">
        <pc:chgData name="Caroline Onyesonwu" userId="S::onyesoca@orange.k12.nj.us::86ba94c9-9ff9-4007-90d1-11dbc7264cab" providerId="AD" clId="Web-{BCA4C174-8EA2-5E6B-AF45-4208593E919D}" dt="2019-07-31T19:43:53.828" v="1266" actId="20577"/>
        <pc:sldMkLst>
          <pc:docMk/>
          <pc:sldMk cId="515026594" sldId="259"/>
        </pc:sldMkLst>
        <pc:spChg chg="mod">
          <ac:chgData name="Caroline Onyesonwu" userId="S::onyesoca@orange.k12.nj.us::86ba94c9-9ff9-4007-90d1-11dbc7264cab" providerId="AD" clId="Web-{BCA4C174-8EA2-5E6B-AF45-4208593E919D}" dt="2019-07-31T19:43:53.828" v="1266" actId="20577"/>
          <ac:spMkLst>
            <pc:docMk/>
            <pc:sldMk cId="515026594" sldId="259"/>
            <ac:spMk id="2" creationId="{4E1C1EB5-2A14-4E2C-A931-270D3C187545}"/>
          </ac:spMkLst>
        </pc:spChg>
        <pc:spChg chg="mod">
          <ac:chgData name="Caroline Onyesonwu" userId="S::onyesoca@orange.k12.nj.us::86ba94c9-9ff9-4007-90d1-11dbc7264cab" providerId="AD" clId="Web-{BCA4C174-8EA2-5E6B-AF45-4208593E919D}" dt="2019-07-31T19:11:07.045" v="1004" actId="20577"/>
          <ac:spMkLst>
            <pc:docMk/>
            <pc:sldMk cId="515026594" sldId="259"/>
            <ac:spMk id="3" creationId="{4ADBEE73-C781-4201-9AD1-E093A7FBCA00}"/>
          </ac:spMkLst>
        </pc:spChg>
      </pc:sldChg>
      <pc:sldChg chg="addSp delSp modSp new mod setBg">
        <pc:chgData name="Caroline Onyesonwu" userId="S::onyesoca@orange.k12.nj.us::86ba94c9-9ff9-4007-90d1-11dbc7264cab" providerId="AD" clId="Web-{BCA4C174-8EA2-5E6B-AF45-4208593E919D}" dt="2019-07-31T19:57:28.401" v="1619" actId="20577"/>
        <pc:sldMkLst>
          <pc:docMk/>
          <pc:sldMk cId="2151601971" sldId="260"/>
        </pc:sldMkLst>
        <pc:spChg chg="mod ord">
          <ac:chgData name="Caroline Onyesonwu" userId="S::onyesoca@orange.k12.nj.us::86ba94c9-9ff9-4007-90d1-11dbc7264cab" providerId="AD" clId="Web-{BCA4C174-8EA2-5E6B-AF45-4208593E919D}" dt="2019-07-31T18:20:34.211" v="678"/>
          <ac:spMkLst>
            <pc:docMk/>
            <pc:sldMk cId="2151601971" sldId="260"/>
            <ac:spMk id="2" creationId="{03E2FCC0-029F-4BEB-B212-49495CC74188}"/>
          </ac:spMkLst>
        </pc:spChg>
        <pc:spChg chg="del">
          <ac:chgData name="Caroline Onyesonwu" userId="S::onyesoca@orange.k12.nj.us::86ba94c9-9ff9-4007-90d1-11dbc7264cab" providerId="AD" clId="Web-{BCA4C174-8EA2-5E6B-AF45-4208593E919D}" dt="2019-07-31T18:15:36.795" v="383"/>
          <ac:spMkLst>
            <pc:docMk/>
            <pc:sldMk cId="2151601971" sldId="260"/>
            <ac:spMk id="3" creationId="{3044AE90-FBCA-4B16-B6C7-CB7F036803A0}"/>
          </ac:spMkLst>
        </pc:spChg>
        <pc:spChg chg="mod">
          <ac:chgData name="Caroline Onyesonwu" userId="S::onyesoca@orange.k12.nj.us::86ba94c9-9ff9-4007-90d1-11dbc7264cab" providerId="AD" clId="Web-{BCA4C174-8EA2-5E6B-AF45-4208593E919D}" dt="2019-07-31T19:57:28.401" v="1619" actId="20577"/>
          <ac:spMkLst>
            <pc:docMk/>
            <pc:sldMk cId="2151601971" sldId="260"/>
            <ac:spMk id="4" creationId="{8BA8CABE-C0CD-4943-A6D9-6B6B0D9A8709}"/>
          </ac:spMkLst>
        </pc:spChg>
        <pc:spChg chg="add del mod">
          <ac:chgData name="Caroline Onyesonwu" userId="S::onyesoca@orange.k12.nj.us::86ba94c9-9ff9-4007-90d1-11dbc7264cab" providerId="AD" clId="Web-{BCA4C174-8EA2-5E6B-AF45-4208593E919D}" dt="2019-07-31T18:39:35.498" v="721"/>
          <ac:spMkLst>
            <pc:docMk/>
            <pc:sldMk cId="2151601971" sldId="260"/>
            <ac:spMk id="8" creationId="{621BD504-00A1-4A76-ABDD-B4C62F6111B9}"/>
          </ac:spMkLst>
        </pc:spChg>
        <pc:picChg chg="add del mod ord">
          <ac:chgData name="Caroline Onyesonwu" userId="S::onyesoca@orange.k12.nj.us::86ba94c9-9ff9-4007-90d1-11dbc7264cab" providerId="AD" clId="Web-{BCA4C174-8EA2-5E6B-AF45-4208593E919D}" dt="2019-07-31T18:36:51.430" v="720"/>
          <ac:picMkLst>
            <pc:docMk/>
            <pc:sldMk cId="2151601971" sldId="260"/>
            <ac:picMk id="5" creationId="{D3627253-20A0-4BDD-A72D-FF0B664F915E}"/>
          </ac:picMkLst>
        </pc:picChg>
        <pc:picChg chg="add mod ord">
          <ac:chgData name="Caroline Onyesonwu" userId="S::onyesoca@orange.k12.nj.us::86ba94c9-9ff9-4007-90d1-11dbc7264cab" providerId="AD" clId="Web-{BCA4C174-8EA2-5E6B-AF45-4208593E919D}" dt="2019-07-31T18:39:42.233" v="723"/>
          <ac:picMkLst>
            <pc:docMk/>
            <pc:sldMk cId="2151601971" sldId="260"/>
            <ac:picMk id="9" creationId="{6D70F2EA-A138-4428-8282-A82CAE28A9F2}"/>
          </ac:picMkLst>
        </pc:picChg>
        <pc:cxnChg chg="add del">
          <ac:chgData name="Caroline Onyesonwu" userId="S::onyesoca@orange.k12.nj.us::86ba94c9-9ff9-4007-90d1-11dbc7264cab" providerId="AD" clId="Web-{BCA4C174-8EA2-5E6B-AF45-4208593E919D}" dt="2019-07-31T18:39:42.233" v="723"/>
          <ac:cxnSpMkLst>
            <pc:docMk/>
            <pc:sldMk cId="2151601971" sldId="260"/>
            <ac:cxnSpMk id="10" creationId="{E4A809D5-3600-46D4-A466-67F2349A54FB}"/>
          </ac:cxnSpMkLst>
        </pc:cxnChg>
        <pc:cxnChg chg="add">
          <ac:chgData name="Caroline Onyesonwu" userId="S::onyesoca@orange.k12.nj.us::86ba94c9-9ff9-4007-90d1-11dbc7264cab" providerId="AD" clId="Web-{BCA4C174-8EA2-5E6B-AF45-4208593E919D}" dt="2019-07-31T18:39:42.233" v="723"/>
          <ac:cxnSpMkLst>
            <pc:docMk/>
            <pc:sldMk cId="2151601971" sldId="260"/>
            <ac:cxnSpMk id="15" creationId="{E4A809D5-3600-46D4-A466-67F2349A54FB}"/>
          </ac:cxnSpMkLst>
        </pc:cxnChg>
      </pc:sldChg>
      <pc:sldChg chg="new del">
        <pc:chgData name="Caroline Onyesonwu" userId="S::onyesoca@orange.k12.nj.us::86ba94c9-9ff9-4007-90d1-11dbc7264cab" providerId="AD" clId="Web-{BCA4C174-8EA2-5E6B-AF45-4208593E919D}" dt="2019-07-31T18:28:00.851" v="680"/>
        <pc:sldMkLst>
          <pc:docMk/>
          <pc:sldMk cId="223889182" sldId="261"/>
        </pc:sldMkLst>
      </pc:sldChg>
      <pc:sldChg chg="addSp delSp modSp new mod setBg">
        <pc:chgData name="Caroline Onyesonwu" userId="S::onyesoca@orange.k12.nj.us::86ba94c9-9ff9-4007-90d1-11dbc7264cab" providerId="AD" clId="Web-{BCA4C174-8EA2-5E6B-AF45-4208593E919D}" dt="2019-07-31T18:39:57.046" v="724"/>
        <pc:sldMkLst>
          <pc:docMk/>
          <pc:sldMk cId="1138440270" sldId="261"/>
        </pc:sldMkLst>
        <pc:spChg chg="mod">
          <ac:chgData name="Caroline Onyesonwu" userId="S::onyesoca@orange.k12.nj.us::86ba94c9-9ff9-4007-90d1-11dbc7264cab" providerId="AD" clId="Web-{BCA4C174-8EA2-5E6B-AF45-4208593E919D}" dt="2019-07-31T18:39:57.046" v="724"/>
          <ac:spMkLst>
            <pc:docMk/>
            <pc:sldMk cId="1138440270" sldId="261"/>
            <ac:spMk id="2" creationId="{6B077A99-F6F7-4930-996B-0AA50C1B11BD}"/>
          </ac:spMkLst>
        </pc:spChg>
        <pc:spChg chg="del">
          <ac:chgData name="Caroline Onyesonwu" userId="S::onyesoca@orange.k12.nj.us::86ba94c9-9ff9-4007-90d1-11dbc7264cab" providerId="AD" clId="Web-{BCA4C174-8EA2-5E6B-AF45-4208593E919D}" dt="2019-07-31T18:32:31.391" v="688"/>
          <ac:spMkLst>
            <pc:docMk/>
            <pc:sldMk cId="1138440270" sldId="261"/>
            <ac:spMk id="3" creationId="{B8423F59-0F6F-45D1-85EA-5F6F37B97250}"/>
          </ac:spMkLst>
        </pc:spChg>
        <pc:graphicFrameChg chg="add mod ord modGraphic">
          <ac:chgData name="Caroline Onyesonwu" userId="S::onyesoca@orange.k12.nj.us::86ba94c9-9ff9-4007-90d1-11dbc7264cab" providerId="AD" clId="Web-{BCA4C174-8EA2-5E6B-AF45-4208593E919D}" dt="2019-07-31T18:39:57.046" v="724"/>
          <ac:graphicFrameMkLst>
            <pc:docMk/>
            <pc:sldMk cId="1138440270" sldId="261"/>
            <ac:graphicFrameMk id="4" creationId="{8EA88B62-7F52-4F64-8378-2F512150BFB1}"/>
          </ac:graphicFrameMkLst>
        </pc:graphicFrameChg>
      </pc:sldChg>
      <pc:sldChg chg="new del">
        <pc:chgData name="Caroline Onyesonwu" userId="S::onyesoca@orange.k12.nj.us::86ba94c9-9ff9-4007-90d1-11dbc7264cab" providerId="AD" clId="Web-{BCA4C174-8EA2-5E6B-AF45-4208593E919D}" dt="2019-07-31T18:32:11.906" v="686"/>
        <pc:sldMkLst>
          <pc:docMk/>
          <pc:sldMk cId="2089261016" sldId="261"/>
        </pc:sldMkLst>
      </pc:sldChg>
      <pc:sldChg chg="addSp delSp modSp new del">
        <pc:chgData name="Caroline Onyesonwu" userId="S::onyesoca@orange.k12.nj.us::86ba94c9-9ff9-4007-90d1-11dbc7264cab" providerId="AD" clId="Web-{BCA4C174-8EA2-5E6B-AF45-4208593E919D}" dt="2019-07-31T18:31:13.263" v="684"/>
        <pc:sldMkLst>
          <pc:docMk/>
          <pc:sldMk cId="3350113107" sldId="261"/>
        </pc:sldMkLst>
        <pc:spChg chg="add del">
          <ac:chgData name="Caroline Onyesonwu" userId="S::onyesoca@orange.k12.nj.us::86ba94c9-9ff9-4007-90d1-11dbc7264cab" providerId="AD" clId="Web-{BCA4C174-8EA2-5E6B-AF45-4208593E919D}" dt="2019-07-31T18:30:15.449" v="683"/>
          <ac:spMkLst>
            <pc:docMk/>
            <pc:sldMk cId="3350113107" sldId="261"/>
            <ac:spMk id="3" creationId="{37FD1E3A-5D44-4FF7-86AA-D1963E07A90A}"/>
          </ac:spMkLst>
        </pc:spChg>
        <pc:graphicFrameChg chg="add del mod ord modGraphic">
          <ac:chgData name="Caroline Onyesonwu" userId="S::onyesoca@orange.k12.nj.us::86ba94c9-9ff9-4007-90d1-11dbc7264cab" providerId="AD" clId="Web-{BCA4C174-8EA2-5E6B-AF45-4208593E919D}" dt="2019-07-31T18:30:15.449" v="683"/>
          <ac:graphicFrameMkLst>
            <pc:docMk/>
            <pc:sldMk cId="3350113107" sldId="261"/>
            <ac:graphicFrameMk id="4" creationId="{190B31BD-08B4-42A7-8225-11C451D4CFB4}"/>
          </ac:graphicFrameMkLst>
        </pc:graphicFrameChg>
      </pc:sldChg>
      <pc:sldChg chg="modSp new">
        <pc:chgData name="Caroline Onyesonwu" userId="S::onyesoca@orange.k12.nj.us::86ba94c9-9ff9-4007-90d1-11dbc7264cab" providerId="AD" clId="Web-{BCA4C174-8EA2-5E6B-AF45-4208593E919D}" dt="2019-07-31T18:43:36.709" v="742" actId="20577"/>
        <pc:sldMkLst>
          <pc:docMk/>
          <pc:sldMk cId="3180342908" sldId="262"/>
        </pc:sldMkLst>
        <pc:spChg chg="mod">
          <ac:chgData name="Caroline Onyesonwu" userId="S::onyesoca@orange.k12.nj.us::86ba94c9-9ff9-4007-90d1-11dbc7264cab" providerId="AD" clId="Web-{BCA4C174-8EA2-5E6B-AF45-4208593E919D}" dt="2019-07-31T18:42:01.019" v="730" actId="20577"/>
          <ac:spMkLst>
            <pc:docMk/>
            <pc:sldMk cId="3180342908" sldId="262"/>
            <ac:spMk id="2" creationId="{05CD26F7-FDAE-4C77-8BC4-FE4515CE4164}"/>
          </ac:spMkLst>
        </pc:spChg>
        <pc:spChg chg="mod">
          <ac:chgData name="Caroline Onyesonwu" userId="S::onyesoca@orange.k12.nj.us::86ba94c9-9ff9-4007-90d1-11dbc7264cab" providerId="AD" clId="Web-{BCA4C174-8EA2-5E6B-AF45-4208593E919D}" dt="2019-07-31T18:43:36.709" v="742" actId="20577"/>
          <ac:spMkLst>
            <pc:docMk/>
            <pc:sldMk cId="3180342908" sldId="262"/>
            <ac:spMk id="3" creationId="{539DD86B-FA84-4E34-A3D0-A5843DFCB110}"/>
          </ac:spMkLst>
        </pc:spChg>
      </pc:sldChg>
      <pc:sldChg chg="modSp new">
        <pc:chgData name="Caroline Onyesonwu" userId="S::onyesoca@orange.k12.nj.us::86ba94c9-9ff9-4007-90d1-11dbc7264cab" providerId="AD" clId="Web-{BCA4C174-8EA2-5E6B-AF45-4208593E919D}" dt="2019-07-31T18:57:48.081" v="848" actId="20577"/>
        <pc:sldMkLst>
          <pc:docMk/>
          <pc:sldMk cId="3885248356" sldId="263"/>
        </pc:sldMkLst>
        <pc:spChg chg="mod">
          <ac:chgData name="Caroline Onyesonwu" userId="S::onyesoca@orange.k12.nj.us::86ba94c9-9ff9-4007-90d1-11dbc7264cab" providerId="AD" clId="Web-{BCA4C174-8EA2-5E6B-AF45-4208593E919D}" dt="2019-07-31T18:45:41.698" v="753" actId="20577"/>
          <ac:spMkLst>
            <pc:docMk/>
            <pc:sldMk cId="3885248356" sldId="263"/>
            <ac:spMk id="2" creationId="{6F7D17FD-2225-4C2B-96A5-E7BB6E33217F}"/>
          </ac:spMkLst>
        </pc:spChg>
        <pc:spChg chg="mod">
          <ac:chgData name="Caroline Onyesonwu" userId="S::onyesoca@orange.k12.nj.us::86ba94c9-9ff9-4007-90d1-11dbc7264cab" providerId="AD" clId="Web-{BCA4C174-8EA2-5E6B-AF45-4208593E919D}" dt="2019-07-31T18:57:48.081" v="848" actId="20577"/>
          <ac:spMkLst>
            <pc:docMk/>
            <pc:sldMk cId="3885248356" sldId="263"/>
            <ac:spMk id="3" creationId="{6F268932-B667-42FC-BBB9-4B6A28C78EFF}"/>
          </ac:spMkLst>
        </pc:spChg>
      </pc:sldChg>
      <pc:sldChg chg="addSp delSp modSp new mod setBg">
        <pc:chgData name="Caroline Onyesonwu" userId="S::onyesoca@orange.k12.nj.us::86ba94c9-9ff9-4007-90d1-11dbc7264cab" providerId="AD" clId="Web-{BCA4C174-8EA2-5E6B-AF45-4208593E919D}" dt="2019-07-31T19:14:21.176" v="1023"/>
        <pc:sldMkLst>
          <pc:docMk/>
          <pc:sldMk cId="1079429845" sldId="264"/>
        </pc:sldMkLst>
        <pc:spChg chg="mod">
          <ac:chgData name="Caroline Onyesonwu" userId="S::onyesoca@orange.k12.nj.us::86ba94c9-9ff9-4007-90d1-11dbc7264cab" providerId="AD" clId="Web-{BCA4C174-8EA2-5E6B-AF45-4208593E919D}" dt="2019-07-31T19:14:21.176" v="1023"/>
          <ac:spMkLst>
            <pc:docMk/>
            <pc:sldMk cId="1079429845" sldId="264"/>
            <ac:spMk id="2" creationId="{A985F591-644C-44B0-A7BD-91F192EC0F11}"/>
          </ac:spMkLst>
        </pc:spChg>
        <pc:spChg chg="mod">
          <ac:chgData name="Caroline Onyesonwu" userId="S::onyesoca@orange.k12.nj.us::86ba94c9-9ff9-4007-90d1-11dbc7264cab" providerId="AD" clId="Web-{BCA4C174-8EA2-5E6B-AF45-4208593E919D}" dt="2019-07-31T19:14:21.176" v="1023"/>
          <ac:spMkLst>
            <pc:docMk/>
            <pc:sldMk cId="1079429845" sldId="264"/>
            <ac:spMk id="3" creationId="{18D1B7DC-048A-4659-840B-5E270B71B0A8}"/>
          </ac:spMkLst>
        </pc:spChg>
        <pc:spChg chg="add del mod">
          <ac:chgData name="Caroline Onyesonwu" userId="S::onyesoca@orange.k12.nj.us::86ba94c9-9ff9-4007-90d1-11dbc7264cab" providerId="AD" clId="Web-{BCA4C174-8EA2-5E6B-AF45-4208593E919D}" dt="2019-07-31T19:13:03.848" v="1016"/>
          <ac:spMkLst>
            <pc:docMk/>
            <pc:sldMk cId="1079429845" sldId="264"/>
            <ac:spMk id="6" creationId="{7DA49E0D-C205-44D6-8E06-09B40185F4FD}"/>
          </ac:spMkLst>
        </pc:spChg>
        <pc:spChg chg="add mod">
          <ac:chgData name="Caroline Onyesonwu" userId="S::onyesoca@orange.k12.nj.us::86ba94c9-9ff9-4007-90d1-11dbc7264cab" providerId="AD" clId="Web-{BCA4C174-8EA2-5E6B-AF45-4208593E919D}" dt="2019-07-31T19:14:21.176" v="1023"/>
          <ac:spMkLst>
            <pc:docMk/>
            <pc:sldMk cId="1079429845" sldId="264"/>
            <ac:spMk id="10" creationId="{9264459D-60F0-4894-A27C-533F56773588}"/>
          </ac:spMkLst>
        </pc:spChg>
        <pc:picChg chg="add del mod">
          <ac:chgData name="Caroline Onyesonwu" userId="S::onyesoca@orange.k12.nj.us::86ba94c9-9ff9-4007-90d1-11dbc7264cab" providerId="AD" clId="Web-{BCA4C174-8EA2-5E6B-AF45-4208593E919D}" dt="2019-07-31T19:12:58.814" v="1015"/>
          <ac:picMkLst>
            <pc:docMk/>
            <pc:sldMk cId="1079429845" sldId="264"/>
            <ac:picMk id="4" creationId="{41725FD2-3477-42E6-AAA6-9C9CDE68FCF1}"/>
          </ac:picMkLst>
        </pc:picChg>
        <pc:picChg chg="add mod">
          <ac:chgData name="Caroline Onyesonwu" userId="S::onyesoca@orange.k12.nj.us::86ba94c9-9ff9-4007-90d1-11dbc7264cab" providerId="AD" clId="Web-{BCA4C174-8EA2-5E6B-AF45-4208593E919D}" dt="2019-07-31T19:14:21.176" v="1023"/>
          <ac:picMkLst>
            <pc:docMk/>
            <pc:sldMk cId="1079429845" sldId="264"/>
            <ac:picMk id="8" creationId="{B6E575EF-3AE1-4737-9530-A0CEC912F0E6}"/>
          </ac:picMkLst>
        </pc:picChg>
      </pc:sldChg>
      <pc:sldChg chg="modSp new">
        <pc:chgData name="Caroline Onyesonwu" userId="S::onyesoca@orange.k12.nj.us::86ba94c9-9ff9-4007-90d1-11dbc7264cab" providerId="AD" clId="Web-{BCA4C174-8EA2-5E6B-AF45-4208593E919D}" dt="2019-07-31T19:40:48.212" v="1251" actId="20577"/>
        <pc:sldMkLst>
          <pc:docMk/>
          <pc:sldMk cId="1550615737" sldId="265"/>
        </pc:sldMkLst>
        <pc:spChg chg="mod">
          <ac:chgData name="Caroline Onyesonwu" userId="S::onyesoca@orange.k12.nj.us::86ba94c9-9ff9-4007-90d1-11dbc7264cab" providerId="AD" clId="Web-{BCA4C174-8EA2-5E6B-AF45-4208593E919D}" dt="2019-07-31T19:17:15.228" v="1033" actId="20577"/>
          <ac:spMkLst>
            <pc:docMk/>
            <pc:sldMk cId="1550615737" sldId="265"/>
            <ac:spMk id="2" creationId="{CAA3CBEE-4689-41FD-BD77-201AA1D4F967}"/>
          </ac:spMkLst>
        </pc:spChg>
        <pc:spChg chg="mod">
          <ac:chgData name="Caroline Onyesonwu" userId="S::onyesoca@orange.k12.nj.us::86ba94c9-9ff9-4007-90d1-11dbc7264cab" providerId="AD" clId="Web-{BCA4C174-8EA2-5E6B-AF45-4208593E919D}" dt="2019-07-31T19:38:23.286" v="1177" actId="20577"/>
          <ac:spMkLst>
            <pc:docMk/>
            <pc:sldMk cId="1550615737" sldId="265"/>
            <ac:spMk id="3" creationId="{29D48634-83B1-4491-9D36-6472E9C04E6C}"/>
          </ac:spMkLst>
        </pc:spChg>
        <pc:spChg chg="mod">
          <ac:chgData name="Caroline Onyesonwu" userId="S::onyesoca@orange.k12.nj.us::86ba94c9-9ff9-4007-90d1-11dbc7264cab" providerId="AD" clId="Web-{BCA4C174-8EA2-5E6B-AF45-4208593E919D}" dt="2019-07-31T19:37:12.580" v="1121" actId="20577"/>
          <ac:spMkLst>
            <pc:docMk/>
            <pc:sldMk cId="1550615737" sldId="265"/>
            <ac:spMk id="4" creationId="{3E6377A9-3F0F-486A-8CD0-B5C9C3BB4F5E}"/>
          </ac:spMkLst>
        </pc:spChg>
        <pc:spChg chg="mod">
          <ac:chgData name="Caroline Onyesonwu" userId="S::onyesoca@orange.k12.nj.us::86ba94c9-9ff9-4007-90d1-11dbc7264cab" providerId="AD" clId="Web-{BCA4C174-8EA2-5E6B-AF45-4208593E919D}" dt="2019-07-31T19:37:55.441" v="1157" actId="20577"/>
          <ac:spMkLst>
            <pc:docMk/>
            <pc:sldMk cId="1550615737" sldId="265"/>
            <ac:spMk id="5" creationId="{36DC0261-01DD-449C-91C9-E3519011CBDD}"/>
          </ac:spMkLst>
        </pc:spChg>
        <pc:spChg chg="mod">
          <ac:chgData name="Caroline Onyesonwu" userId="S::onyesoca@orange.k12.nj.us::86ba94c9-9ff9-4007-90d1-11dbc7264cab" providerId="AD" clId="Web-{BCA4C174-8EA2-5E6B-AF45-4208593E919D}" dt="2019-07-31T19:40:48.212" v="1251" actId="20577"/>
          <ac:spMkLst>
            <pc:docMk/>
            <pc:sldMk cId="1550615737" sldId="265"/>
            <ac:spMk id="6" creationId="{93C00219-2B9D-417D-8C39-A4212E237639}"/>
          </ac:spMkLst>
        </pc:spChg>
      </pc:sldChg>
      <pc:sldChg chg="modSp new">
        <pc:chgData name="Caroline Onyesonwu" userId="S::onyesoca@orange.k12.nj.us::86ba94c9-9ff9-4007-90d1-11dbc7264cab" providerId="AD" clId="Web-{BCA4C174-8EA2-5E6B-AF45-4208593E919D}" dt="2019-07-31T19:48:12.367" v="1467" actId="20577"/>
        <pc:sldMkLst>
          <pc:docMk/>
          <pc:sldMk cId="55773506" sldId="266"/>
        </pc:sldMkLst>
        <pc:spChg chg="mod">
          <ac:chgData name="Caroline Onyesonwu" userId="S::onyesoca@orange.k12.nj.us::86ba94c9-9ff9-4007-90d1-11dbc7264cab" providerId="AD" clId="Web-{BCA4C174-8EA2-5E6B-AF45-4208593E919D}" dt="2019-07-31T19:41:57.386" v="1264" actId="20577"/>
          <ac:spMkLst>
            <pc:docMk/>
            <pc:sldMk cId="55773506" sldId="266"/>
            <ac:spMk id="2" creationId="{70996679-A8F8-4B61-8947-5FC4A40C0DA3}"/>
          </ac:spMkLst>
        </pc:spChg>
        <pc:spChg chg="mod">
          <ac:chgData name="Caroline Onyesonwu" userId="S::onyesoca@orange.k12.nj.us::86ba94c9-9ff9-4007-90d1-11dbc7264cab" providerId="AD" clId="Web-{BCA4C174-8EA2-5E6B-AF45-4208593E919D}" dt="2019-07-31T19:48:12.367" v="1467" actId="20577"/>
          <ac:spMkLst>
            <pc:docMk/>
            <pc:sldMk cId="55773506" sldId="266"/>
            <ac:spMk id="3" creationId="{7A71CA76-654F-4696-8EA8-0A31C1408E29}"/>
          </ac:spMkLst>
        </pc:spChg>
      </pc:sldChg>
      <pc:sldChg chg="addSp delSp modSp new mod setBg setClrOvrMap">
        <pc:chgData name="Caroline Onyesonwu" userId="S::onyesoca@orange.k12.nj.us::86ba94c9-9ff9-4007-90d1-11dbc7264cab" providerId="AD" clId="Web-{BCA4C174-8EA2-5E6B-AF45-4208593E919D}" dt="2019-07-31T19:53:37.315" v="1606" actId="20577"/>
        <pc:sldMkLst>
          <pc:docMk/>
          <pc:sldMk cId="2892628126" sldId="267"/>
        </pc:sldMkLst>
        <pc:spChg chg="mod">
          <ac:chgData name="Caroline Onyesonwu" userId="S::onyesoca@orange.k12.nj.us::86ba94c9-9ff9-4007-90d1-11dbc7264cab" providerId="AD" clId="Web-{BCA4C174-8EA2-5E6B-AF45-4208593E919D}" dt="2019-07-31T19:53:37.222" v="1603" actId="20577"/>
          <ac:spMkLst>
            <pc:docMk/>
            <pc:sldMk cId="2892628126" sldId="267"/>
            <ac:spMk id="2" creationId="{4C9EF25F-0A66-484E-9EB6-B18601B43AF3}"/>
          </ac:spMkLst>
        </pc:spChg>
        <pc:spChg chg="del">
          <ac:chgData name="Caroline Onyesonwu" userId="S::onyesoca@orange.k12.nj.us::86ba94c9-9ff9-4007-90d1-11dbc7264cab" providerId="AD" clId="Web-{BCA4C174-8EA2-5E6B-AF45-4208593E919D}" dt="2019-07-31T19:48:47.681" v="1479"/>
          <ac:spMkLst>
            <pc:docMk/>
            <pc:sldMk cId="2892628126" sldId="267"/>
            <ac:spMk id="3" creationId="{E50C8CDF-5B30-48E7-9656-150BADD0875A}"/>
          </ac:spMkLst>
        </pc:spChg>
        <pc:spChg chg="add mod ord">
          <ac:chgData name="Caroline Onyesonwu" userId="S::onyesoca@orange.k12.nj.us::86ba94c9-9ff9-4007-90d1-11dbc7264cab" providerId="AD" clId="Web-{BCA4C174-8EA2-5E6B-AF45-4208593E919D}" dt="2019-07-31T19:53:37.315" v="1606" actId="20577"/>
          <ac:spMkLst>
            <pc:docMk/>
            <pc:sldMk cId="2892628126" sldId="267"/>
            <ac:spMk id="6" creationId="{44AA4A04-54E4-4676-8930-7EDBA3ACC28F}"/>
          </ac:spMkLst>
        </pc:spChg>
        <pc:spChg chg="add del">
          <ac:chgData name="Caroline Onyesonwu" userId="S::onyesoca@orange.k12.nj.us::86ba94c9-9ff9-4007-90d1-11dbc7264cab" providerId="AD" clId="Web-{BCA4C174-8EA2-5E6B-AF45-4208593E919D}" dt="2019-07-31T19:49:24.135" v="1481"/>
          <ac:spMkLst>
            <pc:docMk/>
            <pc:sldMk cId="2892628126" sldId="267"/>
            <ac:spMk id="9" creationId="{1DB7C82F-AB7E-4F0C-B829-FA1B9C415180}"/>
          </ac:spMkLst>
        </pc:spChg>
        <pc:spChg chg="add del">
          <ac:chgData name="Caroline Onyesonwu" userId="S::onyesoca@orange.k12.nj.us::86ba94c9-9ff9-4007-90d1-11dbc7264cab" providerId="AD" clId="Web-{BCA4C174-8EA2-5E6B-AF45-4208593E919D}" dt="2019-07-31T19:50:58.638" v="1559"/>
          <ac:spMkLst>
            <pc:docMk/>
            <pc:sldMk cId="2892628126" sldId="267"/>
            <ac:spMk id="17" creationId="{8E20FA99-AAAC-4AF3-9FAE-707420324F1C}"/>
          </ac:spMkLst>
        </pc:spChg>
        <pc:spChg chg="add del">
          <ac:chgData name="Caroline Onyesonwu" userId="S::onyesoca@orange.k12.nj.us::86ba94c9-9ff9-4007-90d1-11dbc7264cab" providerId="AD" clId="Web-{BCA4C174-8EA2-5E6B-AF45-4208593E919D}" dt="2019-07-31T19:50:58.638" v="1559"/>
          <ac:spMkLst>
            <pc:docMk/>
            <pc:sldMk cId="2892628126" sldId="267"/>
            <ac:spMk id="19" creationId="{9573BE85-6043-4C3A-A7DD-483A0A5FB740}"/>
          </ac:spMkLst>
        </pc:spChg>
        <pc:picChg chg="add del mod ord">
          <ac:chgData name="Caroline Onyesonwu" userId="S::onyesoca@orange.k12.nj.us::86ba94c9-9ff9-4007-90d1-11dbc7264cab" providerId="AD" clId="Web-{BCA4C174-8EA2-5E6B-AF45-4208593E919D}" dt="2019-07-31T19:49:24.151" v="1482"/>
          <ac:picMkLst>
            <pc:docMk/>
            <pc:sldMk cId="2892628126" sldId="267"/>
            <ac:picMk id="4" creationId="{8C9B0B06-83F8-47FF-A809-CC6BCB812785}"/>
          </ac:picMkLst>
        </pc:picChg>
        <pc:picChg chg="add mod ord">
          <ac:chgData name="Caroline Onyesonwu" userId="S::onyesoca@orange.k12.nj.us::86ba94c9-9ff9-4007-90d1-11dbc7264cab" providerId="AD" clId="Web-{BCA4C174-8EA2-5E6B-AF45-4208593E919D}" dt="2019-07-31T19:51:39.687" v="1570"/>
          <ac:picMkLst>
            <pc:docMk/>
            <pc:sldMk cId="2892628126" sldId="267"/>
            <ac:picMk id="7" creationId="{8C9B0B06-83F8-47FF-A809-CC6BCB812785}"/>
          </ac:picMkLst>
        </pc:picChg>
        <pc:picChg chg="add">
          <ac:chgData name="Caroline Onyesonwu" userId="S::onyesoca@orange.k12.nj.us::86ba94c9-9ff9-4007-90d1-11dbc7264cab" providerId="AD" clId="Web-{BCA4C174-8EA2-5E6B-AF45-4208593E919D}" dt="2019-07-31T19:51:39.687" v="1570"/>
          <ac:picMkLst>
            <pc:docMk/>
            <pc:sldMk cId="2892628126" sldId="267"/>
            <ac:picMk id="18" creationId="{54DDEBDD-D8BD-41A6-8A0D-B00E3768B0F9}"/>
          </ac:picMkLst>
        </pc:picChg>
        <pc:cxnChg chg="add del">
          <ac:chgData name="Caroline Onyesonwu" userId="S::onyesoca@orange.k12.nj.us::86ba94c9-9ff9-4007-90d1-11dbc7264cab" providerId="AD" clId="Web-{BCA4C174-8EA2-5E6B-AF45-4208593E919D}" dt="2019-07-31T19:51:39.687" v="1570"/>
          <ac:cxnSpMkLst>
            <pc:docMk/>
            <pc:sldMk cId="2892628126" sldId="267"/>
            <ac:cxnSpMk id="12" creationId="{E4A809D5-3600-46D4-A466-67F2349A54FB}"/>
          </ac:cxnSpMkLst>
        </pc:cxnChg>
        <pc:cxnChg chg="add del">
          <ac:chgData name="Caroline Onyesonwu" userId="S::onyesoca@orange.k12.nj.us::86ba94c9-9ff9-4007-90d1-11dbc7264cab" providerId="AD" clId="Web-{BCA4C174-8EA2-5E6B-AF45-4208593E919D}" dt="2019-07-31T19:51:16.420" v="1565"/>
          <ac:cxnSpMkLst>
            <pc:docMk/>
            <pc:sldMk cId="2892628126" sldId="267"/>
            <ac:cxnSpMk id="14" creationId="{E4A809D5-3600-46D4-A466-67F2349A54FB}"/>
          </ac:cxnSpMkLst>
        </pc:cxnChg>
        <pc:cxnChg chg="add del">
          <ac:chgData name="Caroline Onyesonwu" userId="S::onyesoca@orange.k12.nj.us::86ba94c9-9ff9-4007-90d1-11dbc7264cab" providerId="AD" clId="Web-{BCA4C174-8EA2-5E6B-AF45-4208593E919D}" dt="2019-07-31T19:51:33.749" v="1567"/>
          <ac:cxnSpMkLst>
            <pc:docMk/>
            <pc:sldMk cId="2892628126" sldId="267"/>
            <ac:cxnSpMk id="15" creationId="{A7F400EE-A8A5-48AF-B4D6-291B52C6F0B0}"/>
          </ac:cxnSpMkLst>
        </pc:cxnChg>
        <pc:cxnChg chg="add del">
          <ac:chgData name="Caroline Onyesonwu" userId="S::onyesoca@orange.k12.nj.us::86ba94c9-9ff9-4007-90d1-11dbc7264cab" providerId="AD" clId="Web-{BCA4C174-8EA2-5E6B-AF45-4208593E919D}" dt="2019-07-31T19:51:39.671" v="1569"/>
          <ac:cxnSpMkLst>
            <pc:docMk/>
            <pc:sldMk cId="2892628126" sldId="267"/>
            <ac:cxnSpMk id="16" creationId="{E4A809D5-3600-46D4-A466-67F2349A54FB}"/>
          </ac:cxnSpMkLst>
        </pc:cxnChg>
      </pc:sldChg>
      <pc:sldChg chg="add del replId">
        <pc:chgData name="Caroline Onyesonwu" userId="S::onyesoca@orange.k12.nj.us::86ba94c9-9ff9-4007-90d1-11dbc7264cab" providerId="AD" clId="Web-{BCA4C174-8EA2-5E6B-AF45-4208593E919D}" dt="2019-07-31T19:54:17.848" v="1611"/>
        <pc:sldMkLst>
          <pc:docMk/>
          <pc:sldMk cId="5665312" sldId="268"/>
        </pc:sldMkLst>
      </pc:sldChg>
      <pc:sldChg chg="add del replId">
        <pc:chgData name="Caroline Onyesonwu" userId="S::onyesoca@orange.k12.nj.us::86ba94c9-9ff9-4007-90d1-11dbc7264cab" providerId="AD" clId="Web-{BCA4C174-8EA2-5E6B-AF45-4208593E919D}" dt="2019-07-31T19:54:14.739" v="1610"/>
        <pc:sldMkLst>
          <pc:docMk/>
          <pc:sldMk cId="607665741" sldId="269"/>
        </pc:sldMkLst>
      </pc:sldChg>
    </pc:docChg>
  </pc:docChgLst>
  <pc:docChgLst>
    <pc:chgData name="Caroline Onyesonwu" userId="S::onyesoca@orange.k12.nj.us::86ba94c9-9ff9-4007-90d1-11dbc7264cab" providerId="AD" clId="Web-{D5FE7432-1F81-7727-9253-662373432D17}"/>
    <pc:docChg chg="modSld">
      <pc:chgData name="Caroline Onyesonwu" userId="S::onyesoca@orange.k12.nj.us::86ba94c9-9ff9-4007-90d1-11dbc7264cab" providerId="AD" clId="Web-{D5FE7432-1F81-7727-9253-662373432D17}" dt="2019-08-02T20:05:22.815" v="185"/>
      <pc:docMkLst>
        <pc:docMk/>
      </pc:docMkLst>
      <pc:sldChg chg="addSp delSp modSp mod setBg">
        <pc:chgData name="Caroline Onyesonwu" userId="S::onyesoca@orange.k12.nj.us::86ba94c9-9ff9-4007-90d1-11dbc7264cab" providerId="AD" clId="Web-{D5FE7432-1F81-7727-9253-662373432D17}" dt="2019-08-02T20:05:22.815" v="185"/>
        <pc:sldMkLst>
          <pc:docMk/>
          <pc:sldMk cId="4086086292" sldId="272"/>
        </pc:sldMkLst>
        <pc:spChg chg="mod">
          <ac:chgData name="Caroline Onyesonwu" userId="S::onyesoca@orange.k12.nj.us::86ba94c9-9ff9-4007-90d1-11dbc7264cab" providerId="AD" clId="Web-{D5FE7432-1F81-7727-9253-662373432D17}" dt="2019-08-02T20:05:22.815" v="185"/>
          <ac:spMkLst>
            <pc:docMk/>
            <pc:sldMk cId="4086086292" sldId="272"/>
            <ac:spMk id="2" creationId="{C2EA634C-2F49-4347-ADE3-644A38904126}"/>
          </ac:spMkLst>
        </pc:spChg>
        <pc:spChg chg="del">
          <ac:chgData name="Caroline Onyesonwu" userId="S::onyesoca@orange.k12.nj.us::86ba94c9-9ff9-4007-90d1-11dbc7264cab" providerId="AD" clId="Web-{D5FE7432-1F81-7727-9253-662373432D17}" dt="2019-08-02T19:54:27.201" v="0"/>
          <ac:spMkLst>
            <pc:docMk/>
            <pc:sldMk cId="4086086292" sldId="272"/>
            <ac:spMk id="3" creationId="{3E59FE78-B0A8-407D-AD23-819E68FD8938}"/>
          </ac:spMkLst>
        </pc:spChg>
        <pc:spChg chg="add mod">
          <ac:chgData name="Caroline Onyesonwu" userId="S::onyesoca@orange.k12.nj.us::86ba94c9-9ff9-4007-90d1-11dbc7264cab" providerId="AD" clId="Web-{D5FE7432-1F81-7727-9253-662373432D17}" dt="2019-08-02T19:55:22.062" v="6" actId="20577"/>
          <ac:spMkLst>
            <pc:docMk/>
            <pc:sldMk cId="4086086292" sldId="272"/>
            <ac:spMk id="6" creationId="{EF348925-B07B-4C3C-B2C0-D9ED20CD717D}"/>
          </ac:spMkLst>
        </pc:spChg>
        <pc:spChg chg="add del mod">
          <ac:chgData name="Caroline Onyesonwu" userId="S::onyesoca@orange.k12.nj.us::86ba94c9-9ff9-4007-90d1-11dbc7264cab" providerId="AD" clId="Web-{D5FE7432-1F81-7727-9253-662373432D17}" dt="2019-08-02T19:58:19.927" v="11"/>
          <ac:spMkLst>
            <pc:docMk/>
            <pc:sldMk cId="4086086292" sldId="272"/>
            <ac:spMk id="9" creationId="{0F8B04A2-E0CB-4137-A7C7-69A1F36C41BF}"/>
          </ac:spMkLst>
        </pc:spChg>
        <pc:spChg chg="add mod">
          <ac:chgData name="Caroline Onyesonwu" userId="S::onyesoca@orange.k12.nj.us::86ba94c9-9ff9-4007-90d1-11dbc7264cab" providerId="AD" clId="Web-{D5FE7432-1F81-7727-9253-662373432D17}" dt="2019-08-02T20:04:12.907" v="147" actId="20577"/>
          <ac:spMkLst>
            <pc:docMk/>
            <pc:sldMk cId="4086086292" sldId="272"/>
            <ac:spMk id="12" creationId="{13C81AD5-FA93-4039-BA23-CFABC32E1AB5}"/>
          </ac:spMkLst>
        </pc:spChg>
        <pc:spChg chg="add del mod">
          <ac:chgData name="Caroline Onyesonwu" userId="S::onyesoca@orange.k12.nj.us::86ba94c9-9ff9-4007-90d1-11dbc7264cab" providerId="AD" clId="Web-{D5FE7432-1F81-7727-9253-662373432D17}" dt="2019-08-02T20:00:01.555" v="18"/>
          <ac:spMkLst>
            <pc:docMk/>
            <pc:sldMk cId="4086086292" sldId="272"/>
            <ac:spMk id="15" creationId="{1F99DC19-C82E-4C03-ACB3-FE5DFD64A3E5}"/>
          </ac:spMkLst>
        </pc:spChg>
        <pc:spChg chg="add">
          <ac:chgData name="Caroline Onyesonwu" userId="S::onyesoca@orange.k12.nj.us::86ba94c9-9ff9-4007-90d1-11dbc7264cab" providerId="AD" clId="Web-{D5FE7432-1F81-7727-9253-662373432D17}" dt="2019-08-02T20:05:22.815" v="185"/>
          <ac:spMkLst>
            <pc:docMk/>
            <pc:sldMk cId="4086086292" sldId="272"/>
            <ac:spMk id="21" creationId="{42285737-90EE-47DC-AC80-8AE156B11969}"/>
          </ac:spMkLst>
        </pc:spChg>
        <pc:grpChg chg="add">
          <ac:chgData name="Caroline Onyesonwu" userId="S::onyesoca@orange.k12.nj.us::86ba94c9-9ff9-4007-90d1-11dbc7264cab" providerId="AD" clId="Web-{D5FE7432-1F81-7727-9253-662373432D17}" dt="2019-08-02T20:05:22.815" v="185"/>
          <ac:grpSpMkLst>
            <pc:docMk/>
            <pc:sldMk cId="4086086292" sldId="272"/>
            <ac:grpSpMk id="23" creationId="{B57BDC17-F1B3-455F-BBF1-680AA1F25C06}"/>
          </ac:grpSpMkLst>
        </pc:grpChg>
        <pc:graphicFrameChg chg="add mod ord modGraphic">
          <ac:chgData name="Caroline Onyesonwu" userId="S::onyesoca@orange.k12.nj.us::86ba94c9-9ff9-4007-90d1-11dbc7264cab" providerId="AD" clId="Web-{D5FE7432-1F81-7727-9253-662373432D17}" dt="2019-08-02T20:05:22.815" v="185"/>
          <ac:graphicFrameMkLst>
            <pc:docMk/>
            <pc:sldMk cId="4086086292" sldId="272"/>
            <ac:graphicFrameMk id="16" creationId="{D99B7DCA-B8C4-40A3-86E8-2FB3EAEAEB1C}"/>
          </ac:graphicFrameMkLst>
        </pc:graphicFrameChg>
        <pc:picChg chg="add del mod ord">
          <ac:chgData name="Caroline Onyesonwu" userId="S::onyesoca@orange.k12.nj.us::86ba94c9-9ff9-4007-90d1-11dbc7264cab" providerId="AD" clId="Web-{D5FE7432-1F81-7727-9253-662373432D17}" dt="2019-08-02T19:56:13.970" v="10"/>
          <ac:picMkLst>
            <pc:docMk/>
            <pc:sldMk cId="4086086292" sldId="272"/>
            <ac:picMk id="4" creationId="{12D1C420-2D4F-48DC-B5CB-1FF6265FADD6}"/>
          </ac:picMkLst>
        </pc:picChg>
        <pc:picChg chg="add del mod ord">
          <ac:chgData name="Caroline Onyesonwu" userId="S::onyesoca@orange.k12.nj.us::86ba94c9-9ff9-4007-90d1-11dbc7264cab" providerId="AD" clId="Web-{D5FE7432-1F81-7727-9253-662373432D17}" dt="2019-08-02T19:59:24.397" v="17"/>
          <ac:picMkLst>
            <pc:docMk/>
            <pc:sldMk cId="4086086292" sldId="272"/>
            <ac:picMk id="10" creationId="{5AC831AF-9EE2-46F1-BA20-08391EAE86F9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DF42F3-743E-46B6-8E6E-68A5370D48E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</dgm:pt>
    <dgm:pt modelId="{3A535BD7-B27E-4273-BCF0-E4EBF0A972C6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Content</a:t>
          </a:r>
          <a:r>
            <a:rPr lang="en-US" b="0" i="0" u="none" strike="noStrike" cap="none" baseline="0" noProof="0">
              <a:latin typeface="Calibri Light"/>
              <a:cs typeface="Calibri Light"/>
            </a:rPr>
            <a:t>:</a:t>
          </a:r>
          <a:r>
            <a:rPr lang="en-US">
              <a:latin typeface="Calibri Light" panose="020F0302020204030204"/>
            </a:rPr>
            <a:t> content objectives</a:t>
          </a:r>
          <a:r>
            <a:rPr lang="en-US" b="0" i="0" u="none" strike="noStrike" cap="none" baseline="0" noProof="0">
              <a:latin typeface="Calibri Light"/>
              <a:cs typeface="Calibri Light"/>
            </a:rPr>
            <a:t> </a:t>
          </a:r>
          <a:r>
            <a:rPr lang="en-US">
              <a:latin typeface="Calibri Light" panose="020F0302020204030204"/>
            </a:rPr>
            <a:t>- same for all students</a:t>
          </a:r>
          <a:r>
            <a:rPr lang="en-US" b="0" i="0" u="none" strike="noStrike" cap="none" baseline="0" noProof="0">
              <a:latin typeface="Calibri Light"/>
              <a:cs typeface="Calibri Light"/>
            </a:rPr>
            <a:t>;</a:t>
          </a:r>
          <a:r>
            <a:rPr lang="en-US">
              <a:latin typeface="Calibri Light" panose="020F0302020204030204"/>
            </a:rPr>
            <a:t> </a:t>
          </a:r>
          <a:r>
            <a:rPr lang="en-US" b="0" i="0" u="none" strike="noStrike" cap="none" baseline="0" noProof="0">
              <a:latin typeface="Calibri Light"/>
              <a:cs typeface="Calibri Light"/>
            </a:rPr>
            <a:t>content assessments</a:t>
          </a:r>
          <a:r>
            <a:rPr lang="en-US">
              <a:latin typeface="Calibri Light" panose="020F0302020204030204"/>
            </a:rPr>
            <a:t>;</a:t>
          </a:r>
          <a:r>
            <a:rPr lang="en-US" b="0" i="0" u="none" strike="noStrike" cap="none" baseline="0" noProof="0">
              <a:latin typeface="Calibri Light"/>
              <a:cs typeface="Calibri Light"/>
            </a:rPr>
            <a:t> </a:t>
          </a:r>
          <a:r>
            <a:rPr lang="en-US">
              <a:latin typeface="Calibri Light" panose="020F0302020204030204"/>
            </a:rPr>
            <a:t>language objectives</a:t>
          </a:r>
          <a:r>
            <a:rPr lang="en-US" b="0" i="0" u="none" strike="noStrike" cap="none" baseline="0" noProof="0">
              <a:latin typeface="Calibri Light"/>
              <a:cs typeface="Calibri Light"/>
            </a:rPr>
            <a:t> </a:t>
          </a:r>
          <a:r>
            <a:rPr lang="en-US">
              <a:latin typeface="Calibri Light" panose="020F0302020204030204"/>
            </a:rPr>
            <a:t>-</a:t>
          </a:r>
          <a:r>
            <a:rPr lang="en-US" b="0" i="0" u="none" strike="noStrike" cap="none" baseline="0" noProof="0">
              <a:latin typeface="Calibri Light"/>
              <a:cs typeface="Calibri Light"/>
            </a:rPr>
            <a:t> differentiated</a:t>
          </a:r>
          <a:endParaRPr lang="en-US"/>
        </a:p>
      </dgm:t>
    </dgm:pt>
    <dgm:pt modelId="{00AA8CF4-4F1C-472B-86EA-6C9743AADCC3}" type="parTrans" cxnId="{EC56C2AD-2291-4627-8384-71E05FBBFB9F}">
      <dgm:prSet/>
      <dgm:spPr/>
    </dgm:pt>
    <dgm:pt modelId="{FEA59D18-9789-4C51-A951-E90C0D8C96FA}" type="sibTrans" cxnId="{EC56C2AD-2291-4627-8384-71E05FBBFB9F}">
      <dgm:prSet/>
      <dgm:spPr/>
      <dgm:t>
        <a:bodyPr/>
        <a:lstStyle/>
        <a:p>
          <a:endParaRPr lang="en-US"/>
        </a:p>
      </dgm:t>
    </dgm:pt>
    <dgm:pt modelId="{90834169-F464-4DF5-AE6D-787B8CC4E68B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ESL Teacher: language objectives; language assessments – differentiated </a:t>
          </a:r>
          <a:endParaRPr lang="en-US" dirty="0"/>
        </a:p>
      </dgm:t>
    </dgm:pt>
    <dgm:pt modelId="{7FC91B8E-9539-4ADC-81B3-9479184960EA}" type="parTrans" cxnId="{078A8436-C35D-4D77-8CA3-82E4E347F43E}">
      <dgm:prSet/>
      <dgm:spPr/>
    </dgm:pt>
    <dgm:pt modelId="{DF5F60F3-AFF8-4C38-B727-875F95913A83}" type="sibTrans" cxnId="{078A8436-C35D-4D77-8CA3-82E4E347F43E}">
      <dgm:prSet/>
      <dgm:spPr/>
      <dgm:t>
        <a:bodyPr/>
        <a:lstStyle/>
        <a:p>
          <a:endParaRPr lang="en-US"/>
        </a:p>
      </dgm:t>
    </dgm:pt>
    <dgm:pt modelId="{6A176804-7E5E-4E4C-BEED-B2529B97EB15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Points of Collaboration: ELD Standards, language of the content areas; language objectives; differentiation strategies for ELLs; common formative assessments (rubrics, portfolios)</a:t>
          </a:r>
          <a:endParaRPr lang="en-US" dirty="0"/>
        </a:p>
      </dgm:t>
    </dgm:pt>
    <dgm:pt modelId="{22B23BA8-1993-4BF7-BB15-2CF5B6149459}" type="parTrans" cxnId="{A9DDEBC7-2304-48B8-B47C-CEA63F23C637}">
      <dgm:prSet/>
      <dgm:spPr/>
    </dgm:pt>
    <dgm:pt modelId="{68AF3D3F-0513-4891-9A96-222EA9BA1F77}" type="sibTrans" cxnId="{A9DDEBC7-2304-48B8-B47C-CEA63F23C637}">
      <dgm:prSet/>
      <dgm:spPr/>
      <dgm:t>
        <a:bodyPr/>
        <a:lstStyle/>
        <a:p>
          <a:endParaRPr lang="en-US"/>
        </a:p>
      </dgm:t>
    </dgm:pt>
    <dgm:pt modelId="{1DCB7E81-0407-4BF1-81CD-BFCB5EB63A3A}" type="pres">
      <dgm:prSet presAssocID="{E5DF42F3-743E-46B6-8E6E-68A5370D48EC}" presName="vert0" presStyleCnt="0">
        <dgm:presLayoutVars>
          <dgm:dir/>
          <dgm:animOne val="branch"/>
          <dgm:animLvl val="lvl"/>
        </dgm:presLayoutVars>
      </dgm:prSet>
      <dgm:spPr/>
    </dgm:pt>
    <dgm:pt modelId="{8E828EE2-DE1D-4890-84A8-93550D28F260}" type="pres">
      <dgm:prSet presAssocID="{3A535BD7-B27E-4273-BCF0-E4EBF0A972C6}" presName="thickLine" presStyleLbl="alignNode1" presStyleIdx="0" presStyleCnt="3"/>
      <dgm:spPr/>
    </dgm:pt>
    <dgm:pt modelId="{BF7E653C-708A-47DA-9118-6925A9A2B523}" type="pres">
      <dgm:prSet presAssocID="{3A535BD7-B27E-4273-BCF0-E4EBF0A972C6}" presName="horz1" presStyleCnt="0"/>
      <dgm:spPr/>
    </dgm:pt>
    <dgm:pt modelId="{CD9EE9F7-7042-4F9E-9FA7-9E97FE83A000}" type="pres">
      <dgm:prSet presAssocID="{3A535BD7-B27E-4273-BCF0-E4EBF0A972C6}" presName="tx1" presStyleLbl="revTx" presStyleIdx="0" presStyleCnt="3"/>
      <dgm:spPr/>
    </dgm:pt>
    <dgm:pt modelId="{46DEEB21-690A-4105-AB6D-836DFC5E1E42}" type="pres">
      <dgm:prSet presAssocID="{3A535BD7-B27E-4273-BCF0-E4EBF0A972C6}" presName="vert1" presStyleCnt="0"/>
      <dgm:spPr/>
    </dgm:pt>
    <dgm:pt modelId="{71017E51-85A6-4E59-AE94-89128E384510}" type="pres">
      <dgm:prSet presAssocID="{90834169-F464-4DF5-AE6D-787B8CC4E68B}" presName="thickLine" presStyleLbl="alignNode1" presStyleIdx="1" presStyleCnt="3"/>
      <dgm:spPr/>
    </dgm:pt>
    <dgm:pt modelId="{CBF3B712-212F-4A67-A7DD-DED7A9849950}" type="pres">
      <dgm:prSet presAssocID="{90834169-F464-4DF5-AE6D-787B8CC4E68B}" presName="horz1" presStyleCnt="0"/>
      <dgm:spPr/>
    </dgm:pt>
    <dgm:pt modelId="{86CC5EB1-C365-4BCC-A39D-8D0587D5C383}" type="pres">
      <dgm:prSet presAssocID="{90834169-F464-4DF5-AE6D-787B8CC4E68B}" presName="tx1" presStyleLbl="revTx" presStyleIdx="1" presStyleCnt="3"/>
      <dgm:spPr/>
    </dgm:pt>
    <dgm:pt modelId="{F5B425E8-B345-4C64-96AC-477526E4B9CC}" type="pres">
      <dgm:prSet presAssocID="{90834169-F464-4DF5-AE6D-787B8CC4E68B}" presName="vert1" presStyleCnt="0"/>
      <dgm:spPr/>
    </dgm:pt>
    <dgm:pt modelId="{2C42C220-B5D9-4FAA-B052-0A6D29668A1B}" type="pres">
      <dgm:prSet presAssocID="{6A176804-7E5E-4E4C-BEED-B2529B97EB15}" presName="thickLine" presStyleLbl="alignNode1" presStyleIdx="2" presStyleCnt="3"/>
      <dgm:spPr/>
    </dgm:pt>
    <dgm:pt modelId="{884A61FD-EE6E-4BDC-8479-0D226C420BE0}" type="pres">
      <dgm:prSet presAssocID="{6A176804-7E5E-4E4C-BEED-B2529B97EB15}" presName="horz1" presStyleCnt="0"/>
      <dgm:spPr/>
    </dgm:pt>
    <dgm:pt modelId="{52F11F28-8D07-4913-98B5-01EC60D1DD64}" type="pres">
      <dgm:prSet presAssocID="{6A176804-7E5E-4E4C-BEED-B2529B97EB15}" presName="tx1" presStyleLbl="revTx" presStyleIdx="2" presStyleCnt="3"/>
      <dgm:spPr/>
    </dgm:pt>
    <dgm:pt modelId="{39B4BC21-94F5-4462-A2E9-8A210DD810F2}" type="pres">
      <dgm:prSet presAssocID="{6A176804-7E5E-4E4C-BEED-B2529B97EB15}" presName="vert1" presStyleCnt="0"/>
      <dgm:spPr/>
    </dgm:pt>
  </dgm:ptLst>
  <dgm:cxnLst>
    <dgm:cxn modelId="{078A8436-C35D-4D77-8CA3-82E4E347F43E}" srcId="{E5DF42F3-743E-46B6-8E6E-68A5370D48EC}" destId="{90834169-F464-4DF5-AE6D-787B8CC4E68B}" srcOrd="1" destOrd="0" parTransId="{7FC91B8E-9539-4ADC-81B3-9479184960EA}" sibTransId="{DF5F60F3-AFF8-4C38-B727-875F95913A83}"/>
    <dgm:cxn modelId="{222A6068-71D7-480A-8592-7CC2233EFAAA}" type="presOf" srcId="{3A535BD7-B27E-4273-BCF0-E4EBF0A972C6}" destId="{CD9EE9F7-7042-4F9E-9FA7-9E97FE83A000}" srcOrd="0" destOrd="0" presId="urn:microsoft.com/office/officeart/2008/layout/LinedList"/>
    <dgm:cxn modelId="{002526A8-9C52-4CD8-B361-541F48564B13}" type="presOf" srcId="{90834169-F464-4DF5-AE6D-787B8CC4E68B}" destId="{86CC5EB1-C365-4BCC-A39D-8D0587D5C383}" srcOrd="0" destOrd="0" presId="urn:microsoft.com/office/officeart/2008/layout/LinedList"/>
    <dgm:cxn modelId="{EC56C2AD-2291-4627-8384-71E05FBBFB9F}" srcId="{E5DF42F3-743E-46B6-8E6E-68A5370D48EC}" destId="{3A535BD7-B27E-4273-BCF0-E4EBF0A972C6}" srcOrd="0" destOrd="0" parTransId="{00AA8CF4-4F1C-472B-86EA-6C9743AADCC3}" sibTransId="{FEA59D18-9789-4C51-A951-E90C0D8C96FA}"/>
    <dgm:cxn modelId="{0DDFEAB7-F3B4-4AB1-9940-DD848A52669D}" type="presOf" srcId="{E5DF42F3-743E-46B6-8E6E-68A5370D48EC}" destId="{1DCB7E81-0407-4BF1-81CD-BFCB5EB63A3A}" srcOrd="0" destOrd="0" presId="urn:microsoft.com/office/officeart/2008/layout/LinedList"/>
    <dgm:cxn modelId="{A9DDEBC7-2304-48B8-B47C-CEA63F23C637}" srcId="{E5DF42F3-743E-46B6-8E6E-68A5370D48EC}" destId="{6A176804-7E5E-4E4C-BEED-B2529B97EB15}" srcOrd="2" destOrd="0" parTransId="{22B23BA8-1993-4BF7-BB15-2CF5B6149459}" sibTransId="{68AF3D3F-0513-4891-9A96-222EA9BA1F77}"/>
    <dgm:cxn modelId="{EE6581CC-2211-437C-A94D-24B9522C1655}" type="presOf" srcId="{6A176804-7E5E-4E4C-BEED-B2529B97EB15}" destId="{52F11F28-8D07-4913-98B5-01EC60D1DD64}" srcOrd="0" destOrd="0" presId="urn:microsoft.com/office/officeart/2008/layout/LinedList"/>
    <dgm:cxn modelId="{2B3DA167-EF27-4154-B45A-6940038487BD}" type="presParOf" srcId="{1DCB7E81-0407-4BF1-81CD-BFCB5EB63A3A}" destId="{8E828EE2-DE1D-4890-84A8-93550D28F260}" srcOrd="0" destOrd="0" presId="urn:microsoft.com/office/officeart/2008/layout/LinedList"/>
    <dgm:cxn modelId="{2DD0D781-7379-4917-B51E-1A03DA06E3F7}" type="presParOf" srcId="{1DCB7E81-0407-4BF1-81CD-BFCB5EB63A3A}" destId="{BF7E653C-708A-47DA-9118-6925A9A2B523}" srcOrd="1" destOrd="0" presId="urn:microsoft.com/office/officeart/2008/layout/LinedList"/>
    <dgm:cxn modelId="{0A7A2A1C-3C11-44CB-ADBF-69F09E194DA7}" type="presParOf" srcId="{BF7E653C-708A-47DA-9118-6925A9A2B523}" destId="{CD9EE9F7-7042-4F9E-9FA7-9E97FE83A000}" srcOrd="0" destOrd="0" presId="urn:microsoft.com/office/officeart/2008/layout/LinedList"/>
    <dgm:cxn modelId="{DE1FBD98-9811-4C2D-84B2-45C0E835B358}" type="presParOf" srcId="{BF7E653C-708A-47DA-9118-6925A9A2B523}" destId="{46DEEB21-690A-4105-AB6D-836DFC5E1E42}" srcOrd="1" destOrd="0" presId="urn:microsoft.com/office/officeart/2008/layout/LinedList"/>
    <dgm:cxn modelId="{0B83A306-9D4E-4C74-84CC-FEE1B107D1D8}" type="presParOf" srcId="{1DCB7E81-0407-4BF1-81CD-BFCB5EB63A3A}" destId="{71017E51-85A6-4E59-AE94-89128E384510}" srcOrd="2" destOrd="0" presId="urn:microsoft.com/office/officeart/2008/layout/LinedList"/>
    <dgm:cxn modelId="{5CBFA3DA-DD1B-4BB8-968A-7F5880873B84}" type="presParOf" srcId="{1DCB7E81-0407-4BF1-81CD-BFCB5EB63A3A}" destId="{CBF3B712-212F-4A67-A7DD-DED7A9849950}" srcOrd="3" destOrd="0" presId="urn:microsoft.com/office/officeart/2008/layout/LinedList"/>
    <dgm:cxn modelId="{94FDEE8B-00DE-466A-831A-F3A33F54BBE6}" type="presParOf" srcId="{CBF3B712-212F-4A67-A7DD-DED7A9849950}" destId="{86CC5EB1-C365-4BCC-A39D-8D0587D5C383}" srcOrd="0" destOrd="0" presId="urn:microsoft.com/office/officeart/2008/layout/LinedList"/>
    <dgm:cxn modelId="{0AC98F67-F8BD-4A75-8ACE-23857CF327CE}" type="presParOf" srcId="{CBF3B712-212F-4A67-A7DD-DED7A9849950}" destId="{F5B425E8-B345-4C64-96AC-477526E4B9CC}" srcOrd="1" destOrd="0" presId="urn:microsoft.com/office/officeart/2008/layout/LinedList"/>
    <dgm:cxn modelId="{09D131E4-28E2-48CB-BD21-90B07E5D1E38}" type="presParOf" srcId="{1DCB7E81-0407-4BF1-81CD-BFCB5EB63A3A}" destId="{2C42C220-B5D9-4FAA-B052-0A6D29668A1B}" srcOrd="4" destOrd="0" presId="urn:microsoft.com/office/officeart/2008/layout/LinedList"/>
    <dgm:cxn modelId="{4210E7B0-6ACB-4B7D-83A1-D74756E61252}" type="presParOf" srcId="{1DCB7E81-0407-4BF1-81CD-BFCB5EB63A3A}" destId="{884A61FD-EE6E-4BDC-8479-0D226C420BE0}" srcOrd="5" destOrd="0" presId="urn:microsoft.com/office/officeart/2008/layout/LinedList"/>
    <dgm:cxn modelId="{F8F89620-AEED-45DC-BC41-FFB9D1A653FE}" type="presParOf" srcId="{884A61FD-EE6E-4BDC-8479-0D226C420BE0}" destId="{52F11F28-8D07-4913-98B5-01EC60D1DD64}" srcOrd="0" destOrd="0" presId="urn:microsoft.com/office/officeart/2008/layout/LinedList"/>
    <dgm:cxn modelId="{61CF1E85-57E8-4B75-ADC5-687808F18E4E}" type="presParOf" srcId="{884A61FD-EE6E-4BDC-8479-0D226C420BE0}" destId="{39B4BC21-94F5-4462-A2E9-8A210DD810F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E48A53-28F8-4F71-AAD0-AD6232503F7A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accent0_3" csCatId="mainScheme" phldr="1"/>
      <dgm:spPr/>
      <dgm:t>
        <a:bodyPr/>
        <a:lstStyle/>
        <a:p>
          <a:endParaRPr lang="en-US"/>
        </a:p>
      </dgm:t>
    </dgm:pt>
    <dgm:pt modelId="{CAC83551-12DA-4185-BBC5-B1FB83B2E14B}">
      <dgm:prSet/>
      <dgm:spPr/>
      <dgm:t>
        <a:bodyPr/>
        <a:lstStyle/>
        <a:p>
          <a:pPr>
            <a:defRPr cap="all"/>
          </a:pPr>
          <a:r>
            <a:rPr lang="en-US"/>
            <a:t>Lesson plans</a:t>
          </a:r>
        </a:p>
      </dgm:t>
    </dgm:pt>
    <dgm:pt modelId="{0296A7B0-BEA6-46A0-A5E2-40D4F29D55D3}" type="parTrans" cxnId="{8B101A6B-FD1C-4FBD-8569-9FB4C0A33B01}">
      <dgm:prSet/>
      <dgm:spPr/>
      <dgm:t>
        <a:bodyPr/>
        <a:lstStyle/>
        <a:p>
          <a:endParaRPr lang="en-US"/>
        </a:p>
      </dgm:t>
    </dgm:pt>
    <dgm:pt modelId="{C9BC8A83-1EF3-40CE-B0F7-0BE20D1231E6}" type="sibTrans" cxnId="{8B101A6B-FD1C-4FBD-8569-9FB4C0A33B01}">
      <dgm:prSet/>
      <dgm:spPr/>
      <dgm:t>
        <a:bodyPr/>
        <a:lstStyle/>
        <a:p>
          <a:endParaRPr lang="en-US"/>
        </a:p>
      </dgm:t>
    </dgm:pt>
    <dgm:pt modelId="{167600A2-4DBC-4E5F-8656-9BF180704E0C}">
      <dgm:prSet/>
      <dgm:spPr/>
      <dgm:t>
        <a:bodyPr/>
        <a:lstStyle/>
        <a:p>
          <a:pPr>
            <a:defRPr cap="all"/>
          </a:pPr>
          <a:r>
            <a:rPr lang="en-US"/>
            <a:t>Whole Group</a:t>
          </a:r>
        </a:p>
      </dgm:t>
    </dgm:pt>
    <dgm:pt modelId="{4CDBDE53-AC3F-489B-899D-0C7DE3888769}" type="parTrans" cxnId="{F58A0733-49EC-4BE0-A231-34D328C00F6B}">
      <dgm:prSet/>
      <dgm:spPr/>
      <dgm:t>
        <a:bodyPr/>
        <a:lstStyle/>
        <a:p>
          <a:endParaRPr lang="en-US"/>
        </a:p>
      </dgm:t>
    </dgm:pt>
    <dgm:pt modelId="{D9DFFF0A-FA03-486B-895F-14E6DD5F39AA}" type="sibTrans" cxnId="{F58A0733-49EC-4BE0-A231-34D328C00F6B}">
      <dgm:prSet/>
      <dgm:spPr/>
      <dgm:t>
        <a:bodyPr/>
        <a:lstStyle/>
        <a:p>
          <a:endParaRPr lang="en-US"/>
        </a:p>
      </dgm:t>
    </dgm:pt>
    <dgm:pt modelId="{1D5511CE-3A71-4475-AD2E-93D30A88B607}">
      <dgm:prSet/>
      <dgm:spPr/>
      <dgm:t>
        <a:bodyPr/>
        <a:lstStyle/>
        <a:p>
          <a:pPr>
            <a:defRPr cap="all"/>
          </a:pPr>
          <a:r>
            <a:rPr lang="en-US"/>
            <a:t>Small Groups</a:t>
          </a:r>
        </a:p>
      </dgm:t>
    </dgm:pt>
    <dgm:pt modelId="{8C364666-6F6D-4C88-AEB8-58E753B13101}" type="parTrans" cxnId="{AC0E0630-2799-458F-B2FB-66D4D4DEAA08}">
      <dgm:prSet/>
      <dgm:spPr/>
      <dgm:t>
        <a:bodyPr/>
        <a:lstStyle/>
        <a:p>
          <a:endParaRPr lang="en-US"/>
        </a:p>
      </dgm:t>
    </dgm:pt>
    <dgm:pt modelId="{79366E1E-F5E8-4D28-BB23-0F9474C56759}" type="sibTrans" cxnId="{AC0E0630-2799-458F-B2FB-66D4D4DEAA08}">
      <dgm:prSet/>
      <dgm:spPr/>
      <dgm:t>
        <a:bodyPr/>
        <a:lstStyle/>
        <a:p>
          <a:endParaRPr lang="en-US"/>
        </a:p>
      </dgm:t>
    </dgm:pt>
    <dgm:pt modelId="{C4CC0C8C-6DD9-41EB-B08F-D4A73175B875}">
      <dgm:prSet/>
      <dgm:spPr/>
      <dgm:t>
        <a:bodyPr/>
        <a:lstStyle/>
        <a:p>
          <a:pPr>
            <a:defRPr cap="all"/>
          </a:pPr>
          <a:r>
            <a:rPr lang="en-US"/>
            <a:t>Resources for students</a:t>
          </a:r>
        </a:p>
      </dgm:t>
    </dgm:pt>
    <dgm:pt modelId="{25191BCB-2C4E-4291-93DA-A6EE8908297B}" type="parTrans" cxnId="{6DED51D5-9AE0-470A-B4A1-FBB1A2A927D9}">
      <dgm:prSet/>
      <dgm:spPr/>
      <dgm:t>
        <a:bodyPr/>
        <a:lstStyle/>
        <a:p>
          <a:endParaRPr lang="en-US"/>
        </a:p>
      </dgm:t>
    </dgm:pt>
    <dgm:pt modelId="{3ABAC95C-E11A-4016-9522-A1080079113E}" type="sibTrans" cxnId="{6DED51D5-9AE0-470A-B4A1-FBB1A2A927D9}">
      <dgm:prSet/>
      <dgm:spPr/>
      <dgm:t>
        <a:bodyPr/>
        <a:lstStyle/>
        <a:p>
          <a:endParaRPr lang="en-US"/>
        </a:p>
      </dgm:t>
    </dgm:pt>
    <dgm:pt modelId="{9A116697-49BD-4618-83D0-6CC56D2DB6F7}">
      <dgm:prSet/>
      <dgm:spPr/>
      <dgm:t>
        <a:bodyPr/>
        <a:lstStyle/>
        <a:p>
          <a:pPr>
            <a:defRPr cap="all"/>
          </a:pPr>
          <a:r>
            <a:rPr lang="en-US"/>
            <a:t>Adaptations/Modifications</a:t>
          </a:r>
        </a:p>
      </dgm:t>
    </dgm:pt>
    <dgm:pt modelId="{EB173009-9080-436A-B2FB-1841F64BF865}" type="parTrans" cxnId="{C8DD14F2-A68C-4BE8-8189-CFE794D25DF8}">
      <dgm:prSet/>
      <dgm:spPr/>
      <dgm:t>
        <a:bodyPr/>
        <a:lstStyle/>
        <a:p>
          <a:endParaRPr lang="en-US"/>
        </a:p>
      </dgm:t>
    </dgm:pt>
    <dgm:pt modelId="{9BAB9EF6-E915-4162-AE81-CCD56AE9CEC1}" type="sibTrans" cxnId="{C8DD14F2-A68C-4BE8-8189-CFE794D25DF8}">
      <dgm:prSet/>
      <dgm:spPr/>
      <dgm:t>
        <a:bodyPr/>
        <a:lstStyle/>
        <a:p>
          <a:endParaRPr lang="en-US"/>
        </a:p>
      </dgm:t>
    </dgm:pt>
    <dgm:pt modelId="{F5337A99-70FD-426B-83F2-50C361C14CDA}">
      <dgm:prSet/>
      <dgm:spPr/>
      <dgm:t>
        <a:bodyPr/>
        <a:lstStyle/>
        <a:p>
          <a:pPr>
            <a:defRPr cap="all"/>
          </a:pPr>
          <a:r>
            <a:rPr lang="en-US"/>
            <a:t>Assessments/Grades</a:t>
          </a:r>
        </a:p>
      </dgm:t>
    </dgm:pt>
    <dgm:pt modelId="{623B38DD-3383-415C-8F97-879ADB0D8542}" type="parTrans" cxnId="{78DB904F-4DA5-4C18-BB08-71A1FAA74ABE}">
      <dgm:prSet/>
      <dgm:spPr/>
      <dgm:t>
        <a:bodyPr/>
        <a:lstStyle/>
        <a:p>
          <a:endParaRPr lang="en-US"/>
        </a:p>
      </dgm:t>
    </dgm:pt>
    <dgm:pt modelId="{FBAF2469-9A45-491D-87BA-0C5A0F8E83ED}" type="sibTrans" cxnId="{78DB904F-4DA5-4C18-BB08-71A1FAA74ABE}">
      <dgm:prSet/>
      <dgm:spPr/>
      <dgm:t>
        <a:bodyPr/>
        <a:lstStyle/>
        <a:p>
          <a:endParaRPr lang="en-US"/>
        </a:p>
      </dgm:t>
    </dgm:pt>
    <dgm:pt modelId="{B3812BE9-F5DE-4807-91DF-CF1E6B6DF82E}" type="pres">
      <dgm:prSet presAssocID="{66E48A53-28F8-4F71-AAD0-AD6232503F7A}" presName="root" presStyleCnt="0">
        <dgm:presLayoutVars>
          <dgm:dir/>
          <dgm:resizeHandles val="exact"/>
        </dgm:presLayoutVars>
      </dgm:prSet>
      <dgm:spPr/>
    </dgm:pt>
    <dgm:pt modelId="{C150DFB1-F2EF-4304-9BEF-36EF42595AE0}" type="pres">
      <dgm:prSet presAssocID="{CAC83551-12DA-4185-BBC5-B1FB83B2E14B}" presName="compNode" presStyleCnt="0"/>
      <dgm:spPr/>
    </dgm:pt>
    <dgm:pt modelId="{86020B27-38EB-44DA-90DF-5655981A3041}" type="pres">
      <dgm:prSet presAssocID="{CAC83551-12DA-4185-BBC5-B1FB83B2E14B}" presName="iconBgRect" presStyleLbl="bgShp" presStyleIdx="0" presStyleCnt="6"/>
      <dgm:spPr>
        <a:prstGeom prst="round2DiagRect">
          <a:avLst>
            <a:gd name="adj1" fmla="val 29727"/>
            <a:gd name="adj2" fmla="val 0"/>
          </a:avLst>
        </a:prstGeom>
      </dgm:spPr>
    </dgm:pt>
    <dgm:pt modelId="{E1511CC6-7BEC-4125-8192-0670B88CF0A1}" type="pres">
      <dgm:prSet presAssocID="{CAC83551-12DA-4185-BBC5-B1FB83B2E14B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ducation"/>
        </a:ext>
      </dgm:extLst>
    </dgm:pt>
    <dgm:pt modelId="{5CC9805C-01B9-4E66-BD32-93A43ACE3C70}" type="pres">
      <dgm:prSet presAssocID="{CAC83551-12DA-4185-BBC5-B1FB83B2E14B}" presName="spaceRect" presStyleCnt="0"/>
      <dgm:spPr/>
    </dgm:pt>
    <dgm:pt modelId="{DD912254-94E7-4F64-844C-9CD22D333B9D}" type="pres">
      <dgm:prSet presAssocID="{CAC83551-12DA-4185-BBC5-B1FB83B2E14B}" presName="textRect" presStyleLbl="revTx" presStyleIdx="0" presStyleCnt="6">
        <dgm:presLayoutVars>
          <dgm:chMax val="1"/>
          <dgm:chPref val="1"/>
        </dgm:presLayoutVars>
      </dgm:prSet>
      <dgm:spPr/>
    </dgm:pt>
    <dgm:pt modelId="{2FF274FA-E4DE-4BF2-9C26-72DE0BF440ED}" type="pres">
      <dgm:prSet presAssocID="{C9BC8A83-1EF3-40CE-B0F7-0BE20D1231E6}" presName="sibTrans" presStyleCnt="0"/>
      <dgm:spPr/>
    </dgm:pt>
    <dgm:pt modelId="{369136A3-C383-4B62-9F78-7DB38AAC429D}" type="pres">
      <dgm:prSet presAssocID="{167600A2-4DBC-4E5F-8656-9BF180704E0C}" presName="compNode" presStyleCnt="0"/>
      <dgm:spPr/>
    </dgm:pt>
    <dgm:pt modelId="{ED2AC879-7EA2-44B4-88A1-D98650E92574}" type="pres">
      <dgm:prSet presAssocID="{167600A2-4DBC-4E5F-8656-9BF180704E0C}" presName="iconBgRect" presStyleLbl="bgShp" presStyleIdx="1" presStyleCnt="6"/>
      <dgm:spPr>
        <a:prstGeom prst="round2DiagRect">
          <a:avLst>
            <a:gd name="adj1" fmla="val 29727"/>
            <a:gd name="adj2" fmla="val 0"/>
          </a:avLst>
        </a:prstGeom>
      </dgm:spPr>
    </dgm:pt>
    <dgm:pt modelId="{02F3A128-E290-485B-A974-3810B89DCF9F}" type="pres">
      <dgm:prSet presAssocID="{167600A2-4DBC-4E5F-8656-9BF180704E0C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mwork"/>
        </a:ext>
      </dgm:extLst>
    </dgm:pt>
    <dgm:pt modelId="{113B4CEC-1B49-4F78-BA65-1CE166654EC8}" type="pres">
      <dgm:prSet presAssocID="{167600A2-4DBC-4E5F-8656-9BF180704E0C}" presName="spaceRect" presStyleCnt="0"/>
      <dgm:spPr/>
    </dgm:pt>
    <dgm:pt modelId="{45D8FE0C-397C-4B09-B178-FA5442B547F3}" type="pres">
      <dgm:prSet presAssocID="{167600A2-4DBC-4E5F-8656-9BF180704E0C}" presName="textRect" presStyleLbl="revTx" presStyleIdx="1" presStyleCnt="6">
        <dgm:presLayoutVars>
          <dgm:chMax val="1"/>
          <dgm:chPref val="1"/>
        </dgm:presLayoutVars>
      </dgm:prSet>
      <dgm:spPr/>
    </dgm:pt>
    <dgm:pt modelId="{B70ECA10-772E-42B0-8ED4-E46C0F06EE2A}" type="pres">
      <dgm:prSet presAssocID="{D9DFFF0A-FA03-486B-895F-14E6DD5F39AA}" presName="sibTrans" presStyleCnt="0"/>
      <dgm:spPr/>
    </dgm:pt>
    <dgm:pt modelId="{A5CA5195-F1DC-487A-B3E4-73055D2C4D9E}" type="pres">
      <dgm:prSet presAssocID="{1D5511CE-3A71-4475-AD2E-93D30A88B607}" presName="compNode" presStyleCnt="0"/>
      <dgm:spPr/>
    </dgm:pt>
    <dgm:pt modelId="{5D32259E-53D3-41FB-B070-12A36E127116}" type="pres">
      <dgm:prSet presAssocID="{1D5511CE-3A71-4475-AD2E-93D30A88B607}" presName="iconBgRect" presStyleLbl="bgShp" presStyleIdx="2" presStyleCnt="6"/>
      <dgm:spPr>
        <a:prstGeom prst="round2DiagRect">
          <a:avLst>
            <a:gd name="adj1" fmla="val 29727"/>
            <a:gd name="adj2" fmla="val 0"/>
          </a:avLst>
        </a:prstGeom>
      </dgm:spPr>
    </dgm:pt>
    <dgm:pt modelId="{AAE087CF-69E1-426F-9FBD-DC48B6A6BD0A}" type="pres">
      <dgm:prSet presAssocID="{1D5511CE-3A71-4475-AD2E-93D30A88B607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ople"/>
        </a:ext>
      </dgm:extLst>
    </dgm:pt>
    <dgm:pt modelId="{B4373527-6460-4CF1-A09A-54AFC74236C3}" type="pres">
      <dgm:prSet presAssocID="{1D5511CE-3A71-4475-AD2E-93D30A88B607}" presName="spaceRect" presStyleCnt="0"/>
      <dgm:spPr/>
    </dgm:pt>
    <dgm:pt modelId="{FC567CAE-7CE4-4193-9B75-1EF0A3309100}" type="pres">
      <dgm:prSet presAssocID="{1D5511CE-3A71-4475-AD2E-93D30A88B607}" presName="textRect" presStyleLbl="revTx" presStyleIdx="2" presStyleCnt="6">
        <dgm:presLayoutVars>
          <dgm:chMax val="1"/>
          <dgm:chPref val="1"/>
        </dgm:presLayoutVars>
      </dgm:prSet>
      <dgm:spPr/>
    </dgm:pt>
    <dgm:pt modelId="{C9EE744B-9EDD-429F-92E2-07760A75C44F}" type="pres">
      <dgm:prSet presAssocID="{79366E1E-F5E8-4D28-BB23-0F9474C56759}" presName="sibTrans" presStyleCnt="0"/>
      <dgm:spPr/>
    </dgm:pt>
    <dgm:pt modelId="{FBDAFB02-8AB5-4912-B43B-7D4549F32C62}" type="pres">
      <dgm:prSet presAssocID="{C4CC0C8C-6DD9-41EB-B08F-D4A73175B875}" presName="compNode" presStyleCnt="0"/>
      <dgm:spPr/>
    </dgm:pt>
    <dgm:pt modelId="{1A71CD93-C9A1-4658-A30C-E1BC43354985}" type="pres">
      <dgm:prSet presAssocID="{C4CC0C8C-6DD9-41EB-B08F-D4A73175B875}" presName="iconBgRect" presStyleLbl="bgShp" presStyleIdx="3" presStyleCnt="6"/>
      <dgm:spPr>
        <a:prstGeom prst="round2DiagRect">
          <a:avLst>
            <a:gd name="adj1" fmla="val 29727"/>
            <a:gd name="adj2" fmla="val 0"/>
          </a:avLst>
        </a:prstGeom>
      </dgm:spPr>
    </dgm:pt>
    <dgm:pt modelId="{6440E0F8-90DC-4B87-A1E7-953C5A521D13}" type="pres">
      <dgm:prSet presAssocID="{C4CC0C8C-6DD9-41EB-B08F-D4A73175B875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rkforceManagement"/>
        </a:ext>
      </dgm:extLst>
    </dgm:pt>
    <dgm:pt modelId="{D67D88B2-5D7B-4701-9A7E-31C5804CC074}" type="pres">
      <dgm:prSet presAssocID="{C4CC0C8C-6DD9-41EB-B08F-D4A73175B875}" presName="spaceRect" presStyleCnt="0"/>
      <dgm:spPr/>
    </dgm:pt>
    <dgm:pt modelId="{DE5A1781-6160-4BBA-ACCC-98BCA27AB356}" type="pres">
      <dgm:prSet presAssocID="{C4CC0C8C-6DD9-41EB-B08F-D4A73175B875}" presName="textRect" presStyleLbl="revTx" presStyleIdx="3" presStyleCnt="6">
        <dgm:presLayoutVars>
          <dgm:chMax val="1"/>
          <dgm:chPref val="1"/>
        </dgm:presLayoutVars>
      </dgm:prSet>
      <dgm:spPr/>
    </dgm:pt>
    <dgm:pt modelId="{1BCAC9D5-FBB0-4ECB-8EFB-5A1E7DB9822D}" type="pres">
      <dgm:prSet presAssocID="{3ABAC95C-E11A-4016-9522-A1080079113E}" presName="sibTrans" presStyleCnt="0"/>
      <dgm:spPr/>
    </dgm:pt>
    <dgm:pt modelId="{52B886D7-4286-49B1-9A8E-5BD33CE5D8EC}" type="pres">
      <dgm:prSet presAssocID="{9A116697-49BD-4618-83D0-6CC56D2DB6F7}" presName="compNode" presStyleCnt="0"/>
      <dgm:spPr/>
    </dgm:pt>
    <dgm:pt modelId="{70FD02B8-6247-450B-90BA-72E5BC425B99}" type="pres">
      <dgm:prSet presAssocID="{9A116697-49BD-4618-83D0-6CC56D2DB6F7}" presName="iconBgRect" presStyleLbl="bgShp" presStyleIdx="4" presStyleCnt="6"/>
      <dgm:spPr>
        <a:prstGeom prst="round2DiagRect">
          <a:avLst>
            <a:gd name="adj1" fmla="val 29727"/>
            <a:gd name="adj2" fmla="val 0"/>
          </a:avLst>
        </a:prstGeom>
      </dgm:spPr>
    </dgm:pt>
    <dgm:pt modelId="{F5AEF303-06B4-4EB8-9EC3-AAA54FE043EC}" type="pres">
      <dgm:prSet presAssocID="{9A116697-49BD-4618-83D0-6CC56D2DB6F7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rachute"/>
        </a:ext>
      </dgm:extLst>
    </dgm:pt>
    <dgm:pt modelId="{D7E13CF0-070A-4010-A976-07262760E484}" type="pres">
      <dgm:prSet presAssocID="{9A116697-49BD-4618-83D0-6CC56D2DB6F7}" presName="spaceRect" presStyleCnt="0"/>
      <dgm:spPr/>
    </dgm:pt>
    <dgm:pt modelId="{5F3D061D-3BAD-464E-A288-7D0D87A472F1}" type="pres">
      <dgm:prSet presAssocID="{9A116697-49BD-4618-83D0-6CC56D2DB6F7}" presName="textRect" presStyleLbl="revTx" presStyleIdx="4" presStyleCnt="6">
        <dgm:presLayoutVars>
          <dgm:chMax val="1"/>
          <dgm:chPref val="1"/>
        </dgm:presLayoutVars>
      </dgm:prSet>
      <dgm:spPr/>
    </dgm:pt>
    <dgm:pt modelId="{BEF33FFD-79E5-4C8E-984E-600E58A4A5BB}" type="pres">
      <dgm:prSet presAssocID="{9BAB9EF6-E915-4162-AE81-CCD56AE9CEC1}" presName="sibTrans" presStyleCnt="0"/>
      <dgm:spPr/>
    </dgm:pt>
    <dgm:pt modelId="{1D275CD2-FE6F-4627-AFAC-39578A3713F4}" type="pres">
      <dgm:prSet presAssocID="{F5337A99-70FD-426B-83F2-50C361C14CDA}" presName="compNode" presStyleCnt="0"/>
      <dgm:spPr/>
    </dgm:pt>
    <dgm:pt modelId="{2EE09AAC-EE82-4040-BB28-B433DD7B9971}" type="pres">
      <dgm:prSet presAssocID="{F5337A99-70FD-426B-83F2-50C361C14CDA}" presName="iconBgRect" presStyleLbl="bgShp" presStyleIdx="5" presStyleCnt="6"/>
      <dgm:spPr>
        <a:prstGeom prst="round2DiagRect">
          <a:avLst>
            <a:gd name="adj1" fmla="val 29727"/>
            <a:gd name="adj2" fmla="val 0"/>
          </a:avLst>
        </a:prstGeom>
      </dgm:spPr>
    </dgm:pt>
    <dgm:pt modelId="{661CED60-573E-4BFF-A19F-E83C781F4A8B}" type="pres">
      <dgm:prSet presAssocID="{F5337A99-70FD-426B-83F2-50C361C14CDA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ctionaryRemove"/>
        </a:ext>
      </dgm:extLst>
    </dgm:pt>
    <dgm:pt modelId="{85C70EE2-C216-461C-92D6-FE46A93A8DE5}" type="pres">
      <dgm:prSet presAssocID="{F5337A99-70FD-426B-83F2-50C361C14CDA}" presName="spaceRect" presStyleCnt="0"/>
      <dgm:spPr/>
    </dgm:pt>
    <dgm:pt modelId="{350E922D-A587-4FED-BB6A-29DC19A3342C}" type="pres">
      <dgm:prSet presAssocID="{F5337A99-70FD-426B-83F2-50C361C14CDA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284DB715-894D-44B8-BAF1-D0B8AD7047E8}" type="presOf" srcId="{C4CC0C8C-6DD9-41EB-B08F-D4A73175B875}" destId="{DE5A1781-6160-4BBA-ACCC-98BCA27AB356}" srcOrd="0" destOrd="0" presId="urn:microsoft.com/office/officeart/2018/5/layout/IconLeafLabelList"/>
    <dgm:cxn modelId="{AC0E0630-2799-458F-B2FB-66D4D4DEAA08}" srcId="{66E48A53-28F8-4F71-AAD0-AD6232503F7A}" destId="{1D5511CE-3A71-4475-AD2E-93D30A88B607}" srcOrd="2" destOrd="0" parTransId="{8C364666-6F6D-4C88-AEB8-58E753B13101}" sibTransId="{79366E1E-F5E8-4D28-BB23-0F9474C56759}"/>
    <dgm:cxn modelId="{F58A0733-49EC-4BE0-A231-34D328C00F6B}" srcId="{66E48A53-28F8-4F71-AAD0-AD6232503F7A}" destId="{167600A2-4DBC-4E5F-8656-9BF180704E0C}" srcOrd="1" destOrd="0" parTransId="{4CDBDE53-AC3F-489B-899D-0C7DE3888769}" sibTransId="{D9DFFF0A-FA03-486B-895F-14E6DD5F39AA}"/>
    <dgm:cxn modelId="{4CF96066-DCEE-48C8-B373-BA47DEE99BC7}" type="presOf" srcId="{CAC83551-12DA-4185-BBC5-B1FB83B2E14B}" destId="{DD912254-94E7-4F64-844C-9CD22D333B9D}" srcOrd="0" destOrd="0" presId="urn:microsoft.com/office/officeart/2018/5/layout/IconLeafLabelList"/>
    <dgm:cxn modelId="{8B101A6B-FD1C-4FBD-8569-9FB4C0A33B01}" srcId="{66E48A53-28F8-4F71-AAD0-AD6232503F7A}" destId="{CAC83551-12DA-4185-BBC5-B1FB83B2E14B}" srcOrd="0" destOrd="0" parTransId="{0296A7B0-BEA6-46A0-A5E2-40D4F29D55D3}" sibTransId="{C9BC8A83-1EF3-40CE-B0F7-0BE20D1231E6}"/>
    <dgm:cxn modelId="{78DB904F-4DA5-4C18-BB08-71A1FAA74ABE}" srcId="{66E48A53-28F8-4F71-AAD0-AD6232503F7A}" destId="{F5337A99-70FD-426B-83F2-50C361C14CDA}" srcOrd="5" destOrd="0" parTransId="{623B38DD-3383-415C-8F97-879ADB0D8542}" sibTransId="{FBAF2469-9A45-491D-87BA-0C5A0F8E83ED}"/>
    <dgm:cxn modelId="{20612B85-29A1-4683-96C9-301DC5216000}" type="presOf" srcId="{66E48A53-28F8-4F71-AAD0-AD6232503F7A}" destId="{B3812BE9-F5DE-4807-91DF-CF1E6B6DF82E}" srcOrd="0" destOrd="0" presId="urn:microsoft.com/office/officeart/2018/5/layout/IconLeafLabelList"/>
    <dgm:cxn modelId="{008E218F-747C-4FAC-A477-0C4C04630E24}" type="presOf" srcId="{F5337A99-70FD-426B-83F2-50C361C14CDA}" destId="{350E922D-A587-4FED-BB6A-29DC19A3342C}" srcOrd="0" destOrd="0" presId="urn:microsoft.com/office/officeart/2018/5/layout/IconLeafLabelList"/>
    <dgm:cxn modelId="{C234C78F-A78B-4D77-A15F-866E8E106886}" type="presOf" srcId="{1D5511CE-3A71-4475-AD2E-93D30A88B607}" destId="{FC567CAE-7CE4-4193-9B75-1EF0A3309100}" srcOrd="0" destOrd="0" presId="urn:microsoft.com/office/officeart/2018/5/layout/IconLeafLabelList"/>
    <dgm:cxn modelId="{94F1479E-CBB3-452D-8330-9ACC360D4C9D}" type="presOf" srcId="{167600A2-4DBC-4E5F-8656-9BF180704E0C}" destId="{45D8FE0C-397C-4B09-B178-FA5442B547F3}" srcOrd="0" destOrd="0" presId="urn:microsoft.com/office/officeart/2018/5/layout/IconLeafLabelList"/>
    <dgm:cxn modelId="{6DED51D5-9AE0-470A-B4A1-FBB1A2A927D9}" srcId="{66E48A53-28F8-4F71-AAD0-AD6232503F7A}" destId="{C4CC0C8C-6DD9-41EB-B08F-D4A73175B875}" srcOrd="3" destOrd="0" parTransId="{25191BCB-2C4E-4291-93DA-A6EE8908297B}" sibTransId="{3ABAC95C-E11A-4016-9522-A1080079113E}"/>
    <dgm:cxn modelId="{75B30AE7-7667-4BA0-904C-EDE25BB38DF3}" type="presOf" srcId="{9A116697-49BD-4618-83D0-6CC56D2DB6F7}" destId="{5F3D061D-3BAD-464E-A288-7D0D87A472F1}" srcOrd="0" destOrd="0" presId="urn:microsoft.com/office/officeart/2018/5/layout/IconLeafLabelList"/>
    <dgm:cxn modelId="{C8DD14F2-A68C-4BE8-8189-CFE794D25DF8}" srcId="{66E48A53-28F8-4F71-AAD0-AD6232503F7A}" destId="{9A116697-49BD-4618-83D0-6CC56D2DB6F7}" srcOrd="4" destOrd="0" parTransId="{EB173009-9080-436A-B2FB-1841F64BF865}" sibTransId="{9BAB9EF6-E915-4162-AE81-CCD56AE9CEC1}"/>
    <dgm:cxn modelId="{41DDD7C8-26B7-42AE-8847-CAC29FC96C11}" type="presParOf" srcId="{B3812BE9-F5DE-4807-91DF-CF1E6B6DF82E}" destId="{C150DFB1-F2EF-4304-9BEF-36EF42595AE0}" srcOrd="0" destOrd="0" presId="urn:microsoft.com/office/officeart/2018/5/layout/IconLeafLabelList"/>
    <dgm:cxn modelId="{C0BF55FC-CFBC-4BC1-A9A9-CA4FC130A334}" type="presParOf" srcId="{C150DFB1-F2EF-4304-9BEF-36EF42595AE0}" destId="{86020B27-38EB-44DA-90DF-5655981A3041}" srcOrd="0" destOrd="0" presId="urn:microsoft.com/office/officeart/2018/5/layout/IconLeafLabelList"/>
    <dgm:cxn modelId="{F0843D6F-4D93-44EC-BF0F-069B24F44BCE}" type="presParOf" srcId="{C150DFB1-F2EF-4304-9BEF-36EF42595AE0}" destId="{E1511CC6-7BEC-4125-8192-0670B88CF0A1}" srcOrd="1" destOrd="0" presId="urn:microsoft.com/office/officeart/2018/5/layout/IconLeafLabelList"/>
    <dgm:cxn modelId="{83A8A0F5-50D2-430A-B08B-1B39F2E6A38F}" type="presParOf" srcId="{C150DFB1-F2EF-4304-9BEF-36EF42595AE0}" destId="{5CC9805C-01B9-4E66-BD32-93A43ACE3C70}" srcOrd="2" destOrd="0" presId="urn:microsoft.com/office/officeart/2018/5/layout/IconLeafLabelList"/>
    <dgm:cxn modelId="{76C61910-2FCB-4771-B35A-BC37DE9F6A05}" type="presParOf" srcId="{C150DFB1-F2EF-4304-9BEF-36EF42595AE0}" destId="{DD912254-94E7-4F64-844C-9CD22D333B9D}" srcOrd="3" destOrd="0" presId="urn:microsoft.com/office/officeart/2018/5/layout/IconLeafLabelList"/>
    <dgm:cxn modelId="{C8CA3427-99D3-43C9-8FFB-7114706820C7}" type="presParOf" srcId="{B3812BE9-F5DE-4807-91DF-CF1E6B6DF82E}" destId="{2FF274FA-E4DE-4BF2-9C26-72DE0BF440ED}" srcOrd="1" destOrd="0" presId="urn:microsoft.com/office/officeart/2018/5/layout/IconLeafLabelList"/>
    <dgm:cxn modelId="{A63D9508-BE41-4F21-AF26-08077E104FE3}" type="presParOf" srcId="{B3812BE9-F5DE-4807-91DF-CF1E6B6DF82E}" destId="{369136A3-C383-4B62-9F78-7DB38AAC429D}" srcOrd="2" destOrd="0" presId="urn:microsoft.com/office/officeart/2018/5/layout/IconLeafLabelList"/>
    <dgm:cxn modelId="{62BC217A-5CB3-498D-A8CA-130EEB4DE629}" type="presParOf" srcId="{369136A3-C383-4B62-9F78-7DB38AAC429D}" destId="{ED2AC879-7EA2-44B4-88A1-D98650E92574}" srcOrd="0" destOrd="0" presId="urn:microsoft.com/office/officeart/2018/5/layout/IconLeafLabelList"/>
    <dgm:cxn modelId="{8EDC9C04-B228-460A-8C6A-48A3E1CA432E}" type="presParOf" srcId="{369136A3-C383-4B62-9F78-7DB38AAC429D}" destId="{02F3A128-E290-485B-A974-3810B89DCF9F}" srcOrd="1" destOrd="0" presId="urn:microsoft.com/office/officeart/2018/5/layout/IconLeafLabelList"/>
    <dgm:cxn modelId="{D48698F0-48F6-4F9F-978B-4B1B8B2FC0AC}" type="presParOf" srcId="{369136A3-C383-4B62-9F78-7DB38AAC429D}" destId="{113B4CEC-1B49-4F78-BA65-1CE166654EC8}" srcOrd="2" destOrd="0" presId="urn:microsoft.com/office/officeart/2018/5/layout/IconLeafLabelList"/>
    <dgm:cxn modelId="{DABC6F45-0F7F-4157-A9B5-DD46D40148A9}" type="presParOf" srcId="{369136A3-C383-4B62-9F78-7DB38AAC429D}" destId="{45D8FE0C-397C-4B09-B178-FA5442B547F3}" srcOrd="3" destOrd="0" presId="urn:microsoft.com/office/officeart/2018/5/layout/IconLeafLabelList"/>
    <dgm:cxn modelId="{2FD46F16-F7A6-478A-B95B-47D48CD49664}" type="presParOf" srcId="{B3812BE9-F5DE-4807-91DF-CF1E6B6DF82E}" destId="{B70ECA10-772E-42B0-8ED4-E46C0F06EE2A}" srcOrd="3" destOrd="0" presId="urn:microsoft.com/office/officeart/2018/5/layout/IconLeafLabelList"/>
    <dgm:cxn modelId="{D90EC728-B5C0-49A5-ACBF-2062E0437200}" type="presParOf" srcId="{B3812BE9-F5DE-4807-91DF-CF1E6B6DF82E}" destId="{A5CA5195-F1DC-487A-B3E4-73055D2C4D9E}" srcOrd="4" destOrd="0" presId="urn:microsoft.com/office/officeart/2018/5/layout/IconLeafLabelList"/>
    <dgm:cxn modelId="{130BB7A5-0662-4FF4-AF13-DE8725B141D7}" type="presParOf" srcId="{A5CA5195-F1DC-487A-B3E4-73055D2C4D9E}" destId="{5D32259E-53D3-41FB-B070-12A36E127116}" srcOrd="0" destOrd="0" presId="urn:microsoft.com/office/officeart/2018/5/layout/IconLeafLabelList"/>
    <dgm:cxn modelId="{12BCBD17-2BDE-4062-8F87-1EF8C7707DF8}" type="presParOf" srcId="{A5CA5195-F1DC-487A-B3E4-73055D2C4D9E}" destId="{AAE087CF-69E1-426F-9FBD-DC48B6A6BD0A}" srcOrd="1" destOrd="0" presId="urn:microsoft.com/office/officeart/2018/5/layout/IconLeafLabelList"/>
    <dgm:cxn modelId="{58CA1D32-8A30-4C63-8C32-C066A249A126}" type="presParOf" srcId="{A5CA5195-F1DC-487A-B3E4-73055D2C4D9E}" destId="{B4373527-6460-4CF1-A09A-54AFC74236C3}" srcOrd="2" destOrd="0" presId="urn:microsoft.com/office/officeart/2018/5/layout/IconLeafLabelList"/>
    <dgm:cxn modelId="{204D4B44-8856-4379-B0D5-9D1279EE32B7}" type="presParOf" srcId="{A5CA5195-F1DC-487A-B3E4-73055D2C4D9E}" destId="{FC567CAE-7CE4-4193-9B75-1EF0A3309100}" srcOrd="3" destOrd="0" presId="urn:microsoft.com/office/officeart/2018/5/layout/IconLeafLabelList"/>
    <dgm:cxn modelId="{162F9B7D-AEC0-42C8-AF86-97390A3AC47B}" type="presParOf" srcId="{B3812BE9-F5DE-4807-91DF-CF1E6B6DF82E}" destId="{C9EE744B-9EDD-429F-92E2-07760A75C44F}" srcOrd="5" destOrd="0" presId="urn:microsoft.com/office/officeart/2018/5/layout/IconLeafLabelList"/>
    <dgm:cxn modelId="{9E441C3A-2D61-4A4D-AEF5-CD32FD3B8D80}" type="presParOf" srcId="{B3812BE9-F5DE-4807-91DF-CF1E6B6DF82E}" destId="{FBDAFB02-8AB5-4912-B43B-7D4549F32C62}" srcOrd="6" destOrd="0" presId="urn:microsoft.com/office/officeart/2018/5/layout/IconLeafLabelList"/>
    <dgm:cxn modelId="{4A034437-4FED-4D64-994C-540B4BA32BB8}" type="presParOf" srcId="{FBDAFB02-8AB5-4912-B43B-7D4549F32C62}" destId="{1A71CD93-C9A1-4658-A30C-E1BC43354985}" srcOrd="0" destOrd="0" presId="urn:microsoft.com/office/officeart/2018/5/layout/IconLeafLabelList"/>
    <dgm:cxn modelId="{DF653F35-EE96-4567-9B5C-C268E2E7FE11}" type="presParOf" srcId="{FBDAFB02-8AB5-4912-B43B-7D4549F32C62}" destId="{6440E0F8-90DC-4B87-A1E7-953C5A521D13}" srcOrd="1" destOrd="0" presId="urn:microsoft.com/office/officeart/2018/5/layout/IconLeafLabelList"/>
    <dgm:cxn modelId="{A4C132FD-2344-40D1-9FFD-E044EB1664B7}" type="presParOf" srcId="{FBDAFB02-8AB5-4912-B43B-7D4549F32C62}" destId="{D67D88B2-5D7B-4701-9A7E-31C5804CC074}" srcOrd="2" destOrd="0" presId="urn:microsoft.com/office/officeart/2018/5/layout/IconLeafLabelList"/>
    <dgm:cxn modelId="{0CCFB0CE-5E4E-44E5-8EF0-E18B2CF70020}" type="presParOf" srcId="{FBDAFB02-8AB5-4912-B43B-7D4549F32C62}" destId="{DE5A1781-6160-4BBA-ACCC-98BCA27AB356}" srcOrd="3" destOrd="0" presId="urn:microsoft.com/office/officeart/2018/5/layout/IconLeafLabelList"/>
    <dgm:cxn modelId="{372AD553-90E4-4577-BECD-BFDA4A0989E7}" type="presParOf" srcId="{B3812BE9-F5DE-4807-91DF-CF1E6B6DF82E}" destId="{1BCAC9D5-FBB0-4ECB-8EFB-5A1E7DB9822D}" srcOrd="7" destOrd="0" presId="urn:microsoft.com/office/officeart/2018/5/layout/IconLeafLabelList"/>
    <dgm:cxn modelId="{95524C1F-993C-4F03-9884-D97F3EC744D5}" type="presParOf" srcId="{B3812BE9-F5DE-4807-91DF-CF1E6B6DF82E}" destId="{52B886D7-4286-49B1-9A8E-5BD33CE5D8EC}" srcOrd="8" destOrd="0" presId="urn:microsoft.com/office/officeart/2018/5/layout/IconLeafLabelList"/>
    <dgm:cxn modelId="{D0F33679-05D8-42B5-8C00-5328A469DEFD}" type="presParOf" srcId="{52B886D7-4286-49B1-9A8E-5BD33CE5D8EC}" destId="{70FD02B8-6247-450B-90BA-72E5BC425B99}" srcOrd="0" destOrd="0" presId="urn:microsoft.com/office/officeart/2018/5/layout/IconLeafLabelList"/>
    <dgm:cxn modelId="{9352E625-1CB7-4871-B1F6-B596CBE8AA9F}" type="presParOf" srcId="{52B886D7-4286-49B1-9A8E-5BD33CE5D8EC}" destId="{F5AEF303-06B4-4EB8-9EC3-AAA54FE043EC}" srcOrd="1" destOrd="0" presId="urn:microsoft.com/office/officeart/2018/5/layout/IconLeafLabelList"/>
    <dgm:cxn modelId="{3130D614-C262-4366-8A04-A0A6EDF93E12}" type="presParOf" srcId="{52B886D7-4286-49B1-9A8E-5BD33CE5D8EC}" destId="{D7E13CF0-070A-4010-A976-07262760E484}" srcOrd="2" destOrd="0" presId="urn:microsoft.com/office/officeart/2018/5/layout/IconLeafLabelList"/>
    <dgm:cxn modelId="{E2053910-4F03-439B-B1F0-0C62A960AAF8}" type="presParOf" srcId="{52B886D7-4286-49B1-9A8E-5BD33CE5D8EC}" destId="{5F3D061D-3BAD-464E-A288-7D0D87A472F1}" srcOrd="3" destOrd="0" presId="urn:microsoft.com/office/officeart/2018/5/layout/IconLeafLabelList"/>
    <dgm:cxn modelId="{245E07F8-A884-40AA-A79F-B3E84C087BAE}" type="presParOf" srcId="{B3812BE9-F5DE-4807-91DF-CF1E6B6DF82E}" destId="{BEF33FFD-79E5-4C8E-984E-600E58A4A5BB}" srcOrd="9" destOrd="0" presId="urn:microsoft.com/office/officeart/2018/5/layout/IconLeafLabelList"/>
    <dgm:cxn modelId="{1A44DED2-2192-4C68-BFAB-4383D9C6ECC7}" type="presParOf" srcId="{B3812BE9-F5DE-4807-91DF-CF1E6B6DF82E}" destId="{1D275CD2-FE6F-4627-AFAC-39578A3713F4}" srcOrd="10" destOrd="0" presId="urn:microsoft.com/office/officeart/2018/5/layout/IconLeafLabelList"/>
    <dgm:cxn modelId="{E62626F7-C5C4-439D-A2A4-97EF63075D1E}" type="presParOf" srcId="{1D275CD2-FE6F-4627-AFAC-39578A3713F4}" destId="{2EE09AAC-EE82-4040-BB28-B433DD7B9971}" srcOrd="0" destOrd="0" presId="urn:microsoft.com/office/officeart/2018/5/layout/IconLeafLabelList"/>
    <dgm:cxn modelId="{0D24FFEA-7870-4033-B788-B1141B36FE7F}" type="presParOf" srcId="{1D275CD2-FE6F-4627-AFAC-39578A3713F4}" destId="{661CED60-573E-4BFF-A19F-E83C781F4A8B}" srcOrd="1" destOrd="0" presId="urn:microsoft.com/office/officeart/2018/5/layout/IconLeafLabelList"/>
    <dgm:cxn modelId="{C11F9CE3-DBB3-4B4F-85FB-D6C374AFBAC4}" type="presParOf" srcId="{1D275CD2-FE6F-4627-AFAC-39578A3713F4}" destId="{85C70EE2-C216-461C-92D6-FE46A93A8DE5}" srcOrd="2" destOrd="0" presId="urn:microsoft.com/office/officeart/2018/5/layout/IconLeafLabelList"/>
    <dgm:cxn modelId="{328E8168-E782-455E-AF19-B7EAF58067CC}" type="presParOf" srcId="{1D275CD2-FE6F-4627-AFAC-39578A3713F4}" destId="{350E922D-A587-4FED-BB6A-29DC19A3342C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7B6920-5D5D-42CA-A2C9-C4E89079A8F5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C5C853-7EA9-4778-9A6F-7273C86987A6}">
      <dgm:prSet phldrT="[Text]"/>
      <dgm:spPr/>
      <dgm:t>
        <a:bodyPr/>
        <a:lstStyle/>
        <a:p>
          <a:r>
            <a:rPr lang="en-US">
              <a:cs typeface="Calibri Light"/>
            </a:rPr>
            <a:t>Whole Group Opening</a:t>
          </a:r>
        </a:p>
      </dgm:t>
    </dgm:pt>
    <dgm:pt modelId="{247F630F-BA70-4E46-9D75-3220D5C80A9F}" type="parTrans" cxnId="{60B72DBA-5E18-48AC-A196-98B52EF11693}">
      <dgm:prSet/>
      <dgm:spPr/>
      <dgm:t>
        <a:bodyPr/>
        <a:lstStyle/>
        <a:p>
          <a:endParaRPr lang="en-US"/>
        </a:p>
      </dgm:t>
    </dgm:pt>
    <dgm:pt modelId="{DCCE6ECD-4AAD-4F27-AD6B-1F6F970ED343}" type="sibTrans" cxnId="{60B72DBA-5E18-48AC-A196-98B52EF11693}">
      <dgm:prSet/>
      <dgm:spPr/>
      <dgm:t>
        <a:bodyPr/>
        <a:lstStyle/>
        <a:p>
          <a:endParaRPr lang="en-US"/>
        </a:p>
      </dgm:t>
    </dgm:pt>
    <dgm:pt modelId="{A72B85B3-F176-4962-A7A2-AEB5E026DB77}">
      <dgm:prSet phldrT="[Text]"/>
      <dgm:spPr/>
      <dgm:t>
        <a:bodyPr/>
        <a:lstStyle/>
        <a:p>
          <a:r>
            <a:rPr lang="en-US">
              <a:cs typeface="Calibri Light"/>
            </a:rPr>
            <a:t>Teacher-Directed Instruction: teacher presents new material</a:t>
          </a:r>
        </a:p>
      </dgm:t>
    </dgm:pt>
    <dgm:pt modelId="{C027EF71-82CE-48B5-BD63-DC957D79A34F}" type="parTrans" cxnId="{48800DAF-463A-4770-9057-117DCF29D24C}">
      <dgm:prSet/>
      <dgm:spPr/>
      <dgm:t>
        <a:bodyPr/>
        <a:lstStyle/>
        <a:p>
          <a:endParaRPr lang="en-US"/>
        </a:p>
      </dgm:t>
    </dgm:pt>
    <dgm:pt modelId="{5C1A3CD8-A1FD-444A-B97E-0709B714D21F}" type="sibTrans" cxnId="{48800DAF-463A-4770-9057-117DCF29D24C}">
      <dgm:prSet/>
      <dgm:spPr/>
      <dgm:t>
        <a:bodyPr/>
        <a:lstStyle/>
        <a:p>
          <a:endParaRPr lang="en-US"/>
        </a:p>
      </dgm:t>
    </dgm:pt>
    <dgm:pt modelId="{BFC2E127-0899-4060-ACCC-E73778799B4F}">
      <dgm:prSet phldrT="[Text]"/>
      <dgm:spPr/>
      <dgm:t>
        <a:bodyPr/>
        <a:lstStyle/>
        <a:p>
          <a:r>
            <a:rPr lang="en-US">
              <a:cs typeface="Calibri Light"/>
            </a:rPr>
            <a:t>ESL Teacher-Directed Instruction: ESL teacher presents new material</a:t>
          </a:r>
        </a:p>
      </dgm:t>
    </dgm:pt>
    <dgm:pt modelId="{D4DD8590-AA47-4896-B4A8-C5D7434E35F0}" type="parTrans" cxnId="{479451E7-57C1-4BB9-9BBA-09DC76F5ABC0}">
      <dgm:prSet/>
      <dgm:spPr/>
      <dgm:t>
        <a:bodyPr/>
        <a:lstStyle/>
        <a:p>
          <a:endParaRPr lang="en-US"/>
        </a:p>
      </dgm:t>
    </dgm:pt>
    <dgm:pt modelId="{BE009D2D-509B-4ADB-939F-2A4967976966}" type="sibTrans" cxnId="{479451E7-57C1-4BB9-9BBA-09DC76F5ABC0}">
      <dgm:prSet/>
      <dgm:spPr/>
      <dgm:t>
        <a:bodyPr/>
        <a:lstStyle/>
        <a:p>
          <a:endParaRPr lang="en-US"/>
        </a:p>
      </dgm:t>
    </dgm:pt>
    <dgm:pt modelId="{0E6E3A92-B889-492D-838F-B34B4BEB01FF}">
      <dgm:prSet phldrT="[Text]"/>
      <dgm:spPr/>
      <dgm:t>
        <a:bodyPr/>
        <a:lstStyle/>
        <a:p>
          <a:r>
            <a:rPr lang="en-US">
              <a:cs typeface="Calibri Light"/>
            </a:rPr>
            <a:t>Student-Directed Activity Students work on activities related to new materials presented</a:t>
          </a:r>
        </a:p>
      </dgm:t>
    </dgm:pt>
    <dgm:pt modelId="{8A8A9BF9-7711-481C-BEBC-36250B2D845D}" type="parTrans" cxnId="{0114B5B1-C1AA-4634-BA72-27740B137D19}">
      <dgm:prSet/>
      <dgm:spPr/>
      <dgm:t>
        <a:bodyPr/>
        <a:lstStyle/>
        <a:p>
          <a:endParaRPr lang="en-US"/>
        </a:p>
      </dgm:t>
    </dgm:pt>
    <dgm:pt modelId="{739D4C0E-3575-4B9A-9B68-FBBB75D0BA22}" type="sibTrans" cxnId="{0114B5B1-C1AA-4634-BA72-27740B137D19}">
      <dgm:prSet/>
      <dgm:spPr/>
      <dgm:t>
        <a:bodyPr/>
        <a:lstStyle/>
        <a:p>
          <a:endParaRPr lang="en-US"/>
        </a:p>
      </dgm:t>
    </dgm:pt>
    <dgm:pt modelId="{323C979E-F13A-431E-BC10-C3C2CFC8BB6B}">
      <dgm:prSet phldrT="[Text]"/>
      <dgm:spPr/>
      <dgm:t>
        <a:bodyPr/>
        <a:lstStyle/>
        <a:p>
          <a:r>
            <a:rPr lang="en-US">
              <a:cs typeface="Calibri Light"/>
            </a:rPr>
            <a:t>Teacher-Directed Instruction: teacher presents new material</a:t>
          </a:r>
        </a:p>
      </dgm:t>
    </dgm:pt>
    <dgm:pt modelId="{B2BE05DD-45DE-4690-B20E-9494A84ECABB}" type="parTrans" cxnId="{F6792645-0781-46CF-A9DF-55E95A8F27C1}">
      <dgm:prSet/>
      <dgm:spPr/>
      <dgm:t>
        <a:bodyPr/>
        <a:lstStyle/>
        <a:p>
          <a:endParaRPr lang="en-US"/>
        </a:p>
      </dgm:t>
    </dgm:pt>
    <dgm:pt modelId="{54248033-F629-4376-8C82-4F5C6E0ACA85}" type="sibTrans" cxnId="{F6792645-0781-46CF-A9DF-55E95A8F27C1}">
      <dgm:prSet/>
      <dgm:spPr/>
      <dgm:t>
        <a:bodyPr/>
        <a:lstStyle/>
        <a:p>
          <a:endParaRPr lang="en-US"/>
        </a:p>
      </dgm:t>
    </dgm:pt>
    <dgm:pt modelId="{05CB7DA3-7CA8-49C3-8C99-DDC0EC5B820A}">
      <dgm:prSet phldrT="[Text]"/>
      <dgm:spPr/>
      <dgm:t>
        <a:bodyPr/>
        <a:lstStyle/>
        <a:p>
          <a:r>
            <a:rPr lang="en-US">
              <a:cs typeface="Calibri Light"/>
            </a:rPr>
            <a:t>Student-Directed Activity:Technology Center</a:t>
          </a:r>
        </a:p>
      </dgm:t>
    </dgm:pt>
    <dgm:pt modelId="{92D35B8F-796A-41D5-976B-46EB92344B1F}" type="parTrans" cxnId="{A0FE25EF-C8A8-415A-A7C8-424B6E3DAC4F}">
      <dgm:prSet/>
      <dgm:spPr/>
      <dgm:t>
        <a:bodyPr/>
        <a:lstStyle/>
        <a:p>
          <a:endParaRPr lang="en-US"/>
        </a:p>
      </dgm:t>
    </dgm:pt>
    <dgm:pt modelId="{49D37555-8340-4E0A-B885-BC082C40FED5}" type="sibTrans" cxnId="{A0FE25EF-C8A8-415A-A7C8-424B6E3DAC4F}">
      <dgm:prSet/>
      <dgm:spPr/>
      <dgm:t>
        <a:bodyPr/>
        <a:lstStyle/>
        <a:p>
          <a:endParaRPr lang="en-US"/>
        </a:p>
      </dgm:t>
    </dgm:pt>
    <dgm:pt modelId="{15188DC8-52D9-4AFF-8097-FAE6947ED60A}">
      <dgm:prSet phldrT="[Text]"/>
      <dgm:spPr/>
      <dgm:t>
        <a:bodyPr/>
        <a:lstStyle/>
        <a:p>
          <a:r>
            <a:rPr lang="en-US">
              <a:cs typeface="Calibri Light"/>
            </a:rPr>
            <a:t>ESL Teacher-Directed Instruction:ESL teacher presents materials</a:t>
          </a:r>
        </a:p>
      </dgm:t>
    </dgm:pt>
    <dgm:pt modelId="{0DF720B7-E3AD-4607-AAE7-EAC32DE5F9FF}" type="parTrans" cxnId="{BA86F979-8DF3-4868-8864-C1BF421BFF1F}">
      <dgm:prSet/>
      <dgm:spPr/>
      <dgm:t>
        <a:bodyPr/>
        <a:lstStyle/>
        <a:p>
          <a:endParaRPr lang="en-US"/>
        </a:p>
      </dgm:t>
    </dgm:pt>
    <dgm:pt modelId="{686DA4A0-60D3-4229-BDE7-2DFE02B1AB90}" type="sibTrans" cxnId="{BA86F979-8DF3-4868-8864-C1BF421BFF1F}">
      <dgm:prSet/>
      <dgm:spPr/>
      <dgm:t>
        <a:bodyPr/>
        <a:lstStyle/>
        <a:p>
          <a:endParaRPr lang="en-US"/>
        </a:p>
      </dgm:t>
    </dgm:pt>
    <dgm:pt modelId="{F5AB2CC2-B0A5-408E-84F1-D829E2A7452B}">
      <dgm:prSet phldrT="[Text]"/>
      <dgm:spPr/>
      <dgm:t>
        <a:bodyPr/>
        <a:lstStyle/>
        <a:p>
          <a:endParaRPr lang="en-US" dirty="0">
            <a:cs typeface="Calibri Light"/>
          </a:endParaRPr>
        </a:p>
      </dgm:t>
    </dgm:pt>
    <dgm:pt modelId="{D6C8DB46-2D55-4A84-BC88-1427866000A3}" type="parTrans" cxnId="{94265053-CE1F-4850-ABE9-079063C4E6AE}">
      <dgm:prSet/>
      <dgm:spPr/>
      <dgm:t>
        <a:bodyPr/>
        <a:lstStyle/>
        <a:p>
          <a:endParaRPr lang="en-US"/>
        </a:p>
      </dgm:t>
    </dgm:pt>
    <dgm:pt modelId="{B6008B44-AB74-46A4-B669-29A4DD8F6D22}" type="sibTrans" cxnId="{94265053-CE1F-4850-ABE9-079063C4E6AE}">
      <dgm:prSet/>
      <dgm:spPr/>
      <dgm:t>
        <a:bodyPr/>
        <a:lstStyle/>
        <a:p>
          <a:endParaRPr lang="en-US"/>
        </a:p>
      </dgm:t>
    </dgm:pt>
    <dgm:pt modelId="{6E49288C-95C4-49D4-B7EA-C61ABC639C47}">
      <dgm:prSet phldrT="[Text]"/>
      <dgm:spPr/>
      <dgm:t>
        <a:bodyPr/>
        <a:lstStyle/>
        <a:p>
          <a:endParaRPr lang="en-US"/>
        </a:p>
      </dgm:t>
    </dgm:pt>
    <dgm:pt modelId="{7CADD35B-8B4E-47DE-A570-D9B405F908B4}" type="parTrans" cxnId="{D127F19B-CB48-4326-BE86-01BBFB8E904F}">
      <dgm:prSet/>
      <dgm:spPr/>
      <dgm:t>
        <a:bodyPr/>
        <a:lstStyle/>
        <a:p>
          <a:endParaRPr lang="en-US"/>
        </a:p>
      </dgm:t>
    </dgm:pt>
    <dgm:pt modelId="{1CA82521-B113-4CD0-8E55-202F2F865814}" type="sibTrans" cxnId="{D127F19B-CB48-4326-BE86-01BBFB8E904F}">
      <dgm:prSet/>
      <dgm:spPr/>
      <dgm:t>
        <a:bodyPr/>
        <a:lstStyle/>
        <a:p>
          <a:endParaRPr lang="en-US"/>
        </a:p>
      </dgm:t>
    </dgm:pt>
    <dgm:pt modelId="{619F261B-03BF-412E-9A28-3653A4409D52}">
      <dgm:prSet phldrT="[Text]"/>
      <dgm:spPr/>
      <dgm:t>
        <a:bodyPr/>
        <a:lstStyle/>
        <a:p>
          <a:endParaRPr lang="en-US" dirty="0">
            <a:cs typeface="Calibri Light" panose="020F0302020204030204"/>
          </a:endParaRPr>
        </a:p>
      </dgm:t>
    </dgm:pt>
    <dgm:pt modelId="{4D83B6C6-059A-40FB-9459-19335D495C3F}" type="parTrans" cxnId="{D8D9D8D5-3F44-4182-84F7-7415E9860D8F}">
      <dgm:prSet/>
      <dgm:spPr/>
    </dgm:pt>
    <dgm:pt modelId="{03A06C4A-7FD1-4F44-8E87-7E5FD9DC47DC}" type="sibTrans" cxnId="{D8D9D8D5-3F44-4182-84F7-7415E9860D8F}">
      <dgm:prSet/>
      <dgm:spPr/>
    </dgm:pt>
    <dgm:pt modelId="{2D58DCBE-89FC-4104-98DE-844AECA1BE73}">
      <dgm:prSet phldrT="[Text]"/>
      <dgm:spPr/>
      <dgm:t>
        <a:bodyPr/>
        <a:lstStyle/>
        <a:p>
          <a:r>
            <a:rPr lang="en-US">
              <a:cs typeface="Calibri Light"/>
            </a:rPr>
            <a:t>Student-directed Instruction: students work in groups on previously taught materials</a:t>
          </a:r>
        </a:p>
      </dgm:t>
    </dgm:pt>
    <dgm:pt modelId="{71AD6DFB-165C-4250-8CE3-B30C1218C8F7}" type="parTrans" cxnId="{EA39AB38-D87C-4979-877E-E0C02EA267A4}">
      <dgm:prSet/>
      <dgm:spPr/>
    </dgm:pt>
    <dgm:pt modelId="{26162AC3-57AE-4D2D-91DA-D32DC4B9F3B9}" type="sibTrans" cxnId="{EA39AB38-D87C-4979-877E-E0C02EA267A4}">
      <dgm:prSet/>
      <dgm:spPr/>
    </dgm:pt>
    <dgm:pt modelId="{EA13BCB9-3525-4F79-B4C4-7206BB64A8D5}" type="pres">
      <dgm:prSet presAssocID="{4C7B6920-5D5D-42CA-A2C9-C4E89079A8F5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45E4D7B-DB44-4B26-AF12-9C36FB7676BF}" type="pres">
      <dgm:prSet presAssocID="{4C7B6920-5D5D-42CA-A2C9-C4E89079A8F5}" presName="hierFlow" presStyleCnt="0"/>
      <dgm:spPr/>
    </dgm:pt>
    <dgm:pt modelId="{4D5E683C-DAFF-4C13-A2FE-1D8EE974D32B}" type="pres">
      <dgm:prSet presAssocID="{4C7B6920-5D5D-42CA-A2C9-C4E89079A8F5}" presName="firstBuf" presStyleCnt="0"/>
      <dgm:spPr/>
    </dgm:pt>
    <dgm:pt modelId="{8A5F8FB5-BD36-45A8-9787-72A952FEA20A}" type="pres">
      <dgm:prSet presAssocID="{4C7B6920-5D5D-42CA-A2C9-C4E89079A8F5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A91B518-5245-4E17-9C21-24E70342DCE8}" type="pres">
      <dgm:prSet presAssocID="{F7C5C853-7EA9-4778-9A6F-7273C86987A6}" presName="Name14" presStyleCnt="0"/>
      <dgm:spPr/>
    </dgm:pt>
    <dgm:pt modelId="{820AB429-368E-4A5B-8187-89AFB6BB1B89}" type="pres">
      <dgm:prSet presAssocID="{F7C5C853-7EA9-4778-9A6F-7273C86987A6}" presName="level1Shape" presStyleLbl="node0" presStyleIdx="0" presStyleCnt="1">
        <dgm:presLayoutVars>
          <dgm:chPref val="3"/>
        </dgm:presLayoutVars>
      </dgm:prSet>
      <dgm:spPr/>
    </dgm:pt>
    <dgm:pt modelId="{7C6F0048-3147-4353-9CE8-AA2B3698EB9A}" type="pres">
      <dgm:prSet presAssocID="{F7C5C853-7EA9-4778-9A6F-7273C86987A6}" presName="hierChild2" presStyleCnt="0"/>
      <dgm:spPr/>
    </dgm:pt>
    <dgm:pt modelId="{2F0299ED-16FD-49F9-AC3B-25742B7E0C79}" type="pres">
      <dgm:prSet presAssocID="{C027EF71-82CE-48B5-BD63-DC957D79A34F}" presName="Name19" presStyleLbl="parChTrans1D2" presStyleIdx="0" presStyleCnt="4"/>
      <dgm:spPr/>
    </dgm:pt>
    <dgm:pt modelId="{75C71E2C-87C5-4A7D-B7F6-04C00ACC5926}" type="pres">
      <dgm:prSet presAssocID="{A72B85B3-F176-4962-A7A2-AEB5E026DB77}" presName="Name21" presStyleCnt="0"/>
      <dgm:spPr/>
    </dgm:pt>
    <dgm:pt modelId="{7C33CB7C-A14A-4008-B8BA-6C72EABA4DD9}" type="pres">
      <dgm:prSet presAssocID="{A72B85B3-F176-4962-A7A2-AEB5E026DB77}" presName="level2Shape" presStyleLbl="node2" presStyleIdx="0" presStyleCnt="4"/>
      <dgm:spPr/>
    </dgm:pt>
    <dgm:pt modelId="{01EE4DFD-AC3F-4891-B91B-74B89CE1FF9C}" type="pres">
      <dgm:prSet presAssocID="{A72B85B3-F176-4962-A7A2-AEB5E026DB77}" presName="hierChild3" presStyleCnt="0"/>
      <dgm:spPr/>
    </dgm:pt>
    <dgm:pt modelId="{1EEBE79A-A96A-47AD-A36E-EDCB51F8DF1B}" type="pres">
      <dgm:prSet presAssocID="{D4DD8590-AA47-4896-B4A8-C5D7434E35F0}" presName="Name19" presStyleLbl="parChTrans1D2" presStyleIdx="1" presStyleCnt="4"/>
      <dgm:spPr/>
    </dgm:pt>
    <dgm:pt modelId="{35DD85AC-5FD7-430B-A0B5-2910E547C020}" type="pres">
      <dgm:prSet presAssocID="{BFC2E127-0899-4060-ACCC-E73778799B4F}" presName="Name21" presStyleCnt="0"/>
      <dgm:spPr/>
    </dgm:pt>
    <dgm:pt modelId="{6E062E19-5263-472E-BA5F-40AA74AE299C}" type="pres">
      <dgm:prSet presAssocID="{BFC2E127-0899-4060-ACCC-E73778799B4F}" presName="level2Shape" presStyleLbl="node2" presStyleIdx="1" presStyleCnt="4"/>
      <dgm:spPr/>
    </dgm:pt>
    <dgm:pt modelId="{E2AC08C4-9154-4D6E-A0AE-96895F7B6C01}" type="pres">
      <dgm:prSet presAssocID="{BFC2E127-0899-4060-ACCC-E73778799B4F}" presName="hierChild3" presStyleCnt="0"/>
      <dgm:spPr/>
    </dgm:pt>
    <dgm:pt modelId="{CE7D3993-5E2E-4CC9-88A9-E940AE8B5A20}" type="pres">
      <dgm:prSet presAssocID="{71AD6DFB-165C-4250-8CE3-B30C1218C8F7}" presName="Name19" presStyleLbl="parChTrans1D2" presStyleIdx="2" presStyleCnt="4"/>
      <dgm:spPr/>
    </dgm:pt>
    <dgm:pt modelId="{C6E2D310-86A3-4CA3-82EC-44DF7C552B1E}" type="pres">
      <dgm:prSet presAssocID="{2D58DCBE-89FC-4104-98DE-844AECA1BE73}" presName="Name21" presStyleCnt="0"/>
      <dgm:spPr/>
    </dgm:pt>
    <dgm:pt modelId="{6DCBC45B-8DD7-4B43-8A0F-18E8558FBFD2}" type="pres">
      <dgm:prSet presAssocID="{2D58DCBE-89FC-4104-98DE-844AECA1BE73}" presName="level2Shape" presStyleLbl="node2" presStyleIdx="2" presStyleCnt="4"/>
      <dgm:spPr/>
    </dgm:pt>
    <dgm:pt modelId="{1301F282-11AC-4C9A-A00B-73E7B2C499AF}" type="pres">
      <dgm:prSet presAssocID="{2D58DCBE-89FC-4104-98DE-844AECA1BE73}" presName="hierChild3" presStyleCnt="0"/>
      <dgm:spPr/>
    </dgm:pt>
    <dgm:pt modelId="{1340C493-0CD1-4B1F-B330-D5B471DC3565}" type="pres">
      <dgm:prSet presAssocID="{8A8A9BF9-7711-481C-BEBC-36250B2D845D}" presName="Name19" presStyleLbl="parChTrans1D3" presStyleIdx="0" presStyleCnt="3"/>
      <dgm:spPr/>
    </dgm:pt>
    <dgm:pt modelId="{FC95A2A9-C8F0-495E-AB8B-0B6F4B339080}" type="pres">
      <dgm:prSet presAssocID="{0E6E3A92-B889-492D-838F-B34B4BEB01FF}" presName="Name21" presStyleCnt="0"/>
      <dgm:spPr/>
    </dgm:pt>
    <dgm:pt modelId="{98894700-EAC7-4726-99C1-ABD741F04B6E}" type="pres">
      <dgm:prSet presAssocID="{0E6E3A92-B889-492D-838F-B34B4BEB01FF}" presName="level2Shape" presStyleLbl="node3" presStyleIdx="0" presStyleCnt="3"/>
      <dgm:spPr/>
    </dgm:pt>
    <dgm:pt modelId="{EFAB6EA4-6271-43B0-AFE5-722268561A08}" type="pres">
      <dgm:prSet presAssocID="{0E6E3A92-B889-492D-838F-B34B4BEB01FF}" presName="hierChild3" presStyleCnt="0"/>
      <dgm:spPr/>
    </dgm:pt>
    <dgm:pt modelId="{8134E734-27D1-4FED-84EA-969F0E9404CE}" type="pres">
      <dgm:prSet presAssocID="{B2BE05DD-45DE-4690-B20E-9494A84ECABB}" presName="Name19" presStyleLbl="parChTrans1D3" presStyleIdx="1" presStyleCnt="3"/>
      <dgm:spPr/>
    </dgm:pt>
    <dgm:pt modelId="{C3A3AC32-C7FD-4D3A-AF0E-24D0500FE8E1}" type="pres">
      <dgm:prSet presAssocID="{323C979E-F13A-431E-BC10-C3C2CFC8BB6B}" presName="Name21" presStyleCnt="0"/>
      <dgm:spPr/>
    </dgm:pt>
    <dgm:pt modelId="{C8FDEE46-C7FC-4075-BC3D-A3BC96E192DE}" type="pres">
      <dgm:prSet presAssocID="{323C979E-F13A-431E-BC10-C3C2CFC8BB6B}" presName="level2Shape" presStyleLbl="node3" presStyleIdx="1" presStyleCnt="3"/>
      <dgm:spPr/>
    </dgm:pt>
    <dgm:pt modelId="{143B9935-04B1-4574-8BDB-DF2588DF5595}" type="pres">
      <dgm:prSet presAssocID="{323C979E-F13A-431E-BC10-C3C2CFC8BB6B}" presName="hierChild3" presStyleCnt="0"/>
      <dgm:spPr/>
    </dgm:pt>
    <dgm:pt modelId="{9D7BDB4B-3BE2-42C0-930B-947246D939B9}" type="pres">
      <dgm:prSet presAssocID="{92D35B8F-796A-41D5-976B-46EB92344B1F}" presName="Name19" presStyleLbl="parChTrans1D2" presStyleIdx="3" presStyleCnt="4"/>
      <dgm:spPr/>
    </dgm:pt>
    <dgm:pt modelId="{FD0A7A8A-D0E3-48C9-90A0-9E8B9A972605}" type="pres">
      <dgm:prSet presAssocID="{05CB7DA3-7CA8-49C3-8C99-DDC0EC5B820A}" presName="Name21" presStyleCnt="0"/>
      <dgm:spPr/>
    </dgm:pt>
    <dgm:pt modelId="{A5CF83E2-D87A-42B3-8D21-B4599899E693}" type="pres">
      <dgm:prSet presAssocID="{05CB7DA3-7CA8-49C3-8C99-DDC0EC5B820A}" presName="level2Shape" presStyleLbl="node2" presStyleIdx="3" presStyleCnt="4"/>
      <dgm:spPr/>
    </dgm:pt>
    <dgm:pt modelId="{E5F61827-0AA2-45C2-AD4D-D0B62C9A4F0C}" type="pres">
      <dgm:prSet presAssocID="{05CB7DA3-7CA8-49C3-8C99-DDC0EC5B820A}" presName="hierChild3" presStyleCnt="0"/>
      <dgm:spPr/>
    </dgm:pt>
    <dgm:pt modelId="{5396C480-C66A-4569-ACD8-BC2B866C8B1B}" type="pres">
      <dgm:prSet presAssocID="{0DF720B7-E3AD-4607-AAE7-EAC32DE5F9FF}" presName="Name19" presStyleLbl="parChTrans1D3" presStyleIdx="2" presStyleCnt="3"/>
      <dgm:spPr/>
    </dgm:pt>
    <dgm:pt modelId="{A73F2357-4709-437E-B94C-35FE1F7EB04C}" type="pres">
      <dgm:prSet presAssocID="{15188DC8-52D9-4AFF-8097-FAE6947ED60A}" presName="Name21" presStyleCnt="0"/>
      <dgm:spPr/>
    </dgm:pt>
    <dgm:pt modelId="{D4D35C74-B355-4775-945F-2287CCF00DB1}" type="pres">
      <dgm:prSet presAssocID="{15188DC8-52D9-4AFF-8097-FAE6947ED60A}" presName="level2Shape" presStyleLbl="node3" presStyleIdx="2" presStyleCnt="3"/>
      <dgm:spPr/>
    </dgm:pt>
    <dgm:pt modelId="{EE7D5865-36D7-411D-8D48-C30DA67ECB63}" type="pres">
      <dgm:prSet presAssocID="{15188DC8-52D9-4AFF-8097-FAE6947ED60A}" presName="hierChild3" presStyleCnt="0"/>
      <dgm:spPr/>
    </dgm:pt>
    <dgm:pt modelId="{05087538-0F55-4983-B51A-5254721EE6BF}" type="pres">
      <dgm:prSet presAssocID="{4C7B6920-5D5D-42CA-A2C9-C4E89079A8F5}" presName="bgShapesFlow" presStyleCnt="0"/>
      <dgm:spPr/>
    </dgm:pt>
    <dgm:pt modelId="{CCBB1AFE-066B-44F6-BD12-0C4DABF2B415}" type="pres">
      <dgm:prSet presAssocID="{F5AB2CC2-B0A5-408E-84F1-D829E2A7452B}" presName="rectComp" presStyleCnt="0"/>
      <dgm:spPr/>
    </dgm:pt>
    <dgm:pt modelId="{3B6EFB4D-046D-4D89-B199-AC0939B0CC60}" type="pres">
      <dgm:prSet presAssocID="{F5AB2CC2-B0A5-408E-84F1-D829E2A7452B}" presName="bgRect" presStyleLbl="bgShp" presStyleIdx="0" presStyleCnt="3"/>
      <dgm:spPr/>
    </dgm:pt>
    <dgm:pt modelId="{4018D0AC-58FC-48FD-9E67-593F46B25387}" type="pres">
      <dgm:prSet presAssocID="{F5AB2CC2-B0A5-408E-84F1-D829E2A7452B}" presName="bgRectTx" presStyleLbl="bgShp" presStyleIdx="0" presStyleCnt="3">
        <dgm:presLayoutVars>
          <dgm:bulletEnabled val="1"/>
        </dgm:presLayoutVars>
      </dgm:prSet>
      <dgm:spPr/>
    </dgm:pt>
    <dgm:pt modelId="{70094D74-FE92-41CB-BED3-DDD357813635}" type="pres">
      <dgm:prSet presAssocID="{F5AB2CC2-B0A5-408E-84F1-D829E2A7452B}" presName="spComp" presStyleCnt="0"/>
      <dgm:spPr/>
    </dgm:pt>
    <dgm:pt modelId="{259D9E3D-0816-40CD-A5EF-41121314E8C7}" type="pres">
      <dgm:prSet presAssocID="{F5AB2CC2-B0A5-408E-84F1-D829E2A7452B}" presName="vSp" presStyleCnt="0"/>
      <dgm:spPr/>
    </dgm:pt>
    <dgm:pt modelId="{6D71BC05-C825-4C53-8765-3334680A5967}" type="pres">
      <dgm:prSet presAssocID="{6E49288C-95C4-49D4-B7EA-C61ABC639C47}" presName="rectComp" presStyleCnt="0"/>
      <dgm:spPr/>
    </dgm:pt>
    <dgm:pt modelId="{6704D389-1A7B-4C17-B466-862484CF2EC6}" type="pres">
      <dgm:prSet presAssocID="{6E49288C-95C4-49D4-B7EA-C61ABC639C47}" presName="bgRect" presStyleLbl="bgShp" presStyleIdx="1" presStyleCnt="3"/>
      <dgm:spPr/>
    </dgm:pt>
    <dgm:pt modelId="{936A382A-A1E8-4D8A-96D0-281867EEF738}" type="pres">
      <dgm:prSet presAssocID="{6E49288C-95C4-49D4-B7EA-C61ABC639C47}" presName="bgRectTx" presStyleLbl="bgShp" presStyleIdx="1" presStyleCnt="3">
        <dgm:presLayoutVars>
          <dgm:bulletEnabled val="1"/>
        </dgm:presLayoutVars>
      </dgm:prSet>
      <dgm:spPr/>
    </dgm:pt>
    <dgm:pt modelId="{DBDE69E7-2C16-4F94-AA76-D9E1F076DD21}" type="pres">
      <dgm:prSet presAssocID="{6E49288C-95C4-49D4-B7EA-C61ABC639C47}" presName="spComp" presStyleCnt="0"/>
      <dgm:spPr/>
    </dgm:pt>
    <dgm:pt modelId="{730E0F03-20C9-4B95-B48E-06A1979CC1B9}" type="pres">
      <dgm:prSet presAssocID="{6E49288C-95C4-49D4-B7EA-C61ABC639C47}" presName="vSp" presStyleCnt="0"/>
      <dgm:spPr/>
    </dgm:pt>
    <dgm:pt modelId="{2206970C-A541-4E6D-8216-4D79F7BB3DE4}" type="pres">
      <dgm:prSet presAssocID="{619F261B-03BF-412E-9A28-3653A4409D52}" presName="rectComp" presStyleCnt="0"/>
      <dgm:spPr/>
    </dgm:pt>
    <dgm:pt modelId="{F24FA019-DDDA-48A2-879C-FD54BA08A005}" type="pres">
      <dgm:prSet presAssocID="{619F261B-03BF-412E-9A28-3653A4409D52}" presName="bgRect" presStyleLbl="bgShp" presStyleIdx="2" presStyleCnt="3"/>
      <dgm:spPr/>
    </dgm:pt>
    <dgm:pt modelId="{0D945A34-35E6-4269-9FE4-4A0D8BBB5F5A}" type="pres">
      <dgm:prSet presAssocID="{619F261B-03BF-412E-9A28-3653A4409D52}" presName="bgRectTx" presStyleLbl="bgShp" presStyleIdx="2" presStyleCnt="3">
        <dgm:presLayoutVars>
          <dgm:bulletEnabled val="1"/>
        </dgm:presLayoutVars>
      </dgm:prSet>
      <dgm:spPr/>
    </dgm:pt>
  </dgm:ptLst>
  <dgm:cxnLst>
    <dgm:cxn modelId="{D329DC0C-7E7C-4130-BBEB-112EE25CFA5E}" type="presOf" srcId="{71AD6DFB-165C-4250-8CE3-B30C1218C8F7}" destId="{CE7D3993-5E2E-4CC9-88A9-E940AE8B5A20}" srcOrd="0" destOrd="0" presId="urn:microsoft.com/office/officeart/2005/8/layout/hierarchy6"/>
    <dgm:cxn modelId="{64AC0A21-3B9B-4915-B4B5-DA2DB83A65B5}" type="presOf" srcId="{6E49288C-95C4-49D4-B7EA-C61ABC639C47}" destId="{6704D389-1A7B-4C17-B466-862484CF2EC6}" srcOrd="0" destOrd="0" presId="urn:microsoft.com/office/officeart/2005/8/layout/hierarchy6"/>
    <dgm:cxn modelId="{46DAC529-A221-4611-BCA8-D48E8E961BEF}" type="presOf" srcId="{619F261B-03BF-412E-9A28-3653A4409D52}" destId="{F24FA019-DDDA-48A2-879C-FD54BA08A005}" srcOrd="0" destOrd="0" presId="urn:microsoft.com/office/officeart/2005/8/layout/hierarchy6"/>
    <dgm:cxn modelId="{8D61E630-EAE5-46F6-B890-51D54B839786}" type="presOf" srcId="{A72B85B3-F176-4962-A7A2-AEB5E026DB77}" destId="{7C33CB7C-A14A-4008-B8BA-6C72EABA4DD9}" srcOrd="0" destOrd="0" presId="urn:microsoft.com/office/officeart/2005/8/layout/hierarchy6"/>
    <dgm:cxn modelId="{280B8533-241A-4E11-98ED-A839E82F516A}" type="presOf" srcId="{323C979E-F13A-431E-BC10-C3C2CFC8BB6B}" destId="{C8FDEE46-C7FC-4075-BC3D-A3BC96E192DE}" srcOrd="0" destOrd="0" presId="urn:microsoft.com/office/officeart/2005/8/layout/hierarchy6"/>
    <dgm:cxn modelId="{EA39AB38-D87C-4979-877E-E0C02EA267A4}" srcId="{F7C5C853-7EA9-4778-9A6F-7273C86987A6}" destId="{2D58DCBE-89FC-4104-98DE-844AECA1BE73}" srcOrd="2" destOrd="0" parTransId="{71AD6DFB-165C-4250-8CE3-B30C1218C8F7}" sibTransId="{26162AC3-57AE-4D2D-91DA-D32DC4B9F3B9}"/>
    <dgm:cxn modelId="{952DED5E-8749-4DCB-8E15-9DE52E569F2F}" type="presOf" srcId="{15188DC8-52D9-4AFF-8097-FAE6947ED60A}" destId="{D4D35C74-B355-4775-945F-2287CCF00DB1}" srcOrd="0" destOrd="0" presId="urn:microsoft.com/office/officeart/2005/8/layout/hierarchy6"/>
    <dgm:cxn modelId="{F6792645-0781-46CF-A9DF-55E95A8F27C1}" srcId="{2D58DCBE-89FC-4104-98DE-844AECA1BE73}" destId="{323C979E-F13A-431E-BC10-C3C2CFC8BB6B}" srcOrd="1" destOrd="0" parTransId="{B2BE05DD-45DE-4690-B20E-9494A84ECABB}" sibTransId="{54248033-F629-4376-8C82-4F5C6E0ACA85}"/>
    <dgm:cxn modelId="{D9760666-B4F6-4D2E-A697-34606FE2C252}" type="presOf" srcId="{6E49288C-95C4-49D4-B7EA-C61ABC639C47}" destId="{936A382A-A1E8-4D8A-96D0-281867EEF738}" srcOrd="1" destOrd="0" presId="urn:microsoft.com/office/officeart/2005/8/layout/hierarchy6"/>
    <dgm:cxn modelId="{94265053-CE1F-4850-ABE9-079063C4E6AE}" srcId="{4C7B6920-5D5D-42CA-A2C9-C4E89079A8F5}" destId="{F5AB2CC2-B0A5-408E-84F1-D829E2A7452B}" srcOrd="1" destOrd="0" parTransId="{D6C8DB46-2D55-4A84-BC88-1427866000A3}" sibTransId="{B6008B44-AB74-46A4-B669-29A4DD8F6D22}"/>
    <dgm:cxn modelId="{8090AC74-CD23-4480-B86D-43E71E5608DB}" type="presOf" srcId="{BFC2E127-0899-4060-ACCC-E73778799B4F}" destId="{6E062E19-5263-472E-BA5F-40AA74AE299C}" srcOrd="0" destOrd="0" presId="urn:microsoft.com/office/officeart/2005/8/layout/hierarchy6"/>
    <dgm:cxn modelId="{38EFEB76-0C30-45B6-8522-05A5103FC13D}" type="presOf" srcId="{2D58DCBE-89FC-4104-98DE-844AECA1BE73}" destId="{6DCBC45B-8DD7-4B43-8A0F-18E8558FBFD2}" srcOrd="0" destOrd="0" presId="urn:microsoft.com/office/officeart/2005/8/layout/hierarchy6"/>
    <dgm:cxn modelId="{BA86F979-8DF3-4868-8864-C1BF421BFF1F}" srcId="{05CB7DA3-7CA8-49C3-8C99-DDC0EC5B820A}" destId="{15188DC8-52D9-4AFF-8097-FAE6947ED60A}" srcOrd="0" destOrd="0" parTransId="{0DF720B7-E3AD-4607-AAE7-EAC32DE5F9FF}" sibTransId="{686DA4A0-60D3-4229-BDE7-2DFE02B1AB90}"/>
    <dgm:cxn modelId="{8D9BFA7C-417B-4045-A36F-9D0E325EB9AE}" type="presOf" srcId="{05CB7DA3-7CA8-49C3-8C99-DDC0EC5B820A}" destId="{A5CF83E2-D87A-42B3-8D21-B4599899E693}" srcOrd="0" destOrd="0" presId="urn:microsoft.com/office/officeart/2005/8/layout/hierarchy6"/>
    <dgm:cxn modelId="{D127F19B-CB48-4326-BE86-01BBFB8E904F}" srcId="{4C7B6920-5D5D-42CA-A2C9-C4E89079A8F5}" destId="{6E49288C-95C4-49D4-B7EA-C61ABC639C47}" srcOrd="2" destOrd="0" parTransId="{7CADD35B-8B4E-47DE-A570-D9B405F908B4}" sibTransId="{1CA82521-B113-4CD0-8E55-202F2F865814}"/>
    <dgm:cxn modelId="{E5E8BB9D-79B8-4BC8-80AA-BA9B74207BD0}" type="presOf" srcId="{B2BE05DD-45DE-4690-B20E-9494A84ECABB}" destId="{8134E734-27D1-4FED-84EA-969F0E9404CE}" srcOrd="0" destOrd="0" presId="urn:microsoft.com/office/officeart/2005/8/layout/hierarchy6"/>
    <dgm:cxn modelId="{1E4ABF9F-F7BC-42A0-B6E1-00C3566F8214}" type="presOf" srcId="{D4DD8590-AA47-4896-B4A8-C5D7434E35F0}" destId="{1EEBE79A-A96A-47AD-A36E-EDCB51F8DF1B}" srcOrd="0" destOrd="0" presId="urn:microsoft.com/office/officeart/2005/8/layout/hierarchy6"/>
    <dgm:cxn modelId="{D5022BA8-AF2A-40E1-9087-E64FA63E7C79}" type="presOf" srcId="{8A8A9BF9-7711-481C-BEBC-36250B2D845D}" destId="{1340C493-0CD1-4B1F-B330-D5B471DC3565}" srcOrd="0" destOrd="0" presId="urn:microsoft.com/office/officeart/2005/8/layout/hierarchy6"/>
    <dgm:cxn modelId="{48800DAF-463A-4770-9057-117DCF29D24C}" srcId="{F7C5C853-7EA9-4778-9A6F-7273C86987A6}" destId="{A72B85B3-F176-4962-A7A2-AEB5E026DB77}" srcOrd="0" destOrd="0" parTransId="{C027EF71-82CE-48B5-BD63-DC957D79A34F}" sibTransId="{5C1A3CD8-A1FD-444A-B97E-0709B714D21F}"/>
    <dgm:cxn modelId="{0114B5B1-C1AA-4634-BA72-27740B137D19}" srcId="{2D58DCBE-89FC-4104-98DE-844AECA1BE73}" destId="{0E6E3A92-B889-492D-838F-B34B4BEB01FF}" srcOrd="0" destOrd="0" parTransId="{8A8A9BF9-7711-481C-BEBC-36250B2D845D}" sibTransId="{739D4C0E-3575-4B9A-9B68-FBBB75D0BA22}"/>
    <dgm:cxn modelId="{E71364B2-F3B9-4305-9C00-44D02FFFA48B}" type="presOf" srcId="{92D35B8F-796A-41D5-976B-46EB92344B1F}" destId="{9D7BDB4B-3BE2-42C0-930B-947246D939B9}" srcOrd="0" destOrd="0" presId="urn:microsoft.com/office/officeart/2005/8/layout/hierarchy6"/>
    <dgm:cxn modelId="{60B72DBA-5E18-48AC-A196-98B52EF11693}" srcId="{4C7B6920-5D5D-42CA-A2C9-C4E89079A8F5}" destId="{F7C5C853-7EA9-4778-9A6F-7273C86987A6}" srcOrd="0" destOrd="0" parTransId="{247F630F-BA70-4E46-9D75-3220D5C80A9F}" sibTransId="{DCCE6ECD-4AAD-4F27-AD6B-1F6F970ED343}"/>
    <dgm:cxn modelId="{E5A5E6BE-796C-4713-9AAA-A05607BF294B}" type="presOf" srcId="{0DF720B7-E3AD-4607-AAE7-EAC32DE5F9FF}" destId="{5396C480-C66A-4569-ACD8-BC2B866C8B1B}" srcOrd="0" destOrd="0" presId="urn:microsoft.com/office/officeart/2005/8/layout/hierarchy6"/>
    <dgm:cxn modelId="{BF1EE4C0-7E1A-4289-93A8-A5E05E977BB4}" type="presOf" srcId="{F5AB2CC2-B0A5-408E-84F1-D829E2A7452B}" destId="{3B6EFB4D-046D-4D89-B199-AC0939B0CC60}" srcOrd="0" destOrd="0" presId="urn:microsoft.com/office/officeart/2005/8/layout/hierarchy6"/>
    <dgm:cxn modelId="{3345C0CC-6FDD-441F-9CB6-22750216B803}" type="presOf" srcId="{F7C5C853-7EA9-4778-9A6F-7273C86987A6}" destId="{820AB429-368E-4A5B-8187-89AFB6BB1B89}" srcOrd="0" destOrd="0" presId="urn:microsoft.com/office/officeart/2005/8/layout/hierarchy6"/>
    <dgm:cxn modelId="{130B77CD-90B3-460B-87EA-E0788D0CADFB}" type="presOf" srcId="{F5AB2CC2-B0A5-408E-84F1-D829E2A7452B}" destId="{4018D0AC-58FC-48FD-9E67-593F46B25387}" srcOrd="1" destOrd="0" presId="urn:microsoft.com/office/officeart/2005/8/layout/hierarchy6"/>
    <dgm:cxn modelId="{D8D9D8D5-3F44-4182-84F7-7415E9860D8F}" srcId="{4C7B6920-5D5D-42CA-A2C9-C4E89079A8F5}" destId="{619F261B-03BF-412E-9A28-3653A4409D52}" srcOrd="3" destOrd="0" parTransId="{4D83B6C6-059A-40FB-9459-19335D495C3F}" sibTransId="{03A06C4A-7FD1-4F44-8E87-7E5FD9DC47DC}"/>
    <dgm:cxn modelId="{479451E7-57C1-4BB9-9BBA-09DC76F5ABC0}" srcId="{F7C5C853-7EA9-4778-9A6F-7273C86987A6}" destId="{BFC2E127-0899-4060-ACCC-E73778799B4F}" srcOrd="1" destOrd="0" parTransId="{D4DD8590-AA47-4896-B4A8-C5D7434E35F0}" sibTransId="{BE009D2D-509B-4ADB-939F-2A4967976966}"/>
    <dgm:cxn modelId="{7C0657ED-D3E9-4A1F-9A58-EC192D01DBD5}" type="presOf" srcId="{C027EF71-82CE-48B5-BD63-DC957D79A34F}" destId="{2F0299ED-16FD-49F9-AC3B-25742B7E0C79}" srcOrd="0" destOrd="0" presId="urn:microsoft.com/office/officeart/2005/8/layout/hierarchy6"/>
    <dgm:cxn modelId="{859C13EE-F5CB-406A-80AA-78EC19407E8B}" type="presOf" srcId="{0E6E3A92-B889-492D-838F-B34B4BEB01FF}" destId="{98894700-EAC7-4726-99C1-ABD741F04B6E}" srcOrd="0" destOrd="0" presId="urn:microsoft.com/office/officeart/2005/8/layout/hierarchy6"/>
    <dgm:cxn modelId="{A0FE25EF-C8A8-415A-A7C8-424B6E3DAC4F}" srcId="{F7C5C853-7EA9-4778-9A6F-7273C86987A6}" destId="{05CB7DA3-7CA8-49C3-8C99-DDC0EC5B820A}" srcOrd="3" destOrd="0" parTransId="{92D35B8F-796A-41D5-976B-46EB92344B1F}" sibTransId="{49D37555-8340-4E0A-B885-BC082C40FED5}"/>
    <dgm:cxn modelId="{8C168DF1-ABE2-472D-8AE1-AF64C3E71172}" type="presOf" srcId="{4C7B6920-5D5D-42CA-A2C9-C4E89079A8F5}" destId="{EA13BCB9-3525-4F79-B4C4-7206BB64A8D5}" srcOrd="0" destOrd="0" presId="urn:microsoft.com/office/officeart/2005/8/layout/hierarchy6"/>
    <dgm:cxn modelId="{62279FF5-9392-433F-8113-DA97888E74BE}" type="presOf" srcId="{619F261B-03BF-412E-9A28-3653A4409D52}" destId="{0D945A34-35E6-4269-9FE4-4A0D8BBB5F5A}" srcOrd="1" destOrd="0" presId="urn:microsoft.com/office/officeart/2005/8/layout/hierarchy6"/>
    <dgm:cxn modelId="{A8DC939E-F407-474D-A870-90264F17AB87}" type="presParOf" srcId="{EA13BCB9-3525-4F79-B4C4-7206BB64A8D5}" destId="{345E4D7B-DB44-4B26-AF12-9C36FB7676BF}" srcOrd="0" destOrd="0" presId="urn:microsoft.com/office/officeart/2005/8/layout/hierarchy6"/>
    <dgm:cxn modelId="{7BA81168-36F9-4B28-8139-763333F2CED7}" type="presParOf" srcId="{345E4D7B-DB44-4B26-AF12-9C36FB7676BF}" destId="{4D5E683C-DAFF-4C13-A2FE-1D8EE974D32B}" srcOrd="0" destOrd="0" presId="urn:microsoft.com/office/officeart/2005/8/layout/hierarchy6"/>
    <dgm:cxn modelId="{12F2B3B4-D902-45F2-87B0-3C54A5586644}" type="presParOf" srcId="{345E4D7B-DB44-4B26-AF12-9C36FB7676BF}" destId="{8A5F8FB5-BD36-45A8-9787-72A952FEA20A}" srcOrd="1" destOrd="0" presId="urn:microsoft.com/office/officeart/2005/8/layout/hierarchy6"/>
    <dgm:cxn modelId="{14F25DFA-08D1-4EED-887F-18BC1905159B}" type="presParOf" srcId="{8A5F8FB5-BD36-45A8-9787-72A952FEA20A}" destId="{AA91B518-5245-4E17-9C21-24E70342DCE8}" srcOrd="0" destOrd="0" presId="urn:microsoft.com/office/officeart/2005/8/layout/hierarchy6"/>
    <dgm:cxn modelId="{4F3C41E4-BC9A-4A8C-A671-CE4586A93AFF}" type="presParOf" srcId="{AA91B518-5245-4E17-9C21-24E70342DCE8}" destId="{820AB429-368E-4A5B-8187-89AFB6BB1B89}" srcOrd="0" destOrd="0" presId="urn:microsoft.com/office/officeart/2005/8/layout/hierarchy6"/>
    <dgm:cxn modelId="{D3731939-56D7-4EAA-A9FB-520979775DF2}" type="presParOf" srcId="{AA91B518-5245-4E17-9C21-24E70342DCE8}" destId="{7C6F0048-3147-4353-9CE8-AA2B3698EB9A}" srcOrd="1" destOrd="0" presId="urn:microsoft.com/office/officeart/2005/8/layout/hierarchy6"/>
    <dgm:cxn modelId="{2B1B18D2-4862-4E80-8E1C-483A3ACC6725}" type="presParOf" srcId="{7C6F0048-3147-4353-9CE8-AA2B3698EB9A}" destId="{2F0299ED-16FD-49F9-AC3B-25742B7E0C79}" srcOrd="0" destOrd="0" presId="urn:microsoft.com/office/officeart/2005/8/layout/hierarchy6"/>
    <dgm:cxn modelId="{B4B2B17C-6D2F-4E82-97FF-178A48F96277}" type="presParOf" srcId="{7C6F0048-3147-4353-9CE8-AA2B3698EB9A}" destId="{75C71E2C-87C5-4A7D-B7F6-04C00ACC5926}" srcOrd="1" destOrd="0" presId="urn:microsoft.com/office/officeart/2005/8/layout/hierarchy6"/>
    <dgm:cxn modelId="{8E53D82B-1E8E-43DD-B112-5444090F5E93}" type="presParOf" srcId="{75C71E2C-87C5-4A7D-B7F6-04C00ACC5926}" destId="{7C33CB7C-A14A-4008-B8BA-6C72EABA4DD9}" srcOrd="0" destOrd="0" presId="urn:microsoft.com/office/officeart/2005/8/layout/hierarchy6"/>
    <dgm:cxn modelId="{B235196F-0C26-4380-8446-E4CDDC8BB180}" type="presParOf" srcId="{75C71E2C-87C5-4A7D-B7F6-04C00ACC5926}" destId="{01EE4DFD-AC3F-4891-B91B-74B89CE1FF9C}" srcOrd="1" destOrd="0" presId="urn:microsoft.com/office/officeart/2005/8/layout/hierarchy6"/>
    <dgm:cxn modelId="{E83A28B1-1694-4804-BFBF-B7D198B87699}" type="presParOf" srcId="{7C6F0048-3147-4353-9CE8-AA2B3698EB9A}" destId="{1EEBE79A-A96A-47AD-A36E-EDCB51F8DF1B}" srcOrd="2" destOrd="0" presId="urn:microsoft.com/office/officeart/2005/8/layout/hierarchy6"/>
    <dgm:cxn modelId="{ABB00DC6-5590-41FE-B2E1-C79862FF8ECB}" type="presParOf" srcId="{7C6F0048-3147-4353-9CE8-AA2B3698EB9A}" destId="{35DD85AC-5FD7-430B-A0B5-2910E547C020}" srcOrd="3" destOrd="0" presId="urn:microsoft.com/office/officeart/2005/8/layout/hierarchy6"/>
    <dgm:cxn modelId="{F69843FE-0594-46D9-9BBD-3F4B0DBF70FA}" type="presParOf" srcId="{35DD85AC-5FD7-430B-A0B5-2910E547C020}" destId="{6E062E19-5263-472E-BA5F-40AA74AE299C}" srcOrd="0" destOrd="0" presId="urn:microsoft.com/office/officeart/2005/8/layout/hierarchy6"/>
    <dgm:cxn modelId="{3515F7E3-892E-4C21-9FB6-CF953E0B0FB8}" type="presParOf" srcId="{35DD85AC-5FD7-430B-A0B5-2910E547C020}" destId="{E2AC08C4-9154-4D6E-A0AE-96895F7B6C01}" srcOrd="1" destOrd="0" presId="urn:microsoft.com/office/officeart/2005/8/layout/hierarchy6"/>
    <dgm:cxn modelId="{69D8D39B-1972-404B-AEC4-A35682AE4256}" type="presParOf" srcId="{7C6F0048-3147-4353-9CE8-AA2B3698EB9A}" destId="{CE7D3993-5E2E-4CC9-88A9-E940AE8B5A20}" srcOrd="4" destOrd="0" presId="urn:microsoft.com/office/officeart/2005/8/layout/hierarchy6"/>
    <dgm:cxn modelId="{33DA9C9B-AB35-4864-ABD5-E72956EE567B}" type="presParOf" srcId="{7C6F0048-3147-4353-9CE8-AA2B3698EB9A}" destId="{C6E2D310-86A3-4CA3-82EC-44DF7C552B1E}" srcOrd="5" destOrd="0" presId="urn:microsoft.com/office/officeart/2005/8/layout/hierarchy6"/>
    <dgm:cxn modelId="{E122ED5A-3642-4747-8828-DAA77B9E4417}" type="presParOf" srcId="{C6E2D310-86A3-4CA3-82EC-44DF7C552B1E}" destId="{6DCBC45B-8DD7-4B43-8A0F-18E8558FBFD2}" srcOrd="0" destOrd="0" presId="urn:microsoft.com/office/officeart/2005/8/layout/hierarchy6"/>
    <dgm:cxn modelId="{BFDCC1F6-5951-4D69-9B88-08DA1C9DACD9}" type="presParOf" srcId="{C6E2D310-86A3-4CA3-82EC-44DF7C552B1E}" destId="{1301F282-11AC-4C9A-A00B-73E7B2C499AF}" srcOrd="1" destOrd="0" presId="urn:microsoft.com/office/officeart/2005/8/layout/hierarchy6"/>
    <dgm:cxn modelId="{2FFDAD98-C64B-433F-B4A4-C3F1D3705198}" type="presParOf" srcId="{1301F282-11AC-4C9A-A00B-73E7B2C499AF}" destId="{1340C493-0CD1-4B1F-B330-D5B471DC3565}" srcOrd="0" destOrd="0" presId="urn:microsoft.com/office/officeart/2005/8/layout/hierarchy6"/>
    <dgm:cxn modelId="{F547B208-CD5A-4FE6-A011-5C1BC5287AD4}" type="presParOf" srcId="{1301F282-11AC-4C9A-A00B-73E7B2C499AF}" destId="{FC95A2A9-C8F0-495E-AB8B-0B6F4B339080}" srcOrd="1" destOrd="0" presId="urn:microsoft.com/office/officeart/2005/8/layout/hierarchy6"/>
    <dgm:cxn modelId="{6CBF1C2F-1F80-456E-8178-3C303FB5B307}" type="presParOf" srcId="{FC95A2A9-C8F0-495E-AB8B-0B6F4B339080}" destId="{98894700-EAC7-4726-99C1-ABD741F04B6E}" srcOrd="0" destOrd="0" presId="urn:microsoft.com/office/officeart/2005/8/layout/hierarchy6"/>
    <dgm:cxn modelId="{EAD59219-B836-4B1E-B68A-639D19E2D9E1}" type="presParOf" srcId="{FC95A2A9-C8F0-495E-AB8B-0B6F4B339080}" destId="{EFAB6EA4-6271-43B0-AFE5-722268561A08}" srcOrd="1" destOrd="0" presId="urn:microsoft.com/office/officeart/2005/8/layout/hierarchy6"/>
    <dgm:cxn modelId="{8EF3BF32-5B8A-473C-B142-4A73C68A9C15}" type="presParOf" srcId="{1301F282-11AC-4C9A-A00B-73E7B2C499AF}" destId="{8134E734-27D1-4FED-84EA-969F0E9404CE}" srcOrd="2" destOrd="0" presId="urn:microsoft.com/office/officeart/2005/8/layout/hierarchy6"/>
    <dgm:cxn modelId="{0ABAF7EC-1682-4AA7-9D25-2E8A45CFB692}" type="presParOf" srcId="{1301F282-11AC-4C9A-A00B-73E7B2C499AF}" destId="{C3A3AC32-C7FD-4D3A-AF0E-24D0500FE8E1}" srcOrd="3" destOrd="0" presId="urn:microsoft.com/office/officeart/2005/8/layout/hierarchy6"/>
    <dgm:cxn modelId="{0F5D7197-9B26-459F-A4EC-481E90AFC22B}" type="presParOf" srcId="{C3A3AC32-C7FD-4D3A-AF0E-24D0500FE8E1}" destId="{C8FDEE46-C7FC-4075-BC3D-A3BC96E192DE}" srcOrd="0" destOrd="0" presId="urn:microsoft.com/office/officeart/2005/8/layout/hierarchy6"/>
    <dgm:cxn modelId="{77B79DF0-3D57-4F74-BA8E-EFFCA18C9D22}" type="presParOf" srcId="{C3A3AC32-C7FD-4D3A-AF0E-24D0500FE8E1}" destId="{143B9935-04B1-4574-8BDB-DF2588DF5595}" srcOrd="1" destOrd="0" presId="urn:microsoft.com/office/officeart/2005/8/layout/hierarchy6"/>
    <dgm:cxn modelId="{F033529C-42A2-48E2-8F58-F4CD5E32979A}" type="presParOf" srcId="{7C6F0048-3147-4353-9CE8-AA2B3698EB9A}" destId="{9D7BDB4B-3BE2-42C0-930B-947246D939B9}" srcOrd="6" destOrd="0" presId="urn:microsoft.com/office/officeart/2005/8/layout/hierarchy6"/>
    <dgm:cxn modelId="{FBC392E1-C2C7-43F5-A978-D4E6B1A94E04}" type="presParOf" srcId="{7C6F0048-3147-4353-9CE8-AA2B3698EB9A}" destId="{FD0A7A8A-D0E3-48C9-90A0-9E8B9A972605}" srcOrd="7" destOrd="0" presId="urn:microsoft.com/office/officeart/2005/8/layout/hierarchy6"/>
    <dgm:cxn modelId="{959782C4-04EE-4CA7-B6DB-96685F5DBF4F}" type="presParOf" srcId="{FD0A7A8A-D0E3-48C9-90A0-9E8B9A972605}" destId="{A5CF83E2-D87A-42B3-8D21-B4599899E693}" srcOrd="0" destOrd="0" presId="urn:microsoft.com/office/officeart/2005/8/layout/hierarchy6"/>
    <dgm:cxn modelId="{CE117B4D-6DE6-46D0-A618-3A3A5F00501F}" type="presParOf" srcId="{FD0A7A8A-D0E3-48C9-90A0-9E8B9A972605}" destId="{E5F61827-0AA2-45C2-AD4D-D0B62C9A4F0C}" srcOrd="1" destOrd="0" presId="urn:microsoft.com/office/officeart/2005/8/layout/hierarchy6"/>
    <dgm:cxn modelId="{2AB086CE-E29F-48C4-90DA-7C13F05A3177}" type="presParOf" srcId="{E5F61827-0AA2-45C2-AD4D-D0B62C9A4F0C}" destId="{5396C480-C66A-4569-ACD8-BC2B866C8B1B}" srcOrd="0" destOrd="0" presId="urn:microsoft.com/office/officeart/2005/8/layout/hierarchy6"/>
    <dgm:cxn modelId="{DCB7D301-5F2F-4AE2-85C0-42A4DB20D699}" type="presParOf" srcId="{E5F61827-0AA2-45C2-AD4D-D0B62C9A4F0C}" destId="{A73F2357-4709-437E-B94C-35FE1F7EB04C}" srcOrd="1" destOrd="0" presId="urn:microsoft.com/office/officeart/2005/8/layout/hierarchy6"/>
    <dgm:cxn modelId="{2329B3DC-1E60-4231-AC97-E2980BC60CEA}" type="presParOf" srcId="{A73F2357-4709-437E-B94C-35FE1F7EB04C}" destId="{D4D35C74-B355-4775-945F-2287CCF00DB1}" srcOrd="0" destOrd="0" presId="urn:microsoft.com/office/officeart/2005/8/layout/hierarchy6"/>
    <dgm:cxn modelId="{88AC8797-4A67-419B-B94A-32734BB078DB}" type="presParOf" srcId="{A73F2357-4709-437E-B94C-35FE1F7EB04C}" destId="{EE7D5865-36D7-411D-8D48-C30DA67ECB63}" srcOrd="1" destOrd="0" presId="urn:microsoft.com/office/officeart/2005/8/layout/hierarchy6"/>
    <dgm:cxn modelId="{E6B25E06-F256-4F7D-AB66-381A6CAAAB42}" type="presParOf" srcId="{EA13BCB9-3525-4F79-B4C4-7206BB64A8D5}" destId="{05087538-0F55-4983-B51A-5254721EE6BF}" srcOrd="1" destOrd="0" presId="urn:microsoft.com/office/officeart/2005/8/layout/hierarchy6"/>
    <dgm:cxn modelId="{31FDD6CE-D70B-4F64-A75A-834132682D24}" type="presParOf" srcId="{05087538-0F55-4983-B51A-5254721EE6BF}" destId="{CCBB1AFE-066B-44F6-BD12-0C4DABF2B415}" srcOrd="0" destOrd="0" presId="urn:microsoft.com/office/officeart/2005/8/layout/hierarchy6"/>
    <dgm:cxn modelId="{19A3BEBD-8825-40F3-A574-0768A1AC20B6}" type="presParOf" srcId="{CCBB1AFE-066B-44F6-BD12-0C4DABF2B415}" destId="{3B6EFB4D-046D-4D89-B199-AC0939B0CC60}" srcOrd="0" destOrd="0" presId="urn:microsoft.com/office/officeart/2005/8/layout/hierarchy6"/>
    <dgm:cxn modelId="{CBE8D252-7753-4778-B645-1791E90B2ED0}" type="presParOf" srcId="{CCBB1AFE-066B-44F6-BD12-0C4DABF2B415}" destId="{4018D0AC-58FC-48FD-9E67-593F46B25387}" srcOrd="1" destOrd="0" presId="urn:microsoft.com/office/officeart/2005/8/layout/hierarchy6"/>
    <dgm:cxn modelId="{8F12FD61-76AC-48F8-96BF-FDDA92849B72}" type="presParOf" srcId="{05087538-0F55-4983-B51A-5254721EE6BF}" destId="{70094D74-FE92-41CB-BED3-DDD357813635}" srcOrd="1" destOrd="0" presId="urn:microsoft.com/office/officeart/2005/8/layout/hierarchy6"/>
    <dgm:cxn modelId="{A4C9C46F-B0DA-4279-B91F-5001DFBE047C}" type="presParOf" srcId="{70094D74-FE92-41CB-BED3-DDD357813635}" destId="{259D9E3D-0816-40CD-A5EF-41121314E8C7}" srcOrd="0" destOrd="0" presId="urn:microsoft.com/office/officeart/2005/8/layout/hierarchy6"/>
    <dgm:cxn modelId="{EF5B583E-C8D9-42BF-BEFB-AA9689E5BC25}" type="presParOf" srcId="{05087538-0F55-4983-B51A-5254721EE6BF}" destId="{6D71BC05-C825-4C53-8765-3334680A5967}" srcOrd="2" destOrd="0" presId="urn:microsoft.com/office/officeart/2005/8/layout/hierarchy6"/>
    <dgm:cxn modelId="{86E0BB72-3196-4A8A-8F83-1FA5AA7B3E8F}" type="presParOf" srcId="{6D71BC05-C825-4C53-8765-3334680A5967}" destId="{6704D389-1A7B-4C17-B466-862484CF2EC6}" srcOrd="0" destOrd="0" presId="urn:microsoft.com/office/officeart/2005/8/layout/hierarchy6"/>
    <dgm:cxn modelId="{B81495B8-19BA-4D53-AD04-7CEE9E2AFAB9}" type="presParOf" srcId="{6D71BC05-C825-4C53-8765-3334680A5967}" destId="{936A382A-A1E8-4D8A-96D0-281867EEF738}" srcOrd="1" destOrd="0" presId="urn:microsoft.com/office/officeart/2005/8/layout/hierarchy6"/>
    <dgm:cxn modelId="{3BDFA38B-743D-4491-9594-88FCD01D98CF}" type="presParOf" srcId="{05087538-0F55-4983-B51A-5254721EE6BF}" destId="{DBDE69E7-2C16-4F94-AA76-D9E1F076DD21}" srcOrd="3" destOrd="0" presId="urn:microsoft.com/office/officeart/2005/8/layout/hierarchy6"/>
    <dgm:cxn modelId="{E5B4447C-5734-44D3-9C1E-92DD1E9CE1CD}" type="presParOf" srcId="{DBDE69E7-2C16-4F94-AA76-D9E1F076DD21}" destId="{730E0F03-20C9-4B95-B48E-06A1979CC1B9}" srcOrd="0" destOrd="0" presId="urn:microsoft.com/office/officeart/2005/8/layout/hierarchy6"/>
    <dgm:cxn modelId="{464BDA1F-9BCA-4597-9288-5121FFD530E4}" type="presParOf" srcId="{05087538-0F55-4983-B51A-5254721EE6BF}" destId="{2206970C-A541-4E6D-8216-4D79F7BB3DE4}" srcOrd="4" destOrd="0" presId="urn:microsoft.com/office/officeart/2005/8/layout/hierarchy6"/>
    <dgm:cxn modelId="{6D51B5B9-1FB7-41E6-9935-BCF75C202F12}" type="presParOf" srcId="{2206970C-A541-4E6D-8216-4D79F7BB3DE4}" destId="{F24FA019-DDDA-48A2-879C-FD54BA08A005}" srcOrd="0" destOrd="0" presId="urn:microsoft.com/office/officeart/2005/8/layout/hierarchy6"/>
    <dgm:cxn modelId="{FEC0EBF2-501F-4C71-B445-3C97086487E5}" type="presParOf" srcId="{2206970C-A541-4E6D-8216-4D79F7BB3DE4}" destId="{0D945A34-35E6-4269-9FE4-4A0D8BBB5F5A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828EE2-DE1D-4890-84A8-93550D28F260}">
      <dsp:nvSpPr>
        <dsp:cNvPr id="0" name=""/>
        <dsp:cNvSpPr/>
      </dsp:nvSpPr>
      <dsp:spPr>
        <a:xfrm>
          <a:off x="0" y="2492"/>
          <a:ext cx="649287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9EE9F7-7042-4F9E-9FA7-9E97FE83A000}">
      <dsp:nvSpPr>
        <dsp:cNvPr id="0" name=""/>
        <dsp:cNvSpPr/>
      </dsp:nvSpPr>
      <dsp:spPr>
        <a:xfrm>
          <a:off x="0" y="2492"/>
          <a:ext cx="6492875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Calibri Light" panose="020F0302020204030204"/>
            </a:rPr>
            <a:t>Content</a:t>
          </a:r>
          <a:r>
            <a:rPr lang="en-US" sz="2500" b="0" i="0" u="none" strike="noStrike" kern="1200" cap="none" baseline="0" noProof="0">
              <a:latin typeface="Calibri Light"/>
              <a:cs typeface="Calibri Light"/>
            </a:rPr>
            <a:t>:</a:t>
          </a:r>
          <a:r>
            <a:rPr lang="en-US" sz="2500" kern="1200">
              <a:latin typeface="Calibri Light" panose="020F0302020204030204"/>
            </a:rPr>
            <a:t> content objectives</a:t>
          </a:r>
          <a:r>
            <a:rPr lang="en-US" sz="2500" b="0" i="0" u="none" strike="noStrike" kern="1200" cap="none" baseline="0" noProof="0">
              <a:latin typeface="Calibri Light"/>
              <a:cs typeface="Calibri Light"/>
            </a:rPr>
            <a:t> </a:t>
          </a:r>
          <a:r>
            <a:rPr lang="en-US" sz="2500" kern="1200">
              <a:latin typeface="Calibri Light" panose="020F0302020204030204"/>
            </a:rPr>
            <a:t>- same for all students</a:t>
          </a:r>
          <a:r>
            <a:rPr lang="en-US" sz="2500" b="0" i="0" u="none" strike="noStrike" kern="1200" cap="none" baseline="0" noProof="0">
              <a:latin typeface="Calibri Light"/>
              <a:cs typeface="Calibri Light"/>
            </a:rPr>
            <a:t>;</a:t>
          </a:r>
          <a:r>
            <a:rPr lang="en-US" sz="2500" kern="1200">
              <a:latin typeface="Calibri Light" panose="020F0302020204030204"/>
            </a:rPr>
            <a:t> </a:t>
          </a:r>
          <a:r>
            <a:rPr lang="en-US" sz="2500" b="0" i="0" u="none" strike="noStrike" kern="1200" cap="none" baseline="0" noProof="0">
              <a:latin typeface="Calibri Light"/>
              <a:cs typeface="Calibri Light"/>
            </a:rPr>
            <a:t>content assessments</a:t>
          </a:r>
          <a:r>
            <a:rPr lang="en-US" sz="2500" kern="1200">
              <a:latin typeface="Calibri Light" panose="020F0302020204030204"/>
            </a:rPr>
            <a:t>;</a:t>
          </a:r>
          <a:r>
            <a:rPr lang="en-US" sz="2500" b="0" i="0" u="none" strike="noStrike" kern="1200" cap="none" baseline="0" noProof="0">
              <a:latin typeface="Calibri Light"/>
              <a:cs typeface="Calibri Light"/>
            </a:rPr>
            <a:t> </a:t>
          </a:r>
          <a:r>
            <a:rPr lang="en-US" sz="2500" kern="1200">
              <a:latin typeface="Calibri Light" panose="020F0302020204030204"/>
            </a:rPr>
            <a:t>language objectives</a:t>
          </a:r>
          <a:r>
            <a:rPr lang="en-US" sz="2500" b="0" i="0" u="none" strike="noStrike" kern="1200" cap="none" baseline="0" noProof="0">
              <a:latin typeface="Calibri Light"/>
              <a:cs typeface="Calibri Light"/>
            </a:rPr>
            <a:t> </a:t>
          </a:r>
          <a:r>
            <a:rPr lang="en-US" sz="2500" kern="1200">
              <a:latin typeface="Calibri Light" panose="020F0302020204030204"/>
            </a:rPr>
            <a:t>-</a:t>
          </a:r>
          <a:r>
            <a:rPr lang="en-US" sz="2500" b="0" i="0" u="none" strike="noStrike" kern="1200" cap="none" baseline="0" noProof="0">
              <a:latin typeface="Calibri Light"/>
              <a:cs typeface="Calibri Light"/>
            </a:rPr>
            <a:t> differentiated</a:t>
          </a:r>
          <a:endParaRPr lang="en-US" sz="2500" kern="1200"/>
        </a:p>
      </dsp:txBody>
      <dsp:txXfrm>
        <a:off x="0" y="2492"/>
        <a:ext cx="6492875" cy="1700138"/>
      </dsp:txXfrm>
    </dsp:sp>
    <dsp:sp modelId="{71017E51-85A6-4E59-AE94-89128E384510}">
      <dsp:nvSpPr>
        <dsp:cNvPr id="0" name=""/>
        <dsp:cNvSpPr/>
      </dsp:nvSpPr>
      <dsp:spPr>
        <a:xfrm>
          <a:off x="0" y="1702630"/>
          <a:ext cx="649287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CC5EB1-C365-4BCC-A39D-8D0587D5C383}">
      <dsp:nvSpPr>
        <dsp:cNvPr id="0" name=""/>
        <dsp:cNvSpPr/>
      </dsp:nvSpPr>
      <dsp:spPr>
        <a:xfrm>
          <a:off x="0" y="1702630"/>
          <a:ext cx="6492875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 Light" panose="020F0302020204030204"/>
            </a:rPr>
            <a:t>ESL Teacher: language objectives; language assessments – differentiated </a:t>
          </a:r>
          <a:endParaRPr lang="en-US" sz="2500" kern="1200" dirty="0"/>
        </a:p>
      </dsp:txBody>
      <dsp:txXfrm>
        <a:off x="0" y="1702630"/>
        <a:ext cx="6492875" cy="1700138"/>
      </dsp:txXfrm>
    </dsp:sp>
    <dsp:sp modelId="{2C42C220-B5D9-4FAA-B052-0A6D29668A1B}">
      <dsp:nvSpPr>
        <dsp:cNvPr id="0" name=""/>
        <dsp:cNvSpPr/>
      </dsp:nvSpPr>
      <dsp:spPr>
        <a:xfrm>
          <a:off x="0" y="3402769"/>
          <a:ext cx="649287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F11F28-8D07-4913-98B5-01EC60D1DD64}">
      <dsp:nvSpPr>
        <dsp:cNvPr id="0" name=""/>
        <dsp:cNvSpPr/>
      </dsp:nvSpPr>
      <dsp:spPr>
        <a:xfrm>
          <a:off x="0" y="3402769"/>
          <a:ext cx="6492875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 Light" panose="020F0302020204030204"/>
            </a:rPr>
            <a:t>Points of Collaboration: ELD Standards, language of the content areas; language objectives; differentiation strategies for ELLs; common formative assessments (rubrics, portfolios)</a:t>
          </a:r>
          <a:endParaRPr lang="en-US" sz="2500" kern="1200" dirty="0"/>
        </a:p>
      </dsp:txBody>
      <dsp:txXfrm>
        <a:off x="0" y="3402769"/>
        <a:ext cx="6492875" cy="17001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20B27-38EB-44DA-90DF-5655981A3041}">
      <dsp:nvSpPr>
        <dsp:cNvPr id="0" name=""/>
        <dsp:cNvSpPr/>
      </dsp:nvSpPr>
      <dsp:spPr>
        <a:xfrm>
          <a:off x="898829" y="288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511CC6-7BEC-4125-8192-0670B88CF0A1}">
      <dsp:nvSpPr>
        <dsp:cNvPr id="0" name=""/>
        <dsp:cNvSpPr/>
      </dsp:nvSpPr>
      <dsp:spPr>
        <a:xfrm>
          <a:off x="1112262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912254-94E7-4F64-844C-9CD22D333B9D}">
      <dsp:nvSpPr>
        <dsp:cNvPr id="0" name=""/>
        <dsp:cNvSpPr/>
      </dsp:nvSpPr>
      <dsp:spPr>
        <a:xfrm>
          <a:off x="578678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Lesson plans</a:t>
          </a:r>
        </a:p>
      </dsp:txBody>
      <dsp:txXfrm>
        <a:off x="578678" y="1313725"/>
        <a:ext cx="1641796" cy="656718"/>
      </dsp:txXfrm>
    </dsp:sp>
    <dsp:sp modelId="{ED2AC879-7EA2-44B4-88A1-D98650E92574}">
      <dsp:nvSpPr>
        <dsp:cNvPr id="0" name=""/>
        <dsp:cNvSpPr/>
      </dsp:nvSpPr>
      <dsp:spPr>
        <a:xfrm>
          <a:off x="2827940" y="288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F3A128-E290-485B-A974-3810B89DCF9F}">
      <dsp:nvSpPr>
        <dsp:cNvPr id="0" name=""/>
        <dsp:cNvSpPr/>
      </dsp:nvSpPr>
      <dsp:spPr>
        <a:xfrm>
          <a:off x="3041374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D8FE0C-397C-4B09-B178-FA5442B547F3}">
      <dsp:nvSpPr>
        <dsp:cNvPr id="0" name=""/>
        <dsp:cNvSpPr/>
      </dsp:nvSpPr>
      <dsp:spPr>
        <a:xfrm>
          <a:off x="2507790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Whole Group</a:t>
          </a:r>
        </a:p>
      </dsp:txBody>
      <dsp:txXfrm>
        <a:off x="2507790" y="1313725"/>
        <a:ext cx="1641796" cy="656718"/>
      </dsp:txXfrm>
    </dsp:sp>
    <dsp:sp modelId="{5D32259E-53D3-41FB-B070-12A36E127116}">
      <dsp:nvSpPr>
        <dsp:cNvPr id="0" name=""/>
        <dsp:cNvSpPr/>
      </dsp:nvSpPr>
      <dsp:spPr>
        <a:xfrm>
          <a:off x="4757051" y="288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E087CF-69E1-426F-9FBD-DC48B6A6BD0A}">
      <dsp:nvSpPr>
        <dsp:cNvPr id="0" name=""/>
        <dsp:cNvSpPr/>
      </dsp:nvSpPr>
      <dsp:spPr>
        <a:xfrm>
          <a:off x="4970485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567CAE-7CE4-4193-9B75-1EF0A3309100}">
      <dsp:nvSpPr>
        <dsp:cNvPr id="0" name=""/>
        <dsp:cNvSpPr/>
      </dsp:nvSpPr>
      <dsp:spPr>
        <a:xfrm>
          <a:off x="4436901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Small Groups</a:t>
          </a:r>
        </a:p>
      </dsp:txBody>
      <dsp:txXfrm>
        <a:off x="4436901" y="1313725"/>
        <a:ext cx="1641796" cy="656718"/>
      </dsp:txXfrm>
    </dsp:sp>
    <dsp:sp modelId="{1A71CD93-C9A1-4658-A30C-E1BC43354985}">
      <dsp:nvSpPr>
        <dsp:cNvPr id="0" name=""/>
        <dsp:cNvSpPr/>
      </dsp:nvSpPr>
      <dsp:spPr>
        <a:xfrm>
          <a:off x="6686163" y="288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40E0F8-90DC-4B87-A1E7-953C5A521D13}">
      <dsp:nvSpPr>
        <dsp:cNvPr id="0" name=""/>
        <dsp:cNvSpPr/>
      </dsp:nvSpPr>
      <dsp:spPr>
        <a:xfrm>
          <a:off x="6899596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5A1781-6160-4BBA-ACCC-98BCA27AB356}">
      <dsp:nvSpPr>
        <dsp:cNvPr id="0" name=""/>
        <dsp:cNvSpPr/>
      </dsp:nvSpPr>
      <dsp:spPr>
        <a:xfrm>
          <a:off x="6366012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Resources for students</a:t>
          </a:r>
        </a:p>
      </dsp:txBody>
      <dsp:txXfrm>
        <a:off x="6366012" y="1313725"/>
        <a:ext cx="1641796" cy="656718"/>
      </dsp:txXfrm>
    </dsp:sp>
    <dsp:sp modelId="{70FD02B8-6247-450B-90BA-72E5BC425B99}">
      <dsp:nvSpPr>
        <dsp:cNvPr id="0" name=""/>
        <dsp:cNvSpPr/>
      </dsp:nvSpPr>
      <dsp:spPr>
        <a:xfrm>
          <a:off x="8615274" y="288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AEF303-06B4-4EB8-9EC3-AAA54FE043EC}">
      <dsp:nvSpPr>
        <dsp:cNvPr id="0" name=""/>
        <dsp:cNvSpPr/>
      </dsp:nvSpPr>
      <dsp:spPr>
        <a:xfrm>
          <a:off x="8828708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3D061D-3BAD-464E-A288-7D0D87A472F1}">
      <dsp:nvSpPr>
        <dsp:cNvPr id="0" name=""/>
        <dsp:cNvSpPr/>
      </dsp:nvSpPr>
      <dsp:spPr>
        <a:xfrm>
          <a:off x="8295124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Adaptations/Modifications</a:t>
          </a:r>
        </a:p>
      </dsp:txBody>
      <dsp:txXfrm>
        <a:off x="8295124" y="1313725"/>
        <a:ext cx="1641796" cy="656718"/>
      </dsp:txXfrm>
    </dsp:sp>
    <dsp:sp modelId="{2EE09AAC-EE82-4040-BB28-B433DD7B9971}">
      <dsp:nvSpPr>
        <dsp:cNvPr id="0" name=""/>
        <dsp:cNvSpPr/>
      </dsp:nvSpPr>
      <dsp:spPr>
        <a:xfrm>
          <a:off x="4757051" y="2380893"/>
          <a:ext cx="1001496" cy="1001496"/>
        </a:xfrm>
        <a:prstGeom prst="round2DiagRect">
          <a:avLst>
            <a:gd name="adj1" fmla="val 29727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1CED60-573E-4BFF-A19F-E83C781F4A8B}">
      <dsp:nvSpPr>
        <dsp:cNvPr id="0" name=""/>
        <dsp:cNvSpPr/>
      </dsp:nvSpPr>
      <dsp:spPr>
        <a:xfrm>
          <a:off x="4970485" y="2594327"/>
          <a:ext cx="574628" cy="574628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0E922D-A587-4FED-BB6A-29DC19A3342C}">
      <dsp:nvSpPr>
        <dsp:cNvPr id="0" name=""/>
        <dsp:cNvSpPr/>
      </dsp:nvSpPr>
      <dsp:spPr>
        <a:xfrm>
          <a:off x="4436901" y="3694331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Assessments/Grades</a:t>
          </a:r>
        </a:p>
      </dsp:txBody>
      <dsp:txXfrm>
        <a:off x="4436901" y="3694331"/>
        <a:ext cx="1641796" cy="6567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4FA019-DDDA-48A2-879C-FD54BA08A005}">
      <dsp:nvSpPr>
        <dsp:cNvPr id="0" name=""/>
        <dsp:cNvSpPr/>
      </dsp:nvSpPr>
      <dsp:spPr>
        <a:xfrm>
          <a:off x="0" y="3312342"/>
          <a:ext cx="11117824" cy="10889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 dirty="0">
            <a:cs typeface="Calibri Light" panose="020F0302020204030204"/>
          </a:endParaRPr>
        </a:p>
      </dsp:txBody>
      <dsp:txXfrm>
        <a:off x="0" y="3312342"/>
        <a:ext cx="3335347" cy="1088982"/>
      </dsp:txXfrm>
    </dsp:sp>
    <dsp:sp modelId="{6704D389-1A7B-4C17-B466-862484CF2EC6}">
      <dsp:nvSpPr>
        <dsp:cNvPr id="0" name=""/>
        <dsp:cNvSpPr/>
      </dsp:nvSpPr>
      <dsp:spPr>
        <a:xfrm>
          <a:off x="0" y="2041863"/>
          <a:ext cx="11117824" cy="10889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/>
        </a:p>
      </dsp:txBody>
      <dsp:txXfrm>
        <a:off x="0" y="2041863"/>
        <a:ext cx="3335347" cy="1088982"/>
      </dsp:txXfrm>
    </dsp:sp>
    <dsp:sp modelId="{3B6EFB4D-046D-4D89-B199-AC0939B0CC60}">
      <dsp:nvSpPr>
        <dsp:cNvPr id="0" name=""/>
        <dsp:cNvSpPr/>
      </dsp:nvSpPr>
      <dsp:spPr>
        <a:xfrm>
          <a:off x="0" y="771384"/>
          <a:ext cx="11117824" cy="10889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 dirty="0">
            <a:cs typeface="Calibri Light"/>
          </a:endParaRPr>
        </a:p>
      </dsp:txBody>
      <dsp:txXfrm>
        <a:off x="0" y="771384"/>
        <a:ext cx="3335347" cy="1088982"/>
      </dsp:txXfrm>
    </dsp:sp>
    <dsp:sp modelId="{820AB429-368E-4A5B-8187-89AFB6BB1B89}">
      <dsp:nvSpPr>
        <dsp:cNvPr id="0" name=""/>
        <dsp:cNvSpPr/>
      </dsp:nvSpPr>
      <dsp:spPr>
        <a:xfrm>
          <a:off x="6434793" y="862132"/>
          <a:ext cx="1361227" cy="9074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cs typeface="Calibri Light"/>
            </a:rPr>
            <a:t>Whole Group Opening</a:t>
          </a:r>
        </a:p>
      </dsp:txBody>
      <dsp:txXfrm>
        <a:off x="6461372" y="888711"/>
        <a:ext cx="1308069" cy="854327"/>
      </dsp:txXfrm>
    </dsp:sp>
    <dsp:sp modelId="{2F0299ED-16FD-49F9-AC3B-25742B7E0C79}">
      <dsp:nvSpPr>
        <dsp:cNvPr id="0" name=""/>
        <dsp:cNvSpPr/>
      </dsp:nvSpPr>
      <dsp:spPr>
        <a:xfrm>
          <a:off x="4018614" y="1769617"/>
          <a:ext cx="3096793" cy="362994"/>
        </a:xfrm>
        <a:custGeom>
          <a:avLst/>
          <a:gdLst/>
          <a:ahLst/>
          <a:cxnLst/>
          <a:rect l="0" t="0" r="0" b="0"/>
          <a:pathLst>
            <a:path>
              <a:moveTo>
                <a:pt x="3096793" y="0"/>
              </a:moveTo>
              <a:lnTo>
                <a:pt x="3096793" y="181497"/>
              </a:lnTo>
              <a:lnTo>
                <a:pt x="0" y="181497"/>
              </a:lnTo>
              <a:lnTo>
                <a:pt x="0" y="3629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33CB7C-A14A-4008-B8BA-6C72EABA4DD9}">
      <dsp:nvSpPr>
        <dsp:cNvPr id="0" name=""/>
        <dsp:cNvSpPr/>
      </dsp:nvSpPr>
      <dsp:spPr>
        <a:xfrm>
          <a:off x="3338000" y="2132611"/>
          <a:ext cx="1361227" cy="9074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cs typeface="Calibri Light"/>
            </a:rPr>
            <a:t>Teacher-Directed Instruction: teacher presents new material</a:t>
          </a:r>
        </a:p>
      </dsp:txBody>
      <dsp:txXfrm>
        <a:off x="3364579" y="2159190"/>
        <a:ext cx="1308069" cy="854327"/>
      </dsp:txXfrm>
    </dsp:sp>
    <dsp:sp modelId="{1EEBE79A-A96A-47AD-A36E-EDCB51F8DF1B}">
      <dsp:nvSpPr>
        <dsp:cNvPr id="0" name=""/>
        <dsp:cNvSpPr/>
      </dsp:nvSpPr>
      <dsp:spPr>
        <a:xfrm>
          <a:off x="5788210" y="1769617"/>
          <a:ext cx="1327197" cy="362994"/>
        </a:xfrm>
        <a:custGeom>
          <a:avLst/>
          <a:gdLst/>
          <a:ahLst/>
          <a:cxnLst/>
          <a:rect l="0" t="0" r="0" b="0"/>
          <a:pathLst>
            <a:path>
              <a:moveTo>
                <a:pt x="1327197" y="0"/>
              </a:moveTo>
              <a:lnTo>
                <a:pt x="1327197" y="181497"/>
              </a:lnTo>
              <a:lnTo>
                <a:pt x="0" y="181497"/>
              </a:lnTo>
              <a:lnTo>
                <a:pt x="0" y="3629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062E19-5263-472E-BA5F-40AA74AE299C}">
      <dsp:nvSpPr>
        <dsp:cNvPr id="0" name=""/>
        <dsp:cNvSpPr/>
      </dsp:nvSpPr>
      <dsp:spPr>
        <a:xfrm>
          <a:off x="5107596" y="2132611"/>
          <a:ext cx="1361227" cy="9074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cs typeface="Calibri Light"/>
            </a:rPr>
            <a:t>ESL Teacher-Directed Instruction: ESL teacher presents new material</a:t>
          </a:r>
        </a:p>
      </dsp:txBody>
      <dsp:txXfrm>
        <a:off x="5134175" y="2159190"/>
        <a:ext cx="1308069" cy="854327"/>
      </dsp:txXfrm>
    </dsp:sp>
    <dsp:sp modelId="{CE7D3993-5E2E-4CC9-88A9-E940AE8B5A20}">
      <dsp:nvSpPr>
        <dsp:cNvPr id="0" name=""/>
        <dsp:cNvSpPr/>
      </dsp:nvSpPr>
      <dsp:spPr>
        <a:xfrm>
          <a:off x="7115407" y="1769617"/>
          <a:ext cx="442399" cy="3629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497"/>
              </a:lnTo>
              <a:lnTo>
                <a:pt x="442399" y="181497"/>
              </a:lnTo>
              <a:lnTo>
                <a:pt x="442399" y="3629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CBC45B-8DD7-4B43-8A0F-18E8558FBFD2}">
      <dsp:nvSpPr>
        <dsp:cNvPr id="0" name=""/>
        <dsp:cNvSpPr/>
      </dsp:nvSpPr>
      <dsp:spPr>
        <a:xfrm>
          <a:off x="6877192" y="2132611"/>
          <a:ext cx="1361227" cy="9074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cs typeface="Calibri Light"/>
            </a:rPr>
            <a:t>Student-directed Instruction: students work in groups on previously taught materials</a:t>
          </a:r>
        </a:p>
      </dsp:txBody>
      <dsp:txXfrm>
        <a:off x="6903771" y="2159190"/>
        <a:ext cx="1308069" cy="854327"/>
      </dsp:txXfrm>
    </dsp:sp>
    <dsp:sp modelId="{1340C493-0CD1-4B1F-B330-D5B471DC3565}">
      <dsp:nvSpPr>
        <dsp:cNvPr id="0" name=""/>
        <dsp:cNvSpPr/>
      </dsp:nvSpPr>
      <dsp:spPr>
        <a:xfrm>
          <a:off x="6673008" y="3040097"/>
          <a:ext cx="884798" cy="362994"/>
        </a:xfrm>
        <a:custGeom>
          <a:avLst/>
          <a:gdLst/>
          <a:ahLst/>
          <a:cxnLst/>
          <a:rect l="0" t="0" r="0" b="0"/>
          <a:pathLst>
            <a:path>
              <a:moveTo>
                <a:pt x="884798" y="0"/>
              </a:moveTo>
              <a:lnTo>
                <a:pt x="884798" y="181497"/>
              </a:lnTo>
              <a:lnTo>
                <a:pt x="0" y="181497"/>
              </a:lnTo>
              <a:lnTo>
                <a:pt x="0" y="36299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894700-EAC7-4726-99C1-ABD741F04B6E}">
      <dsp:nvSpPr>
        <dsp:cNvPr id="0" name=""/>
        <dsp:cNvSpPr/>
      </dsp:nvSpPr>
      <dsp:spPr>
        <a:xfrm>
          <a:off x="5992394" y="3403091"/>
          <a:ext cx="1361227" cy="9074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cs typeface="Calibri Light"/>
            </a:rPr>
            <a:t>Student-Directed Activity Students work on activities related to new materials presented</a:t>
          </a:r>
        </a:p>
      </dsp:txBody>
      <dsp:txXfrm>
        <a:off x="6018973" y="3429670"/>
        <a:ext cx="1308069" cy="854327"/>
      </dsp:txXfrm>
    </dsp:sp>
    <dsp:sp modelId="{8134E734-27D1-4FED-84EA-969F0E9404CE}">
      <dsp:nvSpPr>
        <dsp:cNvPr id="0" name=""/>
        <dsp:cNvSpPr/>
      </dsp:nvSpPr>
      <dsp:spPr>
        <a:xfrm>
          <a:off x="7557806" y="3040097"/>
          <a:ext cx="884798" cy="3629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497"/>
              </a:lnTo>
              <a:lnTo>
                <a:pt x="884798" y="181497"/>
              </a:lnTo>
              <a:lnTo>
                <a:pt x="884798" y="36299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FDEE46-C7FC-4075-BC3D-A3BC96E192DE}">
      <dsp:nvSpPr>
        <dsp:cNvPr id="0" name=""/>
        <dsp:cNvSpPr/>
      </dsp:nvSpPr>
      <dsp:spPr>
        <a:xfrm>
          <a:off x="7761990" y="3403091"/>
          <a:ext cx="1361227" cy="9074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cs typeface="Calibri Light"/>
            </a:rPr>
            <a:t>Teacher-Directed Instruction: teacher presents new material</a:t>
          </a:r>
        </a:p>
      </dsp:txBody>
      <dsp:txXfrm>
        <a:off x="7788569" y="3429670"/>
        <a:ext cx="1308069" cy="854327"/>
      </dsp:txXfrm>
    </dsp:sp>
    <dsp:sp modelId="{9D7BDB4B-3BE2-42C0-930B-947246D939B9}">
      <dsp:nvSpPr>
        <dsp:cNvPr id="0" name=""/>
        <dsp:cNvSpPr/>
      </dsp:nvSpPr>
      <dsp:spPr>
        <a:xfrm>
          <a:off x="7115407" y="1769617"/>
          <a:ext cx="3096793" cy="3629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497"/>
              </a:lnTo>
              <a:lnTo>
                <a:pt x="3096793" y="181497"/>
              </a:lnTo>
              <a:lnTo>
                <a:pt x="3096793" y="3629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CF83E2-D87A-42B3-8D21-B4599899E693}">
      <dsp:nvSpPr>
        <dsp:cNvPr id="0" name=""/>
        <dsp:cNvSpPr/>
      </dsp:nvSpPr>
      <dsp:spPr>
        <a:xfrm>
          <a:off x="9531586" y="2132611"/>
          <a:ext cx="1361227" cy="9074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cs typeface="Calibri Light"/>
            </a:rPr>
            <a:t>Student-Directed Activity:Technology Center</a:t>
          </a:r>
        </a:p>
      </dsp:txBody>
      <dsp:txXfrm>
        <a:off x="9558165" y="2159190"/>
        <a:ext cx="1308069" cy="854327"/>
      </dsp:txXfrm>
    </dsp:sp>
    <dsp:sp modelId="{5396C480-C66A-4569-ACD8-BC2B866C8B1B}">
      <dsp:nvSpPr>
        <dsp:cNvPr id="0" name=""/>
        <dsp:cNvSpPr/>
      </dsp:nvSpPr>
      <dsp:spPr>
        <a:xfrm>
          <a:off x="10166480" y="3040097"/>
          <a:ext cx="91440" cy="3629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299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D35C74-B355-4775-945F-2287CCF00DB1}">
      <dsp:nvSpPr>
        <dsp:cNvPr id="0" name=""/>
        <dsp:cNvSpPr/>
      </dsp:nvSpPr>
      <dsp:spPr>
        <a:xfrm>
          <a:off x="9531586" y="3403091"/>
          <a:ext cx="1361227" cy="9074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cs typeface="Calibri Light"/>
            </a:rPr>
            <a:t>ESL Teacher-Directed Instruction:ESL teacher presents materials</a:t>
          </a:r>
        </a:p>
      </dsp:txBody>
      <dsp:txXfrm>
        <a:off x="9558165" y="3429670"/>
        <a:ext cx="1308069" cy="8543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--k1FmlKVRvRUSv913-5oHi19RpTCTNP/edit#gid=1090585609" TargetMode="External"/><Relationship Id="rId2" Type="http://schemas.openxmlformats.org/officeDocument/2006/relationships/hyperlink" Target="https://docs.google.com/spreadsheets/d/1--k1FmlKVRvRUSv913-5oHi19RpTCTNP/edit#gid=87830911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ida.wisc.edu/sites/default/files/resource/CanDo-KeyUses-Gr-9-12.pdf" TargetMode="External"/><Relationship Id="rId3" Type="http://schemas.openxmlformats.org/officeDocument/2006/relationships/hyperlink" Target="https://wida.wisc.edu/sites/default/files/resource/CanDo-KeyUses-Kindergarten.pdf" TargetMode="External"/><Relationship Id="rId7" Type="http://schemas.openxmlformats.org/officeDocument/2006/relationships/hyperlink" Target="https://wida.wisc.edu/sites/default/files/resource/CanDo-KeyUses-Gr-6-8.pdf" TargetMode="External"/><Relationship Id="rId2" Type="http://schemas.openxmlformats.org/officeDocument/2006/relationships/hyperlink" Target="https://wida.wisc.edu/sites/default/files/resource/CanDo-Descriptors-Early-Years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ida.wisc.edu/sites/default/files/resource/CanDo-KeyUses-Gr-4-5.pdf" TargetMode="External"/><Relationship Id="rId5" Type="http://schemas.openxmlformats.org/officeDocument/2006/relationships/hyperlink" Target="https://wida.wisc.edu/sites/default/files/resource/CanDo-KeyUses-Gr-2-3.pdf" TargetMode="External"/><Relationship Id="rId4" Type="http://schemas.openxmlformats.org/officeDocument/2006/relationships/hyperlink" Target="https://wida.wisc.edu/sites/default/files/resource/CanDo-KeyUses-Gr-1.pdf" TargetMode="External"/><Relationship Id="rId9" Type="http://schemas.openxmlformats.org/officeDocument/2006/relationships/hyperlink" Target="https://wida.wisc.edu/sites/default/files/resource/CanDo-Descriptors-Student-Name-Charts.pdf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itell.org/Language-and-Country-Projects" TargetMode="External"/><Relationship Id="rId2" Type="http://schemas.openxmlformats.org/officeDocument/2006/relationships/hyperlink" Target="https://www.youtube.com/watch?v=2jRhzyIKym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docs.google.com/document/d/16Tt1XBgg4VPz0-s6MVgrp9fAPZQu6QoiEUpviebghHI/edit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sheninger.blogspot.com/2014/01/writing-scaffolds-to-meet-diverse.html" TargetMode="External"/><Relationship Id="rId4" Type="http://schemas.openxmlformats.org/officeDocument/2006/relationships/hyperlink" Target="https://creativecommons.org/licenses/by/3.0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document/d/1IGbnysxbBFAjazTJw6_fIjgmZzQk7RDdWFuPkPg6s9o/edit" TargetMode="Externa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XYOWV2z-oleYhGBL_3G9DLN1Hvp7xdy3eF36cweOW-I/edit?usp=sharing" TargetMode="External"/><Relationship Id="rId2" Type="http://schemas.openxmlformats.org/officeDocument/2006/relationships/hyperlink" Target="https://www.teachingchannel.org/blog/2018/03/02/engaging-newcomers-enlac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s.google.com/document/d/193fzyc9Qxzj-jMxZPbIuqgI0q8keGBEcGPJVh7CEUqA/edit?usp=sharing" TargetMode="External"/><Relationship Id="rId4" Type="http://schemas.openxmlformats.org/officeDocument/2006/relationships/hyperlink" Target="https://docs.google.com/document/d/1e0HGPV_2fBTpuw0-wZO1sfePClMZF1vB34qyQxXjlxg/edit?usp=sharing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forms/d/1PM1P0IspoCRNgadaM7XSA98BGbOsYO3jwcZBbNshD0E/edit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199" y="4525347"/>
            <a:ext cx="6801321" cy="1737360"/>
          </a:xfrm>
        </p:spPr>
        <p:txBody>
          <a:bodyPr anchor="ctr">
            <a:normAutofit/>
          </a:bodyPr>
          <a:lstStyle/>
          <a:p>
            <a:pPr algn="r"/>
            <a:r>
              <a:rPr lang="en-US" sz="5100" b="1" dirty="0">
                <a:cs typeface="Calibri Light"/>
              </a:rPr>
              <a:t>New Teacher Orientation</a:t>
            </a:r>
            <a:br>
              <a:rPr lang="en-US" sz="5100" b="1" dirty="0">
                <a:cs typeface="Calibri Light"/>
              </a:rPr>
            </a:br>
            <a:r>
              <a:rPr lang="en-US" sz="5100" b="1">
                <a:cs typeface="Calibri Light"/>
              </a:rPr>
              <a:t>August 27, 2020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61258" y="4525347"/>
            <a:ext cx="3258675" cy="17373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dirty="0">
                <a:cs typeface="Calibri"/>
              </a:rPr>
              <a:t>Caroline </a:t>
            </a:r>
            <a:r>
              <a:rPr lang="en-US" dirty="0" err="1">
                <a:cs typeface="Calibri"/>
              </a:rPr>
              <a:t>Onyesonwu</a:t>
            </a:r>
            <a:endParaRPr lang="en-US">
              <a:cs typeface="Calibri"/>
            </a:endParaRPr>
          </a:p>
          <a:p>
            <a:pPr algn="l"/>
            <a:r>
              <a:rPr lang="en-US" dirty="0">
                <a:cs typeface="Calibri"/>
              </a:rPr>
              <a:t>Supervisor</a:t>
            </a:r>
            <a:endParaRPr lang="en-US">
              <a:cs typeface="Calibri"/>
            </a:endParaRPr>
          </a:p>
          <a:p>
            <a:pPr algn="l"/>
            <a:r>
              <a:rPr lang="en-US" dirty="0">
                <a:cs typeface="Calibri"/>
              </a:rPr>
              <a:t>Bilingual/ESL/World </a:t>
            </a:r>
            <a:r>
              <a:rPr lang="en-US" dirty="0" err="1">
                <a:cs typeface="Calibri"/>
              </a:rPr>
              <a:t>World</a:t>
            </a:r>
            <a:r>
              <a:rPr lang="en-US" dirty="0">
                <a:cs typeface="Calibri"/>
              </a:rPr>
              <a:t> Languages</a:t>
            </a:r>
            <a:endParaRPr lang="en-US"/>
          </a:p>
        </p:txBody>
      </p:sp>
      <p:sp>
        <p:nvSpPr>
          <p:cNvPr id="11" name="Oval 9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567" y="620480"/>
            <a:ext cx="2243800" cy="22437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1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5001" y="2466604"/>
            <a:ext cx="962395" cy="9623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3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5829" y="2327988"/>
            <a:ext cx="293695" cy="2936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5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2113" y="0"/>
            <a:ext cx="5699887" cy="405924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00392" y="4525347"/>
            <a:ext cx="0" cy="173736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1EB5-2A14-4E2C-A931-270D3C187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/>
                <a:cs typeface="Calibri Light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BEE73-C781-4201-9AD1-E093A7FBC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3200" dirty="0">
                <a:latin typeface="Calibri"/>
                <a:cs typeface="Calibri"/>
              </a:rPr>
              <a:t>Opening Activity: My Multicultural Self</a:t>
            </a:r>
          </a:p>
          <a:p>
            <a:r>
              <a:rPr lang="en-US" sz="3200" dirty="0">
                <a:latin typeface="Calibri"/>
                <a:cs typeface="Calibri"/>
              </a:rPr>
              <a:t>Languages in Orange School District</a:t>
            </a:r>
          </a:p>
          <a:p>
            <a:r>
              <a:rPr lang="en-US" sz="3200" dirty="0">
                <a:latin typeface="Calibri"/>
                <a:ea typeface="+mn-lt"/>
                <a:cs typeface="+mn-lt"/>
              </a:rPr>
              <a:t>Student Placement</a:t>
            </a:r>
          </a:p>
          <a:p>
            <a:r>
              <a:rPr lang="en-US" sz="3200" dirty="0">
                <a:latin typeface="Calibri"/>
                <a:ea typeface="+mn-lt"/>
                <a:cs typeface="+mn-lt"/>
              </a:rPr>
              <a:t>Can-Do-Descriptors for English Language Learners</a:t>
            </a:r>
          </a:p>
          <a:p>
            <a:r>
              <a:rPr lang="en-US" sz="3200" dirty="0">
                <a:latin typeface="Calibri"/>
                <a:cs typeface="Calibri"/>
              </a:rPr>
              <a:t>Comprehensible Input – Video</a:t>
            </a:r>
          </a:p>
          <a:p>
            <a:r>
              <a:rPr lang="en-US" sz="3200" dirty="0">
                <a:latin typeface="Calibri"/>
                <a:cs typeface="Calibri"/>
              </a:rPr>
              <a:t>List of Supports for ELLs</a:t>
            </a:r>
            <a:endParaRPr lang="en-US" sz="3200" dirty="0">
              <a:latin typeface="Calibri"/>
              <a:ea typeface="+mn-lt"/>
              <a:cs typeface="+mn-lt"/>
            </a:endParaRPr>
          </a:p>
          <a:p>
            <a:r>
              <a:rPr lang="en-US" sz="3200" dirty="0">
                <a:latin typeface="Calibri"/>
                <a:ea typeface="+mn-lt"/>
                <a:cs typeface="+mn-lt"/>
              </a:rPr>
              <a:t>Accommodations</a:t>
            </a:r>
            <a:r>
              <a:rPr lang="en-US" sz="3200" dirty="0">
                <a:latin typeface="Calibri"/>
                <a:cs typeface="Calibri"/>
              </a:rPr>
              <a:t> in the </a:t>
            </a:r>
            <a:r>
              <a:rPr lang="en-US" sz="3200" dirty="0">
                <a:latin typeface="Calibri"/>
                <a:ea typeface="+mn-lt"/>
                <a:cs typeface="+mn-lt"/>
              </a:rPr>
              <a:t>Content Area Classrooms</a:t>
            </a:r>
            <a:endParaRPr lang="en-US" sz="3200" dirty="0">
              <a:latin typeface="Calibri"/>
              <a:cs typeface="Calibri"/>
            </a:endParaRPr>
          </a:p>
          <a:p>
            <a:r>
              <a:rPr lang="en-US" sz="3200">
                <a:latin typeface="Calibri"/>
                <a:cs typeface="Calibri"/>
              </a:rPr>
              <a:t>Survey – Sheltered English Instruction (SIOP)/Co-Teaching</a:t>
            </a:r>
          </a:p>
        </p:txBody>
      </p:sp>
    </p:spTree>
    <p:extLst>
      <p:ext uri="{BB962C8B-B14F-4D97-AF65-F5344CB8AC3E}">
        <p14:creationId xmlns:p14="http://schemas.microsoft.com/office/powerpoint/2010/main" val="515026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2FCC0-029F-4BEB-B212-49495CC74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Activity: My Multicultural Self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A8CABE-C0CD-4943-A6D9-6B6B0D9A87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321" y="2575034"/>
            <a:ext cx="5120113" cy="34622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800" dirty="0"/>
              <a:t>Directions:</a:t>
            </a:r>
            <a:endParaRPr lang="en-US" dirty="0"/>
          </a:p>
          <a:p>
            <a:pPr marL="342900"/>
            <a:r>
              <a:rPr lang="en-US" sz="1800" dirty="0"/>
              <a:t>Think of yourself or a favorite person</a:t>
            </a:r>
            <a:endParaRPr lang="en-US" sz="1800" dirty="0">
              <a:cs typeface="Calibri"/>
            </a:endParaRPr>
          </a:p>
          <a:p>
            <a:pPr marL="342900"/>
            <a:r>
              <a:rPr lang="en-US" sz="1800" dirty="0"/>
              <a:t>Write down the names of groups you identify with  (e.g. teacher, mother)</a:t>
            </a:r>
            <a:endParaRPr lang="en-US" sz="1800" dirty="0">
              <a:cs typeface="Calibri"/>
            </a:endParaRPr>
          </a:p>
          <a:p>
            <a:pPr marL="342900"/>
            <a:r>
              <a:rPr lang="en-US" sz="1800" dirty="0"/>
              <a:t>Share your answers – volunteers </a:t>
            </a:r>
            <a:endParaRPr lang="en-US" sz="1800" dirty="0">
              <a:cs typeface="Calibri"/>
            </a:endParaRPr>
          </a:p>
          <a:p>
            <a:pPr marL="342900"/>
            <a:r>
              <a:rPr lang="en-US" sz="1800" dirty="0"/>
              <a:t>Discuss a time when you were proud to be a </a:t>
            </a:r>
            <a:r>
              <a:rPr lang="en-US" sz="1800"/>
              <a:t>member of a group - volunteer</a:t>
            </a:r>
            <a:endParaRPr lang="en-US" sz="1800" dirty="0">
              <a:cs typeface="Calibri"/>
            </a:endParaRPr>
          </a:p>
          <a:p>
            <a:pPr marL="342900"/>
            <a:r>
              <a:rPr lang="en-US" sz="1800" dirty="0"/>
              <a:t>Discuss a time when it was painful to be a </a:t>
            </a:r>
            <a:r>
              <a:rPr lang="en-US" sz="1800"/>
              <a:t>member of a particular circle - volunteer</a:t>
            </a:r>
            <a:endParaRPr lang="en-US" sz="1800" dirty="0">
              <a:cs typeface="Calibri"/>
            </a:endParaRPr>
          </a:p>
          <a:p>
            <a:pPr marL="342900"/>
            <a:endParaRPr lang="en-US" sz="1800"/>
          </a:p>
          <a:p>
            <a:pPr marL="0"/>
            <a:endParaRPr lang="en-US" sz="1800"/>
          </a:p>
        </p:txBody>
      </p:sp>
      <p:pic>
        <p:nvPicPr>
          <p:cNvPr id="9" name="Picture 10" descr="A person posing for the camera&#10;&#10;Description generated with very high confidence">
            <a:extLst>
              <a:ext uri="{FF2B5EF4-FFF2-40B4-BE49-F238E27FC236}">
                <a16:creationId xmlns:a16="http://schemas.microsoft.com/office/drawing/2014/main" id="{6D70F2EA-A138-4428-8282-A82CAE28A9F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16073" r="-2" b="22822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51601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D26F7-FDAE-4C77-8BC4-FE4515CE4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ea typeface="+mj-lt"/>
                <a:cs typeface="+mj-lt"/>
              </a:rPr>
              <a:t>Languages in Orange School District</a:t>
            </a:r>
            <a:endParaRPr lang="en-US" dirty="0"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DD86B-FA84-4E34-A3D0-A5843DFCB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  <a:hlinkClick r:id="rId2"/>
              </a:rPr>
              <a:t>https://docs.google.com/spreadsheets/d/1--k1FmlKVRvRUSv913-5oHi19RpTCTNP/edit#gid=878309114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ea typeface="+mn-lt"/>
                <a:cs typeface="+mn-lt"/>
                <a:hlinkClick r:id="rId3"/>
              </a:rPr>
              <a:t>https://docs.google.com/spreadsheets/d/1--k1FmlKVRvRUSv913-5oHi19RpTCTNP/edit#gid=1090585609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0342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74D0F6-7238-4ED1-AF3F-75E658DF4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latin typeface="Algerian"/>
                <a:cs typeface="Calibri"/>
              </a:rPr>
              <a:t>Student Placement</a:t>
            </a:r>
            <a:endParaRPr lang="en-US">
              <a:solidFill>
                <a:srgbClr val="FFFFFF"/>
              </a:solidFill>
              <a:latin typeface="Algerian"/>
              <a:ea typeface="+mj-lt"/>
              <a:cs typeface="+mj-lt"/>
            </a:endParaRPr>
          </a:p>
          <a:p>
            <a:endParaRPr lang="en-US">
              <a:solidFill>
                <a:srgbClr val="FFFFFF"/>
              </a:solidFill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AF1E8-EB83-49F0-933E-1B325693B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cs typeface="Calibri"/>
              </a:rPr>
              <a:t>Intake form/placement test/ACCESS test </a:t>
            </a:r>
            <a:r>
              <a:rPr lang="en-US" sz="2400">
                <a:solidFill>
                  <a:srgbClr val="000000"/>
                </a:solidFill>
                <a:cs typeface="Calibri"/>
              </a:rPr>
              <a:t>determine English Language </a:t>
            </a:r>
            <a:r>
              <a:rPr lang="en-US" sz="2400" dirty="0">
                <a:solidFill>
                  <a:srgbClr val="000000"/>
                </a:solidFill>
                <a:cs typeface="Calibri"/>
              </a:rPr>
              <a:t>Proficiency </a:t>
            </a:r>
            <a:r>
              <a:rPr lang="en-US" sz="2400">
                <a:solidFill>
                  <a:srgbClr val="000000"/>
                </a:solidFill>
                <a:cs typeface="Calibri"/>
              </a:rPr>
              <a:t>(ELP) of the students:</a:t>
            </a:r>
            <a:endParaRPr lang="en-US" dirty="0"/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cs typeface="Calibri"/>
            </a:endParaRPr>
          </a:p>
          <a:p>
            <a:pPr lvl="1">
              <a:buFont typeface="Wingdings" panose="020B0604020202020204" pitchFamily="34" charset="0"/>
              <a:buChar char="Ø"/>
            </a:pPr>
            <a:r>
              <a:rPr lang="en-US">
                <a:solidFill>
                  <a:srgbClr val="000000"/>
                </a:solidFill>
                <a:cs typeface="Calibri"/>
              </a:rPr>
              <a:t>ELP Level 1: Entering</a:t>
            </a:r>
          </a:p>
          <a:p>
            <a:pPr lvl="1">
              <a:buFont typeface="Wingdings" panose="020B0604020202020204" pitchFamily="34" charset="0"/>
              <a:buChar char="Ø"/>
            </a:pPr>
            <a:r>
              <a:rPr lang="en-US">
                <a:solidFill>
                  <a:srgbClr val="000000"/>
                </a:solidFill>
                <a:cs typeface="Calibri"/>
              </a:rPr>
              <a:t>ELP Level 2: Emerging</a:t>
            </a:r>
          </a:p>
          <a:p>
            <a:pPr lvl="1">
              <a:buFont typeface="Wingdings" panose="020B0604020202020204" pitchFamily="34" charset="0"/>
              <a:buChar char="Ø"/>
            </a:pPr>
            <a:r>
              <a:rPr lang="en-US">
                <a:solidFill>
                  <a:srgbClr val="000000"/>
                </a:solidFill>
                <a:cs typeface="Calibri"/>
              </a:rPr>
              <a:t>ELP Level 3: Developing</a:t>
            </a:r>
          </a:p>
          <a:p>
            <a:pPr lvl="1">
              <a:buFont typeface="Wingdings" panose="020B0604020202020204" pitchFamily="34" charset="0"/>
              <a:buChar char="Ø"/>
            </a:pPr>
            <a:r>
              <a:rPr lang="en-US">
                <a:solidFill>
                  <a:srgbClr val="000000"/>
                </a:solidFill>
                <a:cs typeface="Calibri"/>
              </a:rPr>
              <a:t>ELP Level 4: Expanding</a:t>
            </a:r>
          </a:p>
          <a:p>
            <a:pPr lvl="1">
              <a:buFont typeface="Wingdings" panose="020B0604020202020204" pitchFamily="34" charset="0"/>
              <a:buChar char="Ø"/>
            </a:pPr>
            <a:r>
              <a:rPr lang="en-US">
                <a:solidFill>
                  <a:srgbClr val="000000"/>
                </a:solidFill>
                <a:cs typeface="Calibri"/>
              </a:rPr>
              <a:t>ELP Level 5: Bridging</a:t>
            </a:r>
          </a:p>
          <a:p>
            <a:pPr lvl="1">
              <a:buFont typeface="Wingdings" panose="020B0604020202020204" pitchFamily="34" charset="0"/>
              <a:buChar char="Ø"/>
            </a:pPr>
            <a:r>
              <a:rPr lang="en-US">
                <a:solidFill>
                  <a:srgbClr val="000000"/>
                </a:solidFill>
                <a:cs typeface="Calibri"/>
              </a:rPr>
              <a:t>ELP Level 6: Reaching</a:t>
            </a:r>
          </a:p>
        </p:txBody>
      </p:sp>
    </p:spTree>
    <p:extLst>
      <p:ext uri="{BB962C8B-B14F-4D97-AF65-F5344CB8AC3E}">
        <p14:creationId xmlns:p14="http://schemas.microsoft.com/office/powerpoint/2010/main" val="1982144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E193A-6F24-42C3-A9C7-818046D47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English Language Development Standards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01F1B-D2D8-42ED-969E-65C739619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b="1" dirty="0">
                <a:ea typeface="+mn-lt"/>
                <a:cs typeface="+mn-lt"/>
              </a:rPr>
              <a:t>Standard 1 – Social and Instructional Language</a:t>
            </a:r>
            <a:br>
              <a:rPr lang="en-US" b="1" dirty="0">
                <a:ea typeface="+mn-lt"/>
                <a:cs typeface="+mn-lt"/>
              </a:rPr>
            </a:br>
            <a:r>
              <a:rPr lang="en-US" dirty="0">
                <a:ea typeface="+mn-lt"/>
                <a:cs typeface="+mn-lt"/>
              </a:rPr>
              <a:t>English language learners communicate for social and instructional purposes within the school setting.</a:t>
            </a:r>
          </a:p>
          <a:p>
            <a:r>
              <a:rPr lang="en-US" b="1">
                <a:ea typeface="+mn-lt"/>
                <a:cs typeface="+mn-lt"/>
              </a:rPr>
              <a:t>Standard 2 – Language of Language Arts</a:t>
            </a:r>
            <a:br>
              <a:rPr lang="en-US" b="1" dirty="0">
                <a:ea typeface="+mn-lt"/>
                <a:cs typeface="+mn-lt"/>
              </a:rPr>
            </a:br>
            <a:r>
              <a:rPr lang="en-US">
                <a:ea typeface="+mn-lt"/>
                <a:cs typeface="+mn-lt"/>
              </a:rPr>
              <a:t>English language learners communicate information, ideas and concepts necessary for academic success in the content area of language arts.</a:t>
            </a:r>
            <a:endParaRPr lang="en-US" dirty="0">
              <a:cs typeface="Calibri"/>
            </a:endParaRPr>
          </a:p>
          <a:p>
            <a:r>
              <a:rPr lang="en-US" b="1">
                <a:ea typeface="+mn-lt"/>
                <a:cs typeface="+mn-lt"/>
              </a:rPr>
              <a:t>Standard 3 – Language of Mathematics</a:t>
            </a:r>
            <a:br>
              <a:rPr lang="en-US" b="1" dirty="0">
                <a:ea typeface="+mn-lt"/>
                <a:cs typeface="+mn-lt"/>
              </a:rPr>
            </a:br>
            <a:r>
              <a:rPr lang="en-US">
                <a:ea typeface="+mn-lt"/>
                <a:cs typeface="+mn-lt"/>
              </a:rPr>
              <a:t>English language learners communicate information, ideas and concepts necessary for academic success in the content area of mathematics.</a:t>
            </a:r>
            <a:endParaRPr lang="en-US" dirty="0">
              <a:cs typeface="Calibri"/>
            </a:endParaRPr>
          </a:p>
          <a:p>
            <a:r>
              <a:rPr lang="en-US" b="1">
                <a:ea typeface="+mn-lt"/>
                <a:cs typeface="+mn-lt"/>
              </a:rPr>
              <a:t>Standard 4 – Language of Science</a:t>
            </a:r>
            <a:br>
              <a:rPr lang="en-US" dirty="0">
                <a:ea typeface="+mn-lt"/>
                <a:cs typeface="+mn-lt"/>
              </a:rPr>
            </a:br>
            <a:r>
              <a:rPr lang="en-US">
                <a:ea typeface="+mn-lt"/>
                <a:cs typeface="+mn-lt"/>
              </a:rPr>
              <a:t>English language learners communicate information, ideas and concepts necessary for academic success in the content area of science.</a:t>
            </a:r>
            <a:endParaRPr lang="en-US" dirty="0">
              <a:cs typeface="Calibri"/>
            </a:endParaRPr>
          </a:p>
          <a:p>
            <a:r>
              <a:rPr lang="en-US" b="1">
                <a:ea typeface="+mn-lt"/>
                <a:cs typeface="+mn-lt"/>
              </a:rPr>
              <a:t>Standard 5 – Language of Social Studies</a:t>
            </a:r>
            <a:br>
              <a:rPr lang="en-US" dirty="0">
                <a:ea typeface="+mn-lt"/>
                <a:cs typeface="+mn-lt"/>
              </a:rPr>
            </a:br>
            <a:r>
              <a:rPr lang="en-US">
                <a:ea typeface="+mn-lt"/>
                <a:cs typeface="+mn-lt"/>
              </a:rPr>
              <a:t>English language learners communicate information, ideas and concepts necessary for academic success in the content area of social studies.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1156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FAB97-1AF4-4AB3-A286-9A12700B7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cs typeface="Calibri Light"/>
              </a:rPr>
              <a:t>WIDA CAN-DO DESCRIPTORS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117FF-1DA6-46D6-8D77-C116AB061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Grade Pre-K: </a:t>
            </a:r>
            <a:r>
              <a:rPr lang="en-US" sz="1800" dirty="0">
                <a:ea typeface="+mn-lt"/>
                <a:cs typeface="+mn-lt"/>
                <a:hlinkClick r:id="rId2"/>
              </a:rPr>
              <a:t>https://wida.wisc.edu/sites/default/files/resource/CanDo-Descriptors-Early-Years.pdf</a:t>
            </a:r>
            <a:endParaRPr lang="en-US" sz="1800">
              <a:cs typeface="Calibri"/>
            </a:endParaRPr>
          </a:p>
          <a:p>
            <a:r>
              <a:rPr lang="en-US" dirty="0">
                <a:cs typeface="Calibri"/>
              </a:rPr>
              <a:t>Grade K: </a:t>
            </a:r>
            <a:r>
              <a:rPr lang="en-US" sz="1800" dirty="0">
                <a:ea typeface="+mn-lt"/>
                <a:cs typeface="+mn-lt"/>
                <a:hlinkClick r:id="rId3"/>
              </a:rPr>
              <a:t>https://wida.wisc.edu/sites/default/files/resource/CanDo-KeyUses-Kindergarten.pdf</a:t>
            </a:r>
            <a:endParaRPr lang="en-US" sz="1800">
              <a:ea typeface="+mn-lt"/>
              <a:cs typeface="+mn-lt"/>
            </a:endParaRPr>
          </a:p>
          <a:p>
            <a:r>
              <a:rPr lang="en-US" dirty="0">
                <a:cs typeface="Calibri"/>
              </a:rPr>
              <a:t>Grade 1: </a:t>
            </a:r>
            <a:r>
              <a:rPr lang="en-US" sz="2000" dirty="0">
                <a:ea typeface="+mn-lt"/>
                <a:cs typeface="+mn-lt"/>
                <a:hlinkClick r:id="rId4"/>
              </a:rPr>
              <a:t>https://wida.wisc.edu/sites/default/files/resource/CanDo-KeyUses-Gr-1.pdf</a:t>
            </a:r>
            <a:endParaRPr lang="en-US" sz="2000">
              <a:cs typeface="Calibri"/>
            </a:endParaRPr>
          </a:p>
          <a:p>
            <a:r>
              <a:rPr lang="en-US" dirty="0">
                <a:cs typeface="Calibri"/>
              </a:rPr>
              <a:t>Grades 2-3: </a:t>
            </a:r>
            <a:r>
              <a:rPr lang="en-US" sz="2000" dirty="0">
                <a:ea typeface="+mn-lt"/>
                <a:cs typeface="+mn-lt"/>
                <a:hlinkClick r:id="rId5"/>
              </a:rPr>
              <a:t>https://wida.wisc.edu/sites/default/files/resource/CanDo-KeyUses-Gr-2-3.pdf</a:t>
            </a:r>
            <a:endParaRPr lang="en-US" sz="2000">
              <a:ea typeface="+mn-lt"/>
              <a:cs typeface="+mn-lt"/>
            </a:endParaRPr>
          </a:p>
          <a:p>
            <a:r>
              <a:rPr lang="en-US" dirty="0">
                <a:cs typeface="Calibri"/>
              </a:rPr>
              <a:t>Grades 4-5: </a:t>
            </a:r>
            <a:r>
              <a:rPr lang="en-US" sz="2000" dirty="0">
                <a:ea typeface="+mn-lt"/>
                <a:cs typeface="+mn-lt"/>
                <a:hlinkClick r:id="rId6"/>
              </a:rPr>
              <a:t>https://wida.wisc.edu/sites/default/files/resource/CanDo-KeyUses-Gr-4-5.pdf</a:t>
            </a:r>
            <a:endParaRPr lang="en-US" sz="2000">
              <a:ea typeface="+mn-lt"/>
              <a:cs typeface="+mn-lt"/>
            </a:endParaRPr>
          </a:p>
          <a:p>
            <a:r>
              <a:rPr lang="en-US" dirty="0">
                <a:cs typeface="Calibri"/>
              </a:rPr>
              <a:t>Grades 6-8: </a:t>
            </a:r>
            <a:r>
              <a:rPr lang="en-US" sz="2000" dirty="0">
                <a:ea typeface="+mn-lt"/>
                <a:cs typeface="+mn-lt"/>
                <a:hlinkClick r:id="rId7"/>
              </a:rPr>
              <a:t>https://wida.wisc.edu/sites/default/files/resource/CanDo-KeyUses-Gr-6-8.pdf</a:t>
            </a:r>
            <a:endParaRPr lang="en-US" sz="2000">
              <a:ea typeface="+mn-lt"/>
              <a:cs typeface="+mn-lt"/>
            </a:endParaRPr>
          </a:p>
          <a:p>
            <a:r>
              <a:rPr lang="en-US" dirty="0">
                <a:cs typeface="Calibri"/>
              </a:rPr>
              <a:t>Grades 9-12: </a:t>
            </a:r>
            <a:r>
              <a:rPr lang="en-US" sz="2000" dirty="0">
                <a:ea typeface="+mn-lt"/>
                <a:cs typeface="+mn-lt"/>
                <a:hlinkClick r:id="rId8"/>
              </a:rPr>
              <a:t>https://wida.wisc.edu/sites/default/files/resource/CanDo-KeyUses-Gr-9-12.pdf</a:t>
            </a:r>
            <a:endParaRPr lang="en-US" sz="2000">
              <a:ea typeface="+mn-lt"/>
              <a:cs typeface="+mn-lt"/>
            </a:endParaRPr>
          </a:p>
          <a:p>
            <a:r>
              <a:rPr lang="en-US" dirty="0">
                <a:cs typeface="Calibri"/>
              </a:rPr>
              <a:t>Can do name charts: </a:t>
            </a:r>
            <a:r>
              <a:rPr lang="en-US" sz="1400" dirty="0">
                <a:ea typeface="+mn-lt"/>
                <a:cs typeface="+mn-lt"/>
                <a:hlinkClick r:id="rId9"/>
              </a:rPr>
              <a:t>https://wida.wisc.edu/sites/default/files/resource/CanDo-Descriptors-Student-Name-Charts.pdf</a:t>
            </a:r>
            <a:endParaRPr lang="en-US" sz="1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277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D422E-3243-4E91-B96B-64FB34D5B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cs typeface="Calibri Light"/>
              </a:rPr>
              <a:t>Factors Affecting Second Language Acquisition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0094C-E2FB-435F-9FA1-DAF9C908CC7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en-US">
                <a:ea typeface="+mn-lt"/>
                <a:cs typeface="+mn-lt"/>
              </a:rPr>
              <a:t>Age </a:t>
            </a:r>
          </a:p>
          <a:p>
            <a:r>
              <a:rPr lang="en-US">
                <a:ea typeface="+mn-lt"/>
                <a:cs typeface="+mn-lt"/>
              </a:rPr>
              <a:t> Socioeconomic status </a:t>
            </a:r>
            <a:endParaRPr lang="en-US">
              <a:cs typeface="Calibri" panose="020F0502020204030204"/>
            </a:endParaRPr>
          </a:p>
          <a:p>
            <a:r>
              <a:rPr lang="en-US">
                <a:ea typeface="+mn-lt"/>
                <a:cs typeface="+mn-lt"/>
              </a:rPr>
              <a:t>Classroom culture </a:t>
            </a:r>
          </a:p>
          <a:p>
            <a:r>
              <a:rPr lang="en-US">
                <a:ea typeface="+mn-lt"/>
                <a:cs typeface="+mn-lt"/>
              </a:rPr>
              <a:t> Cognitive development in home language </a:t>
            </a:r>
            <a:endParaRPr lang="en-US"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Family support </a:t>
            </a:r>
            <a:endParaRPr lang="en-US" dirty="0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Whether environment provides adequate L2 input </a:t>
            </a:r>
          </a:p>
          <a:p>
            <a:r>
              <a:rPr lang="en-US">
                <a:ea typeface="+mn-lt"/>
                <a:cs typeface="+mn-lt"/>
              </a:rPr>
              <a:t> Literacy level </a:t>
            </a:r>
          </a:p>
          <a:p>
            <a:r>
              <a:rPr lang="en-US">
                <a:ea typeface="+mn-lt"/>
                <a:cs typeface="+mn-lt"/>
              </a:rPr>
              <a:t> Stage in acculturation </a:t>
            </a:r>
          </a:p>
          <a:p>
            <a:r>
              <a:rPr lang="en-US">
                <a:ea typeface="+mn-lt"/>
                <a:cs typeface="+mn-lt"/>
              </a:rPr>
              <a:t> Whether school environment provides language use opportunities</a:t>
            </a:r>
          </a:p>
          <a:p>
            <a:r>
              <a:rPr lang="en-US">
                <a:ea typeface="+mn-lt"/>
                <a:cs typeface="+mn-lt"/>
              </a:rPr>
              <a:t> Reason for coming to the U.S. </a:t>
            </a:r>
          </a:p>
          <a:p>
            <a:r>
              <a:rPr lang="en-US">
                <a:ea typeface="+mn-lt"/>
                <a:cs typeface="+mn-lt"/>
              </a:rPr>
              <a:t> Attitudes toward second culture </a:t>
            </a:r>
          </a:p>
          <a:p>
            <a:r>
              <a:rPr lang="en-US">
                <a:ea typeface="+mn-lt"/>
                <a:cs typeface="+mn-lt"/>
              </a:rPr>
              <a:t> Literacy in home language</a:t>
            </a:r>
            <a:br>
              <a:rPr lang="en-US" dirty="0"/>
            </a:br>
            <a:endParaRPr lang="en-US"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0ECC79-8349-4E13-80E5-A6E27F8063E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en-US">
                <a:ea typeface="+mn-lt"/>
                <a:cs typeface="+mn-lt"/>
              </a:rPr>
              <a:t>Maintenance of home language</a:t>
            </a:r>
          </a:p>
          <a:p>
            <a:r>
              <a:rPr lang="en-US">
                <a:ea typeface="+mn-lt"/>
                <a:cs typeface="+mn-lt"/>
              </a:rPr>
              <a:t> Motivation </a:t>
            </a:r>
          </a:p>
          <a:p>
            <a:r>
              <a:rPr lang="en-US">
                <a:ea typeface="+mn-lt"/>
                <a:cs typeface="+mn-lt"/>
              </a:rPr>
              <a:t> Expectations of child </a:t>
            </a:r>
          </a:p>
          <a:p>
            <a:r>
              <a:rPr lang="en-US">
                <a:ea typeface="+mn-lt"/>
                <a:cs typeface="+mn-lt"/>
              </a:rPr>
              <a:t> Sense of identity in the classroom </a:t>
            </a:r>
          </a:p>
          <a:p>
            <a:r>
              <a:rPr lang="en-US">
                <a:ea typeface="+mn-lt"/>
                <a:cs typeface="+mn-lt"/>
              </a:rPr>
              <a:t> How host culture views student's culture </a:t>
            </a:r>
          </a:p>
          <a:p>
            <a:r>
              <a:rPr lang="en-US">
                <a:ea typeface="+mn-lt"/>
                <a:cs typeface="+mn-lt"/>
              </a:rPr>
              <a:t>Proficiency in the home language</a:t>
            </a:r>
          </a:p>
          <a:p>
            <a:r>
              <a:rPr lang="en-US">
                <a:ea typeface="+mn-lt"/>
                <a:cs typeface="+mn-lt"/>
              </a:rPr>
              <a:t> Facility with English and ability to help child </a:t>
            </a:r>
          </a:p>
          <a:p>
            <a:r>
              <a:rPr lang="en-US">
                <a:ea typeface="+mn-lt"/>
                <a:cs typeface="+mn-lt"/>
              </a:rPr>
              <a:t> Role models in the community </a:t>
            </a:r>
          </a:p>
          <a:p>
            <a:r>
              <a:rPr lang="en-US">
                <a:ea typeface="+mn-lt"/>
                <a:cs typeface="+mn-lt"/>
              </a:rPr>
              <a:t> Date of arrival in the U.S. </a:t>
            </a:r>
            <a:endParaRPr lang="en-US" dirty="0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 Personality </a:t>
            </a:r>
          </a:p>
          <a:p>
            <a:r>
              <a:rPr lang="en-US">
                <a:ea typeface="+mn-lt"/>
                <a:cs typeface="+mn-lt"/>
              </a:rPr>
              <a:t> Whether student has enough opportunities to use English</a:t>
            </a:r>
          </a:p>
          <a:p>
            <a:r>
              <a:rPr lang="en-US">
                <a:ea typeface="+mn-lt"/>
                <a:cs typeface="+mn-lt"/>
              </a:rPr>
              <a:t>Teacher's expectations </a:t>
            </a:r>
            <a:endParaRPr lang="en-US" dirty="0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 Preferred learning </a:t>
            </a:r>
          </a:p>
        </p:txBody>
      </p:sp>
    </p:spTree>
    <p:extLst>
      <p:ext uri="{BB962C8B-B14F-4D97-AF65-F5344CB8AC3E}">
        <p14:creationId xmlns:p14="http://schemas.microsoft.com/office/powerpoint/2010/main" val="2845704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2EA634C-2F49-4347-ADE3-644A38904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sz="3400">
                <a:solidFill>
                  <a:srgbClr val="FFFFFF"/>
                </a:solidFill>
                <a:latin typeface="Algerian"/>
                <a:cs typeface="Calibri Light"/>
              </a:rPr>
              <a:t>Clarifying the Roles of the Content and ESL Teachers</a:t>
            </a:r>
            <a:endParaRPr lang="en-US" sz="340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348925-B07B-4C3C-B2C0-D9ED20CD717D}"/>
              </a:ext>
            </a:extLst>
          </p:cNvPr>
          <p:cNvSpPr txBox="1"/>
          <p:nvPr/>
        </p:nvSpPr>
        <p:spPr>
          <a:xfrm>
            <a:off x="2283235" y="5611608"/>
            <a:ext cx="6838950" cy="317500"/>
          </a:xfrm>
          <a:prstGeom prst="rect">
            <a:avLst/>
          </a:prstGeom>
        </p:spPr>
        <p:txBody>
          <a:bodyPr anchor="t">
            <a:normAutofit fontScale="92500" lnSpcReduction="20000"/>
          </a:bodyPr>
          <a:lstStyle/>
          <a:p>
            <a:endParaRPr lang="en-US" dirty="0"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C81AD5-FA93-4039-BA23-CFABC32E1AB5}"/>
              </a:ext>
            </a:extLst>
          </p:cNvPr>
          <p:cNvSpPr txBox="1"/>
          <p:nvPr/>
        </p:nvSpPr>
        <p:spPr>
          <a:xfrm>
            <a:off x="2722307" y="5507038"/>
            <a:ext cx="5850193" cy="317500"/>
          </a:xfrm>
          <a:prstGeom prst="rect">
            <a:avLst/>
          </a:prstGeom>
        </p:spPr>
        <p:txBody>
          <a:bodyPr anchor="t">
            <a:normAutofit fontScale="92500" lnSpcReduction="20000"/>
          </a:bodyPr>
          <a:lstStyle/>
          <a:p>
            <a:endParaRPr lang="en-US" dirty="0">
              <a:cs typeface="Calibri"/>
            </a:endParaRPr>
          </a:p>
        </p:txBody>
      </p:sp>
      <p:graphicFrame>
        <p:nvGraphicFramePr>
          <p:cNvPr id="16" name="Diagram 16">
            <a:extLst>
              <a:ext uri="{FF2B5EF4-FFF2-40B4-BE49-F238E27FC236}">
                <a16:creationId xmlns:a16="http://schemas.microsoft.com/office/drawing/2014/main" id="{D99B7DCA-B8C4-40A3-86E8-2FB3EAEAEB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8314507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6086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BF0A-F65B-46E6-AF65-9E13BF1F0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>
                <a:latin typeface="Algerian"/>
                <a:ea typeface="+mj-lt"/>
                <a:cs typeface="+mj-lt"/>
              </a:rPr>
              <a:t>Collaborating with the ESL Teacher</a:t>
            </a:r>
            <a:endParaRPr lang="en-US" sz="4000">
              <a:latin typeface="Algerian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122713A-97D0-4C15-9C94-D5B5942C82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864046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178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BE83A-DF25-4C9E-9DB8-393E4E0A0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Algerian"/>
                <a:cs typeface="Calibri Light"/>
              </a:rPr>
              <a:t>Collaborating with the ESL Teacher </a:t>
            </a:r>
            <a:endParaRPr lang="en-US" sz="4000">
              <a:latin typeface="Algerian"/>
            </a:endParaRPr>
          </a:p>
        </p:txBody>
      </p:sp>
      <p:graphicFrame>
        <p:nvGraphicFramePr>
          <p:cNvPr id="59" name="Diagram 59">
            <a:extLst>
              <a:ext uri="{FF2B5EF4-FFF2-40B4-BE49-F238E27FC236}">
                <a16:creationId xmlns:a16="http://schemas.microsoft.com/office/drawing/2014/main" id="{CF378EBE-0C8B-47B5-8DB2-F0BECE72A1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8028186"/>
              </p:ext>
            </p:extLst>
          </p:nvPr>
        </p:nvGraphicFramePr>
        <p:xfrm>
          <a:off x="535480" y="1206193"/>
          <a:ext cx="11117824" cy="5172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176" name="TextBox 6175">
            <a:extLst>
              <a:ext uri="{FF2B5EF4-FFF2-40B4-BE49-F238E27FC236}">
                <a16:creationId xmlns:a16="http://schemas.microsoft.com/office/drawing/2014/main" id="{2183A093-DFC1-46C8-95D4-06BF79892479}"/>
              </a:ext>
            </a:extLst>
          </p:cNvPr>
          <p:cNvSpPr txBox="1"/>
          <p:nvPr/>
        </p:nvSpPr>
        <p:spPr>
          <a:xfrm>
            <a:off x="5498691" y="5658464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Whole Class: Application Activity Closure</a:t>
            </a:r>
            <a:endParaRPr lang="en-US">
              <a:solidFill>
                <a:srgbClr val="7030A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96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90572" cy="6858000"/>
          </a:xfrm>
          <a:prstGeom prst="rect">
            <a:avLst/>
          </a:prstGeom>
          <a:gradFill>
            <a:gsLst>
              <a:gs pos="0">
                <a:srgbClr val="E3411B">
                  <a:lumMod val="90000"/>
                </a:srgbClr>
              </a:gs>
              <a:gs pos="25000">
                <a:srgbClr val="E3411B">
                  <a:lumMod val="90000"/>
                </a:srgb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360B54-3CAB-4713-B9EB-76397C6BF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rgbClr val="FFFFFF"/>
                </a:solidFill>
                <a:latin typeface="Algerian"/>
                <a:cs typeface="Calibri Light"/>
              </a:rPr>
              <a:t>Co-Teaching Approaches</a:t>
            </a:r>
            <a:endParaRPr lang="en-US" sz="4100">
              <a:solidFill>
                <a:srgbClr val="FFFFFF"/>
              </a:solidFill>
              <a:latin typeface="Algeri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4F2E4-20E1-4481-B08E-5B2CF85A3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514350" indent="-514350">
              <a:buAutoNum type="arabicPeriod"/>
            </a:pPr>
            <a:r>
              <a:rPr lang="en-US" sz="2400">
                <a:solidFill>
                  <a:srgbClr val="000000"/>
                </a:solidFill>
                <a:cs typeface="Calibri"/>
              </a:rPr>
              <a:t>One teaching-one observing</a:t>
            </a:r>
          </a:p>
          <a:p>
            <a:pPr marL="514350" indent="-514350">
              <a:buAutoNum type="arabicPeriod"/>
            </a:pPr>
            <a:r>
              <a:rPr lang="en-US" sz="2400">
                <a:solidFill>
                  <a:srgbClr val="000000"/>
                </a:solidFill>
                <a:cs typeface="Calibri"/>
              </a:rPr>
              <a:t>One teaching-one circulating (both teachers take turns leading lessons)</a:t>
            </a:r>
          </a:p>
          <a:p>
            <a:pPr marL="514350" indent="-514350">
              <a:buAutoNum type="arabicPeriod"/>
            </a:pPr>
            <a:r>
              <a:rPr lang="en-US" sz="2400">
                <a:solidFill>
                  <a:srgbClr val="000000"/>
                </a:solidFill>
                <a:cs typeface="Calibri"/>
              </a:rPr>
              <a:t>Team Teaching (both teachers share the lead)</a:t>
            </a:r>
          </a:p>
          <a:p>
            <a:pPr marL="514350" indent="-514350">
              <a:buAutoNum type="arabicPeriod"/>
            </a:pPr>
            <a:r>
              <a:rPr lang="en-US" sz="2400">
                <a:solidFill>
                  <a:srgbClr val="000000"/>
                </a:solidFill>
                <a:cs typeface="Calibri"/>
              </a:rPr>
              <a:t>Station Teaching (both teachers supervise centers or stations)</a:t>
            </a:r>
          </a:p>
          <a:p>
            <a:pPr marL="514350" indent="-514350">
              <a:buAutoNum type="arabicPeriod"/>
            </a:pPr>
            <a:r>
              <a:rPr lang="en-US" sz="2400">
                <a:solidFill>
                  <a:srgbClr val="000000"/>
                </a:solidFill>
                <a:cs typeface="Calibri"/>
              </a:rPr>
              <a:t>Parallel teaching/split class</a:t>
            </a:r>
          </a:p>
          <a:p>
            <a:pPr marL="514350" indent="-514350">
              <a:buAutoNum type="arabicPeriod"/>
            </a:pPr>
            <a:r>
              <a:rPr lang="en-US" sz="2400">
                <a:solidFill>
                  <a:srgbClr val="000000"/>
                </a:solidFill>
                <a:cs typeface="Calibri"/>
              </a:rPr>
              <a:t>Small group pull out</a:t>
            </a:r>
          </a:p>
        </p:txBody>
      </p:sp>
    </p:spTree>
    <p:extLst>
      <p:ext uri="{BB962C8B-B14F-4D97-AF65-F5344CB8AC3E}">
        <p14:creationId xmlns:p14="http://schemas.microsoft.com/office/powerpoint/2010/main" val="3332343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D17FD-2225-4C2B-96A5-E7BB6E332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ea typeface="+mj-lt"/>
                <a:cs typeface="+mj-lt"/>
              </a:rPr>
              <a:t>Comprehensible Input – Video</a:t>
            </a:r>
            <a:endParaRPr lang="en-US" sz="4800" b="1"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68932-B667-42FC-BBB9-4B6A28C78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  <a:hlinkClick r:id="rId2"/>
              </a:rPr>
              <a:t>https://www.youtube.com/watch?v=2jRhzyIKymg</a:t>
            </a:r>
          </a:p>
          <a:p>
            <a:endParaRPr lang="en-US" dirty="0">
              <a:cs typeface="Calibri"/>
            </a:endParaRPr>
          </a:p>
          <a:p>
            <a:pPr marL="0" indent="0" algn="ctr">
              <a:buNone/>
            </a:pPr>
            <a:r>
              <a:rPr lang="en-US" dirty="0">
                <a:cs typeface="Calibri"/>
              </a:rPr>
              <a:t>Rhode Island Teachers of ELLs Projects (RITELL)</a:t>
            </a:r>
          </a:p>
          <a:p>
            <a:r>
              <a:rPr lang="en-US" dirty="0">
                <a:ea typeface="+mn-lt"/>
                <a:cs typeface="+mn-lt"/>
                <a:hlinkClick r:id="rId3"/>
              </a:rPr>
              <a:t>http://www.ritell.org/Language-and-Country-Projects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5248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5F591-644C-44B0-A7BD-91F192EC0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>
                <a:latin typeface="Algerian"/>
                <a:ea typeface="+mj-lt"/>
                <a:cs typeface="+mj-lt"/>
              </a:rPr>
              <a:t>List of Supports for ELLs</a:t>
            </a:r>
            <a:endParaRPr lang="en-US" b="1">
              <a:latin typeface="Algerian"/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1B7DC-048A-4659-840B-5E270B71B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97807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>
                <a:ea typeface="+mn-lt"/>
                <a:cs typeface="+mn-lt"/>
                <a:hlinkClick r:id="rId2"/>
              </a:rPr>
              <a:t>https://docs.google.com/document/d/16Tt1XBgg4VPz0-s6MVgrp9fAPZQu6QoiEUpviebghHI/edit</a:t>
            </a:r>
          </a:p>
          <a:p>
            <a:endParaRPr lang="en-US" sz="2000">
              <a:cs typeface="Calibri"/>
            </a:endParaRPr>
          </a:p>
          <a:p>
            <a:endParaRPr lang="en-US" sz="2000">
              <a:cs typeface="Calibri"/>
            </a:endParaRPr>
          </a:p>
          <a:p>
            <a:endParaRPr lang="en-US" sz="2000">
              <a:cs typeface="Calibri"/>
            </a:endParaRPr>
          </a:p>
        </p:txBody>
      </p:sp>
      <p:pic>
        <p:nvPicPr>
          <p:cNvPr id="8" name="Picture 8" descr="A scaffolding in front of a building&#10;&#10;Description generated with high confidence">
            <a:extLst>
              <a:ext uri="{FF2B5EF4-FFF2-40B4-BE49-F238E27FC236}">
                <a16:creationId xmlns:a16="http://schemas.microsoft.com/office/drawing/2014/main" id="{B6E575EF-3AE1-4737-9530-A0CEC912F0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7940" r="2" b="2"/>
          <a:stretch/>
        </p:blipFill>
        <p:spPr>
          <a:xfrm>
            <a:off x="5120640" y="1904281"/>
            <a:ext cx="6233160" cy="42726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264459D-60F0-4894-A27C-533F56773588}"/>
              </a:ext>
            </a:extLst>
          </p:cNvPr>
          <p:cNvSpPr txBox="1"/>
          <p:nvPr/>
        </p:nvSpPr>
        <p:spPr>
          <a:xfrm>
            <a:off x="9152556" y="5976907"/>
            <a:ext cx="2201244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9429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3CBEE-4689-41FD-BD77-201AA1D4F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dirty="0">
                <a:latin typeface="Calibri"/>
                <a:cs typeface="Calibri"/>
              </a:rPr>
            </a:br>
            <a:r>
              <a:rPr lang="en-US" dirty="0">
                <a:latin typeface="Algerian"/>
                <a:cs typeface="Calibri"/>
              </a:rPr>
              <a:t>Accommodations in the Content Area Classrooms</a:t>
            </a:r>
            <a:endParaRPr lang="en-US">
              <a:latin typeface="Algerian"/>
              <a:ea typeface="+mj-lt"/>
              <a:cs typeface="+mj-lt"/>
            </a:endParaRPr>
          </a:p>
          <a:p>
            <a:endParaRPr lang="en-US" dirty="0">
              <a:cs typeface="Calibri Ligh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48634-83B1-4491-9D36-6472E9C04E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>
                <a:cs typeface="Calibri"/>
              </a:rPr>
              <a:t>Accommodations for ELLs in the content areas of: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6377A9-3F0F-486A-8CD0-B5C9C3BB4F5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cs typeface="Calibri"/>
              </a:rPr>
              <a:t>Mathematics</a:t>
            </a:r>
          </a:p>
          <a:p>
            <a:r>
              <a:rPr lang="en-US" dirty="0">
                <a:cs typeface="Calibri"/>
              </a:rPr>
              <a:t>Social Studies</a:t>
            </a:r>
          </a:p>
          <a:p>
            <a:r>
              <a:rPr lang="en-US" dirty="0">
                <a:cs typeface="Calibri"/>
              </a:rPr>
              <a:t>Reading</a:t>
            </a:r>
          </a:p>
          <a:p>
            <a:r>
              <a:rPr lang="en-US" dirty="0">
                <a:cs typeface="Calibri"/>
              </a:rPr>
              <a:t>Science</a:t>
            </a:r>
          </a:p>
          <a:p>
            <a:r>
              <a:rPr lang="en-US" dirty="0">
                <a:cs typeface="Calibri"/>
              </a:rPr>
              <a:t>Writing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  <a:hlinkClick r:id="rId2"/>
              </a:rPr>
              <a:t>https://docs.google.com/document/d/1IGbnysxbBFAjazTJw6_fIjgmZzQk7RDdWFuPkPg6s9o/edit</a:t>
            </a:r>
            <a:r>
              <a:rPr lang="en-US" dirty="0">
                <a:ea typeface="+mn-lt"/>
                <a:cs typeface="+mn-lt"/>
              </a:rPr>
              <a:t> 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DC0261-01DD-449C-91C9-E3519011CB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>
                <a:cs typeface="Calibri"/>
              </a:rPr>
              <a:t>Testing Accommodations &amp; Modifications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C00219-2B9D-417D-8C39-A4212E23763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cs typeface="Calibri"/>
              </a:rPr>
              <a:t>Classroom &amp; assignments</a:t>
            </a:r>
          </a:p>
          <a:p>
            <a:r>
              <a:rPr lang="en-US" dirty="0">
                <a:cs typeface="Calibri"/>
              </a:rPr>
              <a:t>Testing accommodations</a:t>
            </a:r>
          </a:p>
          <a:p>
            <a:r>
              <a:rPr lang="en-US" dirty="0">
                <a:cs typeface="Calibri"/>
              </a:rPr>
              <a:t>Testing Modifications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  <a:hlinkClick r:id="rId2"/>
              </a:rPr>
              <a:t>https://docs.google.com/document/d/1IGbnysxbBFAjazTJw6_fIjgmZzQk7RDdWFuPkPg6s9o/edit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615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84BD9-9FF4-49A4-A4D7-751B06521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lgerian"/>
                <a:cs typeface="Calibri Light"/>
              </a:rPr>
              <a:t>Resources</a:t>
            </a:r>
            <a:endParaRPr lang="en-US" dirty="0">
              <a:latin typeface="Algeri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2C19C-60DF-4CAD-9D16-04059CDE69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  <a:hlinkClick r:id="rId2"/>
              </a:rPr>
              <a:t>https://www.teachingchannel.org/blog/2018/03/02/engaging-newcomers-enlace</a:t>
            </a:r>
          </a:p>
          <a:p>
            <a:r>
              <a:rPr lang="en-US">
                <a:ea typeface="+mn-lt"/>
                <a:cs typeface="+mn-lt"/>
              </a:rPr>
              <a:t>ELLs in their own words: </a:t>
            </a:r>
            <a:r>
              <a:rPr lang="en-US" sz="2000" dirty="0">
                <a:ea typeface="+mn-lt"/>
                <a:cs typeface="+mn-lt"/>
                <a:hlinkClick r:id="rId3"/>
              </a:rPr>
              <a:t>https://docs.google.com/document/d/1XYOWV2z-oleYhGBL_3G9DLN1Hvp7xdy3eF36cweOW-I/edit?usp=sharing</a:t>
            </a:r>
            <a:r>
              <a:rPr lang="en-US" sz="2000" dirty="0">
                <a:ea typeface="+mn-lt"/>
                <a:cs typeface="+mn-lt"/>
              </a:rPr>
              <a:t> </a:t>
            </a:r>
          </a:p>
          <a:p>
            <a:r>
              <a:rPr lang="en-US" sz="2000" dirty="0">
                <a:ea typeface="+mn-lt"/>
                <a:cs typeface="+mn-lt"/>
                <a:hlinkClick r:id="rId4"/>
              </a:rPr>
              <a:t>https://docs.google.com/document/d/1e0HGPV_2fBTpuw0-wZO1sfePClMZF1vB34qyQxXjlxg/edit?usp=sharing</a:t>
            </a:r>
            <a:endParaRPr lang="en-US" sz="2000" dirty="0">
              <a:ea typeface="+mn-lt"/>
              <a:cs typeface="+mn-lt"/>
            </a:endParaRPr>
          </a:p>
          <a:p>
            <a:r>
              <a:rPr lang="en-US" sz="2000" dirty="0">
                <a:ea typeface="+mn-lt"/>
                <a:cs typeface="+mn-lt"/>
                <a:hlinkClick r:id="rId5"/>
              </a:rPr>
              <a:t>https://docs.google.com/document/d/193fzyc9Qxzj-jMxZPbIuqgI0q8keGBEcGPJVh7CEUqA/edit?usp=sharing</a:t>
            </a:r>
            <a:endParaRPr lang="en-US" sz="2000" dirty="0">
              <a:ea typeface="+mn-lt"/>
              <a:cs typeface="+mn-lt"/>
            </a:endParaRPr>
          </a:p>
          <a:p>
            <a:endParaRPr lang="en-US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4558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6679-A8F8-4B61-8947-5FC4A40C0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13020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>
                <a:latin typeface="Algerian"/>
                <a:cs typeface="Calibri"/>
              </a:rPr>
            </a:br>
            <a:r>
              <a:rPr lang="en-US" dirty="0">
                <a:latin typeface="Algerian"/>
                <a:cs typeface="Calibri"/>
              </a:rPr>
              <a:t>Survey – Sheltered English </a:t>
            </a:r>
            <a:r>
              <a:rPr lang="en-US">
                <a:latin typeface="Algerian"/>
                <a:cs typeface="Calibri"/>
              </a:rPr>
              <a:t>Instruction (SIOP)/Co-teaching</a:t>
            </a:r>
            <a:endParaRPr lang="en-US" dirty="0">
              <a:latin typeface="Algerian"/>
              <a:ea typeface="+mj-lt"/>
              <a:cs typeface="+mj-lt"/>
            </a:endParaRPr>
          </a:p>
          <a:p>
            <a:endParaRPr lang="en-US" dirty="0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1CA76-654F-4696-8EA8-0A31C1408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6811"/>
            <a:ext cx="10515600" cy="37701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/>
              </a:rPr>
              <a:t>This survey will help us properly schedule </a:t>
            </a:r>
            <a:r>
              <a:rPr lang="en-US" dirty="0">
                <a:ea typeface="+mn-lt"/>
                <a:cs typeface="+mn-lt"/>
              </a:rPr>
              <a:t>Professional Development for </a:t>
            </a:r>
            <a:r>
              <a:rPr lang="en-US" dirty="0">
                <a:cs typeface="Calibri"/>
              </a:rPr>
              <a:t>teachers in:</a:t>
            </a:r>
          </a:p>
          <a:p>
            <a:r>
              <a:rPr lang="en-US" dirty="0">
                <a:cs typeface="Calibri"/>
              </a:rPr>
              <a:t> Sheltered English Instruction (SEI or SIOP). </a:t>
            </a:r>
          </a:p>
          <a:p>
            <a:r>
              <a:rPr lang="en-US" dirty="0">
                <a:cs typeface="Calibri"/>
              </a:rPr>
              <a:t>Co-Teaching</a:t>
            </a:r>
          </a:p>
          <a:p>
            <a:r>
              <a:rPr lang="en-US" dirty="0">
                <a:ea typeface="+mn-lt"/>
                <a:cs typeface="+mn-lt"/>
                <a:hlinkClick r:id="rId2"/>
              </a:rPr>
              <a:t>https://docs.google.com/forms/d/1PM1P0IspoCRNgadaM7XSA98BGbOsYO3jwcZBbNshD0E/edit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773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A person in glasses looking at the camera&#10;&#10;Description generated with very high confidence">
            <a:extLst>
              <a:ext uri="{FF2B5EF4-FFF2-40B4-BE49-F238E27FC236}">
                <a16:creationId xmlns:a16="http://schemas.microsoft.com/office/drawing/2014/main" id="{8C9B0B06-83F8-47FF-A809-CC6BCB8127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7897" r="-2" b="31771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18" name="Picture 16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9EF25F-0A66-484E-9EB6-B18601B43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798445"/>
            <a:ext cx="4803636" cy="1311664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cs typeface="Calibri Light"/>
              </a:rPr>
              <a:t>Q &amp; A</a:t>
            </a:r>
            <a:endParaRPr lang="en-US" b="1">
              <a:solidFill>
                <a:srgbClr val="000000"/>
              </a:solidFill>
              <a:cs typeface="Calibri Light"/>
            </a:endParaRPr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4AA4A04-54E4-4676-8930-7EDBA3ACC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2272143"/>
            <a:ext cx="4706803" cy="37888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cs typeface="Calibri"/>
              </a:rPr>
              <a:t>CONTACT INFORMATION</a:t>
            </a:r>
            <a:endParaRPr lang="en-US" sz="2000" b="1" dirty="0">
              <a:cs typeface="Calibri"/>
            </a:endParaRPr>
          </a:p>
          <a:p>
            <a:pPr marL="0" indent="0" algn="ctr">
              <a:buNone/>
            </a:pPr>
            <a:endParaRPr lang="en-US" sz="2000" dirty="0">
              <a:solidFill>
                <a:srgbClr val="000000"/>
              </a:solidFill>
              <a:cs typeface="Calibri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cs typeface="Calibri"/>
              </a:rPr>
              <a:t>Caroline A. </a:t>
            </a:r>
            <a:r>
              <a:rPr lang="en-US" sz="2000" dirty="0" err="1">
                <a:solidFill>
                  <a:srgbClr val="000000"/>
                </a:solidFill>
                <a:cs typeface="Calibri"/>
              </a:rPr>
              <a:t>Onyesonwu</a:t>
            </a:r>
            <a:endParaRPr lang="en-US" sz="2000">
              <a:solidFill>
                <a:srgbClr val="000000"/>
              </a:solidFill>
              <a:cs typeface="Calibri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cs typeface="Calibri"/>
              </a:rPr>
              <a:t>973-677-4000 ext. 6099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cs typeface="Calibri"/>
              </a:rPr>
              <a:t>Onyesoca@orange.k12.nj.us</a:t>
            </a:r>
          </a:p>
          <a:p>
            <a:pPr marL="0" indent="0">
              <a:buNone/>
            </a:pPr>
            <a:endParaRPr lang="en-US" sz="2000">
              <a:solidFill>
                <a:srgbClr val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2628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New Teacher Orientation August 27, 2020</vt:lpstr>
      <vt:lpstr>AGENDA</vt:lpstr>
      <vt:lpstr>Activity: My Multicultural Self</vt:lpstr>
      <vt:lpstr>Languages in Orange School District</vt:lpstr>
      <vt:lpstr>Student Placement </vt:lpstr>
      <vt:lpstr>English Language Development Standards</vt:lpstr>
      <vt:lpstr>WIDA CAN-DO DESCRIPTORS</vt:lpstr>
      <vt:lpstr>Factors Affecting Second Language Acquisition</vt:lpstr>
      <vt:lpstr>Clarifying the Roles of the Content and ESL Teachers</vt:lpstr>
      <vt:lpstr>Collaborating with the ESL Teacher</vt:lpstr>
      <vt:lpstr>Collaborating with the ESL Teacher </vt:lpstr>
      <vt:lpstr>Co-Teaching Approaches</vt:lpstr>
      <vt:lpstr>Comprehensible Input – Video</vt:lpstr>
      <vt:lpstr>List of Supports for ELLs</vt:lpstr>
      <vt:lpstr> Accommodations in the Content Area Classrooms </vt:lpstr>
      <vt:lpstr>Resources</vt:lpstr>
      <vt:lpstr> Survey – Sheltered English Instruction (SIOP)/Co-teaching </vt:lpstr>
      <vt:lpstr>Q &amp; 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1074</cp:revision>
  <dcterms:created xsi:type="dcterms:W3CDTF">2013-07-15T20:26:40Z</dcterms:created>
  <dcterms:modified xsi:type="dcterms:W3CDTF">2020-08-26T19:59:38Z</dcterms:modified>
</cp:coreProperties>
</file>