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61" r:id="rId1"/>
  </p:sldMasterIdLst>
  <p:notesMasterIdLst>
    <p:notesMasterId r:id="rId31"/>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Lst>
  <p:sldSz cx="9144000" cy="6858000" type="screen4x3"/>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8" d="100"/>
          <a:sy n="108" d="100"/>
        </p:scale>
        <p:origin x="1704"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7200"/>
          </a:xfrm>
          <a:prstGeom prst="rect">
            <a:avLst/>
          </a:prstGeom>
          <a:noFill/>
          <a:ln>
            <a:noFill/>
          </a:ln>
        </p:spPr>
        <p:txBody>
          <a:bodyPr spcFirstLastPara="1" wrap="square" lIns="91425" tIns="91425" rIns="91425" bIns="91425" anchor="t" anchorCtr="0">
            <a:noAutofit/>
          </a:bodyPr>
          <a:lstStyle>
            <a:lvl1pPr marL="0" marR="0" lvl="0" indent="0" algn="l" rtl="0">
              <a:spcBef>
                <a:spcPts val="0"/>
              </a:spcBef>
              <a:spcAft>
                <a:spcPts val="0"/>
              </a:spcAft>
              <a:buSzPts val="1400"/>
              <a:buNone/>
              <a:defRPr sz="1200" b="0" i="0" u="none" strike="noStrike" cap="none">
                <a:solidFill>
                  <a:schemeClr val="dk1"/>
                </a:solidFill>
                <a:latin typeface="Times New Roman"/>
                <a:ea typeface="Times New Roman"/>
                <a:cs typeface="Times New Roman"/>
                <a:sym typeface="Times New Roman"/>
              </a:defRPr>
            </a:lvl1pPr>
            <a:lvl2pPr marL="457200" marR="0" lvl="1" indent="0"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2pPr>
            <a:lvl3pPr marL="914400" marR="0" lvl="2" indent="0"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3pPr>
            <a:lvl4pPr marL="1371600" marR="0" lvl="3" indent="0"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4pPr>
            <a:lvl5pPr marL="1828800" marR="0" lvl="4" indent="0"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5pPr>
            <a:lvl6pPr marL="2286000" marR="0" lvl="5" indent="0"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6pPr>
            <a:lvl7pPr marL="2743200" marR="0" lvl="6" indent="0"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7pPr>
            <a:lvl8pPr marL="3200400" marR="0" lvl="7" indent="0"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8pPr>
            <a:lvl9pPr marL="3657600" marR="0" lvl="8" indent="0"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9pPr>
          </a:lstStyle>
          <a:p>
            <a:endParaRPr/>
          </a:p>
        </p:txBody>
      </p:sp>
      <p:sp>
        <p:nvSpPr>
          <p:cNvPr id="4" name="Google Shape;4;n"/>
          <p:cNvSpPr txBox="1">
            <a:spLocks noGrp="1"/>
          </p:cNvSpPr>
          <p:nvPr>
            <p:ph type="dt" idx="10"/>
          </p:nvPr>
        </p:nvSpPr>
        <p:spPr>
          <a:xfrm>
            <a:off x="3886200" y="0"/>
            <a:ext cx="2971800" cy="457200"/>
          </a:xfrm>
          <a:prstGeom prst="rect">
            <a:avLst/>
          </a:prstGeom>
          <a:noFill/>
          <a:ln>
            <a:noFill/>
          </a:ln>
        </p:spPr>
        <p:txBody>
          <a:bodyPr spcFirstLastPara="1" wrap="square" lIns="91425" tIns="91425" rIns="91425" bIns="91425" anchor="t" anchorCtr="0">
            <a:noAutofit/>
          </a:bodyPr>
          <a:lstStyle>
            <a:lvl1pPr marL="0" marR="0" lvl="0" indent="0" algn="r" rtl="0">
              <a:spcBef>
                <a:spcPts val="0"/>
              </a:spcBef>
              <a:spcAft>
                <a:spcPts val="0"/>
              </a:spcAft>
              <a:buSzPts val="1400"/>
              <a:buNone/>
              <a:defRPr sz="1200" b="0" i="0" u="none" strike="noStrike" cap="none">
                <a:solidFill>
                  <a:schemeClr val="dk1"/>
                </a:solidFill>
                <a:latin typeface="Times New Roman"/>
                <a:ea typeface="Times New Roman"/>
                <a:cs typeface="Times New Roman"/>
                <a:sym typeface="Times New Roman"/>
              </a:defRPr>
            </a:lvl1pPr>
            <a:lvl2pPr marL="457200" marR="0" lvl="1" indent="0"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2pPr>
            <a:lvl3pPr marL="914400" marR="0" lvl="2" indent="0"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3pPr>
            <a:lvl4pPr marL="1371600" marR="0" lvl="3" indent="0"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4pPr>
            <a:lvl5pPr marL="1828800" marR="0" lvl="4" indent="0"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5pPr>
            <a:lvl6pPr marL="2286000" marR="0" lvl="5" indent="0"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6pPr>
            <a:lvl7pPr marL="2743200" marR="0" lvl="6" indent="0"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7pPr>
            <a:lvl8pPr marL="3200400" marR="0" lvl="7" indent="0"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8pPr>
            <a:lvl9pPr marL="3657600" marR="0" lvl="8" indent="0"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9pPr>
          </a:lstStyle>
          <a:p>
            <a:endParaRPr/>
          </a:p>
        </p:txBody>
      </p:sp>
      <p:sp>
        <p:nvSpPr>
          <p:cNvPr id="5" name="Google Shape;5;n"/>
          <p:cNvSpPr>
            <a:spLocks noGrp="1" noRot="1" noChangeAspect="1"/>
          </p:cNvSpPr>
          <p:nvPr>
            <p:ph type="sldImg" idx="3"/>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sp>
      <p:sp>
        <p:nvSpPr>
          <p:cNvPr id="6" name="Google Shape;6;n"/>
          <p:cNvSpPr txBox="1">
            <a:spLocks noGrp="1"/>
          </p:cNvSpPr>
          <p:nvPr>
            <p:ph type="body" idx="1"/>
          </p:nvPr>
        </p:nvSpPr>
        <p:spPr>
          <a:xfrm>
            <a:off x="914400" y="4343400"/>
            <a:ext cx="5029200" cy="4114800"/>
          </a:xfrm>
          <a:prstGeom prst="rect">
            <a:avLst/>
          </a:prstGeom>
          <a:noFill/>
          <a:ln>
            <a:noFill/>
          </a:ln>
        </p:spPr>
        <p:txBody>
          <a:bodyPr spcFirstLastPara="1" wrap="square" lIns="91425" tIns="91425" rIns="91425" bIns="91425" anchor="t" anchorCtr="0">
            <a:noAutofit/>
          </a:bodyPr>
          <a:lstStyle>
            <a:lvl1pPr marL="457200" marR="0" lvl="0" indent="-228600" algn="l" rtl="0">
              <a:spcBef>
                <a:spcPts val="360"/>
              </a:spcBef>
              <a:spcAft>
                <a:spcPts val="0"/>
              </a:spcAft>
              <a:buSzPts val="1400"/>
              <a:buNone/>
              <a:defRPr sz="1200" b="0" i="0" u="none" strike="noStrike" cap="none">
                <a:solidFill>
                  <a:schemeClr val="dk1"/>
                </a:solidFill>
                <a:latin typeface="Times New Roman"/>
                <a:ea typeface="Times New Roman"/>
                <a:cs typeface="Times New Roman"/>
                <a:sym typeface="Times New Roman"/>
              </a:defRPr>
            </a:lvl1pPr>
            <a:lvl2pPr marL="914400" marR="0" lvl="1" indent="-228600" algn="l" rtl="0">
              <a:spcBef>
                <a:spcPts val="360"/>
              </a:spcBef>
              <a:spcAft>
                <a:spcPts val="0"/>
              </a:spcAft>
              <a:buSzPts val="1400"/>
              <a:buNone/>
              <a:defRPr sz="1200" b="0" i="0" u="none" strike="noStrike" cap="none">
                <a:solidFill>
                  <a:schemeClr val="dk1"/>
                </a:solidFill>
                <a:latin typeface="Times New Roman"/>
                <a:ea typeface="Times New Roman"/>
                <a:cs typeface="Times New Roman"/>
                <a:sym typeface="Times New Roman"/>
              </a:defRPr>
            </a:lvl2pPr>
            <a:lvl3pPr marL="1371600" marR="0" lvl="2" indent="-228600" algn="l" rtl="0">
              <a:spcBef>
                <a:spcPts val="360"/>
              </a:spcBef>
              <a:spcAft>
                <a:spcPts val="0"/>
              </a:spcAft>
              <a:buSzPts val="1400"/>
              <a:buNone/>
              <a:defRPr sz="1200" b="0" i="0" u="none" strike="noStrike" cap="none">
                <a:solidFill>
                  <a:schemeClr val="dk1"/>
                </a:solidFill>
                <a:latin typeface="Times New Roman"/>
                <a:ea typeface="Times New Roman"/>
                <a:cs typeface="Times New Roman"/>
                <a:sym typeface="Times New Roman"/>
              </a:defRPr>
            </a:lvl3pPr>
            <a:lvl4pPr marL="1828800" marR="0" lvl="3" indent="-228600" algn="l" rtl="0">
              <a:spcBef>
                <a:spcPts val="360"/>
              </a:spcBef>
              <a:spcAft>
                <a:spcPts val="0"/>
              </a:spcAft>
              <a:buSzPts val="1400"/>
              <a:buNone/>
              <a:defRPr sz="1200" b="0" i="0" u="none" strike="noStrike" cap="none">
                <a:solidFill>
                  <a:schemeClr val="dk1"/>
                </a:solidFill>
                <a:latin typeface="Times New Roman"/>
                <a:ea typeface="Times New Roman"/>
                <a:cs typeface="Times New Roman"/>
                <a:sym typeface="Times New Roman"/>
              </a:defRPr>
            </a:lvl4pPr>
            <a:lvl5pPr marL="2286000" marR="0" lvl="4" indent="-228600" algn="l" rtl="0">
              <a:spcBef>
                <a:spcPts val="360"/>
              </a:spcBef>
              <a:spcAft>
                <a:spcPts val="0"/>
              </a:spcAft>
              <a:buSzPts val="1400"/>
              <a:buNone/>
              <a:defRPr sz="1200" b="0" i="0" u="none" strike="noStrike" cap="none">
                <a:solidFill>
                  <a:schemeClr val="dk1"/>
                </a:solidFill>
                <a:latin typeface="Times New Roman"/>
                <a:ea typeface="Times New Roman"/>
                <a:cs typeface="Times New Roman"/>
                <a:sym typeface="Times New Roman"/>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6800"/>
            <a:ext cx="2971800" cy="457200"/>
          </a:xfrm>
          <a:prstGeom prst="rect">
            <a:avLst/>
          </a:prstGeom>
          <a:noFill/>
          <a:ln>
            <a:noFill/>
          </a:ln>
        </p:spPr>
        <p:txBody>
          <a:bodyPr spcFirstLastPara="1" wrap="square" lIns="91425" tIns="91425" rIns="91425" bIns="91425" anchor="b" anchorCtr="0">
            <a:noAutofit/>
          </a:bodyPr>
          <a:lstStyle>
            <a:lvl1pPr marL="0" marR="0" lvl="0" indent="0" algn="l" rtl="0">
              <a:spcBef>
                <a:spcPts val="0"/>
              </a:spcBef>
              <a:spcAft>
                <a:spcPts val="0"/>
              </a:spcAft>
              <a:buSzPts val="1400"/>
              <a:buNone/>
              <a:defRPr sz="1200" b="0" i="0" u="none" strike="noStrike" cap="none">
                <a:solidFill>
                  <a:schemeClr val="dk1"/>
                </a:solidFill>
                <a:latin typeface="Times New Roman"/>
                <a:ea typeface="Times New Roman"/>
                <a:cs typeface="Times New Roman"/>
                <a:sym typeface="Times New Roman"/>
              </a:defRPr>
            </a:lvl1pPr>
            <a:lvl2pPr marL="457200" marR="0" lvl="1" indent="0"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2pPr>
            <a:lvl3pPr marL="914400" marR="0" lvl="2" indent="0"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3pPr>
            <a:lvl4pPr marL="1371600" marR="0" lvl="3" indent="0"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4pPr>
            <a:lvl5pPr marL="1828800" marR="0" lvl="4" indent="0"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5pPr>
            <a:lvl6pPr marL="2286000" marR="0" lvl="5" indent="0"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6pPr>
            <a:lvl7pPr marL="2743200" marR="0" lvl="6" indent="0"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7pPr>
            <a:lvl8pPr marL="3200400" marR="0" lvl="7" indent="0"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8pPr>
            <a:lvl9pPr marL="3657600" marR="0" lvl="8" indent="0"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9pPr>
          </a:lstStyle>
          <a:p>
            <a:endParaRPr/>
          </a:p>
        </p:txBody>
      </p:sp>
      <p:sp>
        <p:nvSpPr>
          <p:cNvPr id="8" name="Google Shape;8;n"/>
          <p:cNvSpPr txBox="1">
            <a:spLocks noGrp="1"/>
          </p:cNvSpPr>
          <p:nvPr>
            <p:ph type="sldNum" idx="12"/>
          </p:nvPr>
        </p:nvSpPr>
        <p:spPr>
          <a:xfrm>
            <a:off x="3886200" y="8686800"/>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Times New Roman"/>
                <a:ea typeface="Times New Roman"/>
                <a:cs typeface="Times New Roman"/>
                <a:sym typeface="Times New Roman"/>
              </a:rPr>
              <a:t>‹#›</a:t>
            </a:fld>
            <a:endParaRPr sz="1200" b="0" i="0" u="none" strike="noStrike" cap="none">
              <a:solidFill>
                <a:schemeClr val="dk1"/>
              </a:solidFill>
              <a:latin typeface="Times New Roman"/>
              <a:ea typeface="Times New Roman"/>
              <a:cs typeface="Times New Roman"/>
              <a:sym typeface="Times New Roman"/>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p:cNvGrpSpPr/>
        <p:nvPr/>
      </p:nvGrpSpPr>
      <p:grpSpPr>
        <a:xfrm>
          <a:off x="0" y="0"/>
          <a:ext cx="0" cy="0"/>
          <a:chOff x="0" y="0"/>
          <a:chExt cx="0" cy="0"/>
        </a:xfrm>
      </p:grpSpPr>
      <p:sp>
        <p:nvSpPr>
          <p:cNvPr id="101" name="Google Shape;101;p4:notes"/>
          <p:cNvSpPr txBox="1">
            <a:spLocks noGrp="1"/>
          </p:cNvSpPr>
          <p:nvPr>
            <p:ph type="sldNum" idx="12"/>
          </p:nvPr>
        </p:nvSpPr>
        <p:spPr>
          <a:xfrm>
            <a:off x="3886200" y="8686800"/>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Times New Roman"/>
                <a:ea typeface="Times New Roman"/>
                <a:cs typeface="Times New Roman"/>
                <a:sym typeface="Times New Roman"/>
              </a:rPr>
              <a:t>1</a:t>
            </a:fld>
            <a:endParaRPr sz="1200" b="0" i="0" u="none" strike="noStrike" cap="none">
              <a:solidFill>
                <a:schemeClr val="dk1"/>
              </a:solidFill>
              <a:latin typeface="Times New Roman"/>
              <a:ea typeface="Times New Roman"/>
              <a:cs typeface="Times New Roman"/>
              <a:sym typeface="Times New Roman"/>
            </a:endParaRPr>
          </a:p>
        </p:txBody>
      </p:sp>
      <p:sp>
        <p:nvSpPr>
          <p:cNvPr id="102" name="Google Shape;102;p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03" name="Google Shape;103;p4: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a:p>
          <a:p>
            <a:pPr marL="0" marR="0" lvl="0" indent="0" algn="l" rtl="0">
              <a:spcBef>
                <a:spcPts val="360"/>
              </a:spcBef>
              <a:spcAft>
                <a:spcPts val="0"/>
              </a:spcAft>
              <a:buNone/>
            </a:pPr>
            <a:endParaRPr sz="1200" b="0" i="0" u="none" strike="noStrike" cap="none">
              <a:solidFill>
                <a:schemeClr val="dk1"/>
              </a:solidFill>
              <a:latin typeface="Times New Roman"/>
              <a:ea typeface="Times New Roman"/>
              <a:cs typeface="Times New Roman"/>
              <a:sym typeface="Times New Roman"/>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gbff50c16f5_0_0:notes"/>
          <p:cNvSpPr txBox="1">
            <a:spLocks noGrp="1"/>
          </p:cNvSpPr>
          <p:nvPr>
            <p:ph type="sldNum" idx="12"/>
          </p:nvPr>
        </p:nvSpPr>
        <p:spPr>
          <a:xfrm>
            <a:off x="3886200" y="8686800"/>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Times New Roman"/>
                <a:ea typeface="Times New Roman"/>
                <a:cs typeface="Times New Roman"/>
                <a:sym typeface="Times New Roman"/>
              </a:rPr>
              <a:t>2</a:t>
            </a:fld>
            <a:endParaRPr sz="1200" b="0" i="0" u="none" strike="noStrike" cap="none">
              <a:solidFill>
                <a:schemeClr val="dk1"/>
              </a:solidFill>
              <a:latin typeface="Times New Roman"/>
              <a:ea typeface="Times New Roman"/>
              <a:cs typeface="Times New Roman"/>
              <a:sym typeface="Times New Roman"/>
            </a:endParaRPr>
          </a:p>
        </p:txBody>
      </p:sp>
      <p:sp>
        <p:nvSpPr>
          <p:cNvPr id="110" name="Google Shape;110;gbff50c16f5_0_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11" name="Google Shape;111;gbff50c16f5_0_0: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
        <p:cNvGrpSpPr/>
        <p:nvPr/>
      </p:nvGrpSpPr>
      <p:grpSpPr>
        <a:xfrm>
          <a:off x="0" y="0"/>
          <a:ext cx="0" cy="0"/>
          <a:chOff x="0" y="0"/>
          <a:chExt cx="0" cy="0"/>
        </a:xfrm>
      </p:grpSpPr>
      <p:sp>
        <p:nvSpPr>
          <p:cNvPr id="116" name="Google Shape;116;p9:notes"/>
          <p:cNvSpPr txBox="1">
            <a:spLocks noGrp="1"/>
          </p:cNvSpPr>
          <p:nvPr>
            <p:ph type="sldNum" idx="12"/>
          </p:nvPr>
        </p:nvSpPr>
        <p:spPr>
          <a:xfrm>
            <a:off x="3886200" y="8686800"/>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Times New Roman"/>
                <a:ea typeface="Times New Roman"/>
                <a:cs typeface="Times New Roman"/>
                <a:sym typeface="Times New Roman"/>
              </a:rPr>
              <a:t>3</a:t>
            </a:fld>
            <a:endParaRPr sz="1200" b="0" i="0" u="none" strike="noStrike" cap="none">
              <a:solidFill>
                <a:schemeClr val="dk1"/>
              </a:solidFill>
              <a:latin typeface="Times New Roman"/>
              <a:ea typeface="Times New Roman"/>
              <a:cs typeface="Times New Roman"/>
              <a:sym typeface="Times New Roman"/>
            </a:endParaRPr>
          </a:p>
        </p:txBody>
      </p:sp>
      <p:sp>
        <p:nvSpPr>
          <p:cNvPr id="117" name="Google Shape;117;p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18" name="Google Shape;118;p9: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a:solidFill>
                <a:schemeClr val="dk1"/>
              </a:solidFill>
              <a:latin typeface="Times New Roman"/>
              <a:ea typeface="Times New Roman"/>
              <a:cs typeface="Times New Roman"/>
              <a:sym typeface="Times New Roman"/>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
        <p:cNvGrpSpPr/>
        <p:nvPr/>
      </p:nvGrpSpPr>
      <p:grpSpPr>
        <a:xfrm>
          <a:off x="0" y="0"/>
          <a:ext cx="0" cy="0"/>
          <a:chOff x="0" y="0"/>
          <a:chExt cx="0" cy="0"/>
        </a:xfrm>
      </p:grpSpPr>
      <p:sp>
        <p:nvSpPr>
          <p:cNvPr id="124" name="Google Shape;124;p12:notes"/>
          <p:cNvSpPr txBox="1">
            <a:spLocks noGrp="1"/>
          </p:cNvSpPr>
          <p:nvPr>
            <p:ph type="sldNum" idx="12"/>
          </p:nvPr>
        </p:nvSpPr>
        <p:spPr>
          <a:xfrm>
            <a:off x="3886200" y="8686800"/>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Times New Roman"/>
                <a:ea typeface="Times New Roman"/>
                <a:cs typeface="Times New Roman"/>
                <a:sym typeface="Times New Roman"/>
              </a:rPr>
              <a:t>4</a:t>
            </a:fld>
            <a:endParaRPr sz="1200" b="0" i="0" u="none" strike="noStrike" cap="none">
              <a:solidFill>
                <a:schemeClr val="dk1"/>
              </a:solidFill>
              <a:latin typeface="Times New Roman"/>
              <a:ea typeface="Times New Roman"/>
              <a:cs typeface="Times New Roman"/>
              <a:sym typeface="Times New Roman"/>
            </a:endParaRPr>
          </a:p>
        </p:txBody>
      </p:sp>
      <p:sp>
        <p:nvSpPr>
          <p:cNvPr id="125" name="Google Shape;125;p1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26" name="Google Shape;126;p12: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a:solidFill>
                <a:schemeClr val="dk1"/>
              </a:solidFill>
              <a:latin typeface="Times New Roman"/>
              <a:ea typeface="Times New Roman"/>
              <a:cs typeface="Times New Roman"/>
              <a:sym typeface="Times New Roman"/>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
        <p:cNvGrpSpPr/>
        <p:nvPr/>
      </p:nvGrpSpPr>
      <p:grpSpPr>
        <a:xfrm>
          <a:off x="0" y="0"/>
          <a:ext cx="0" cy="0"/>
          <a:chOff x="0" y="0"/>
          <a:chExt cx="0" cy="0"/>
        </a:xfrm>
      </p:grpSpPr>
      <p:sp>
        <p:nvSpPr>
          <p:cNvPr id="132" name="Google Shape;132;gbff50c16f5_0_9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3" name="Google Shape;133;gbff50c16f5_0_96:notes"/>
          <p:cNvSpPr txBox="1">
            <a:spLocks noGrp="1"/>
          </p:cNvSpPr>
          <p:nvPr>
            <p:ph type="body" idx="1"/>
          </p:nvPr>
        </p:nvSpPr>
        <p:spPr>
          <a:xfrm>
            <a:off x="914400" y="4343400"/>
            <a:ext cx="5029200" cy="4114800"/>
          </a:xfrm>
          <a:prstGeom prst="rect">
            <a:avLst/>
          </a:prstGeom>
        </p:spPr>
        <p:txBody>
          <a:bodyPr spcFirstLastPara="1" wrap="square" lIns="91425" tIns="91425" rIns="91425" bIns="91425" anchor="t" anchorCtr="0">
            <a:noAutofit/>
          </a:bodyPr>
          <a:lstStyle/>
          <a:p>
            <a:pPr marL="0" lvl="0" indent="0" algn="l" rtl="0">
              <a:spcBef>
                <a:spcPts val="360"/>
              </a:spcBef>
              <a:spcAft>
                <a:spcPts val="0"/>
              </a:spcAft>
              <a:buNone/>
            </a:pPr>
            <a:endParaRPr/>
          </a:p>
        </p:txBody>
      </p:sp>
      <p:sp>
        <p:nvSpPr>
          <p:cNvPr id="134" name="Google Shape;134;gbff50c16f5_0_96:notes"/>
          <p:cNvSpPr txBox="1">
            <a:spLocks noGrp="1"/>
          </p:cNvSpPr>
          <p:nvPr>
            <p:ph type="sldNum" idx="12"/>
          </p:nvPr>
        </p:nvSpPr>
        <p:spPr>
          <a:xfrm>
            <a:off x="3886200" y="8686800"/>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Times New Roman"/>
              <a:buNone/>
            </a:pPr>
            <a:fld id="{00000000-1234-1234-1234-123412341234}" type="slidenum">
              <a:rPr lang="en-US"/>
              <a:t>5</a:t>
            </a:fld>
            <a:endParaRPr sz="1400">
              <a:latin typeface="Arial"/>
              <a:ea typeface="Arial"/>
              <a:cs typeface="Arial"/>
              <a:sym typeface="Aria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0"/>
        <p:cNvGrpSpPr/>
        <p:nvPr/>
      </p:nvGrpSpPr>
      <p:grpSpPr>
        <a:xfrm>
          <a:off x="0" y="0"/>
          <a:ext cx="0" cy="0"/>
          <a:chOff x="0" y="0"/>
          <a:chExt cx="0" cy="0"/>
        </a:xfrm>
      </p:grpSpPr>
      <p:sp>
        <p:nvSpPr>
          <p:cNvPr id="141" name="Google Shape;141;p17:notes"/>
          <p:cNvSpPr txBox="1">
            <a:spLocks noGrp="1"/>
          </p:cNvSpPr>
          <p:nvPr>
            <p:ph type="sldNum" idx="12"/>
          </p:nvPr>
        </p:nvSpPr>
        <p:spPr>
          <a:xfrm>
            <a:off x="3886200" y="8686800"/>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Times New Roman"/>
                <a:ea typeface="Times New Roman"/>
                <a:cs typeface="Times New Roman"/>
                <a:sym typeface="Times New Roman"/>
              </a:rPr>
              <a:t>6</a:t>
            </a:fld>
            <a:endParaRPr sz="1200" b="0" i="0" u="none" strike="noStrike" cap="none">
              <a:solidFill>
                <a:schemeClr val="dk1"/>
              </a:solidFill>
              <a:latin typeface="Times New Roman"/>
              <a:ea typeface="Times New Roman"/>
              <a:cs typeface="Times New Roman"/>
              <a:sym typeface="Times New Roman"/>
            </a:endParaRPr>
          </a:p>
        </p:txBody>
      </p:sp>
      <p:sp>
        <p:nvSpPr>
          <p:cNvPr id="142" name="Google Shape;142;p1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43" name="Google Shape;143;p17: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a:solidFill>
                <a:schemeClr val="dk1"/>
              </a:solidFill>
              <a:latin typeface="Times New Roman"/>
              <a:ea typeface="Times New Roman"/>
              <a:cs typeface="Times New Roman"/>
              <a:sym typeface="Times New Roman"/>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7"/>
        <p:cNvGrpSpPr/>
        <p:nvPr/>
      </p:nvGrpSpPr>
      <p:grpSpPr>
        <a:xfrm>
          <a:off x="0" y="0"/>
          <a:ext cx="0" cy="0"/>
          <a:chOff x="0" y="0"/>
          <a:chExt cx="0" cy="0"/>
        </a:xfrm>
      </p:grpSpPr>
      <p:sp>
        <p:nvSpPr>
          <p:cNvPr id="148" name="Google Shape;148;p19:notes"/>
          <p:cNvSpPr txBox="1">
            <a:spLocks noGrp="1"/>
          </p:cNvSpPr>
          <p:nvPr>
            <p:ph type="body" idx="1"/>
          </p:nvPr>
        </p:nvSpPr>
        <p:spPr>
          <a:xfrm>
            <a:off x="914400" y="4343400"/>
            <a:ext cx="5029200" cy="4114800"/>
          </a:xfrm>
          <a:prstGeom prst="rect">
            <a:avLst/>
          </a:prstGeom>
        </p:spPr>
        <p:txBody>
          <a:bodyPr spcFirstLastPara="1" wrap="square" lIns="91425" tIns="91425" rIns="91425" bIns="91425" anchor="t" anchorCtr="0">
            <a:noAutofit/>
          </a:bodyPr>
          <a:lstStyle/>
          <a:p>
            <a:pPr marL="0" lvl="0" indent="0" algn="l" rtl="0">
              <a:spcBef>
                <a:spcPts val="360"/>
              </a:spcBef>
              <a:spcAft>
                <a:spcPts val="0"/>
              </a:spcAft>
              <a:buNone/>
            </a:pPr>
            <a:endParaRPr/>
          </a:p>
        </p:txBody>
      </p:sp>
      <p:sp>
        <p:nvSpPr>
          <p:cNvPr id="149" name="Google Shape;149;p1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p20:notes"/>
          <p:cNvSpPr txBox="1">
            <a:spLocks noGrp="1"/>
          </p:cNvSpPr>
          <p:nvPr>
            <p:ph type="body" idx="1"/>
          </p:nvPr>
        </p:nvSpPr>
        <p:spPr>
          <a:xfrm>
            <a:off x="914400" y="4343400"/>
            <a:ext cx="5029200" cy="4114800"/>
          </a:xfrm>
          <a:prstGeom prst="rect">
            <a:avLst/>
          </a:prstGeom>
        </p:spPr>
        <p:txBody>
          <a:bodyPr spcFirstLastPara="1" wrap="square" lIns="91425" tIns="91425" rIns="91425" bIns="91425" anchor="t" anchorCtr="0">
            <a:noAutofit/>
          </a:bodyPr>
          <a:lstStyle/>
          <a:p>
            <a:pPr marL="0" lvl="0" indent="0" algn="l" rtl="0">
              <a:spcBef>
                <a:spcPts val="360"/>
              </a:spcBef>
              <a:spcAft>
                <a:spcPts val="0"/>
              </a:spcAft>
              <a:buNone/>
            </a:pPr>
            <a:endParaRPr/>
          </a:p>
        </p:txBody>
      </p:sp>
      <p:sp>
        <p:nvSpPr>
          <p:cNvPr id="155" name="Google Shape;155;p2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9"/>
        <p:cNvGrpSpPr/>
        <p:nvPr/>
      </p:nvGrpSpPr>
      <p:grpSpPr>
        <a:xfrm>
          <a:off x="0" y="0"/>
          <a:ext cx="0" cy="0"/>
          <a:chOff x="0" y="0"/>
          <a:chExt cx="0" cy="0"/>
        </a:xfrm>
      </p:grpSpPr>
      <p:sp>
        <p:nvSpPr>
          <p:cNvPr id="160" name="Google Shape;160;p21:notes"/>
          <p:cNvSpPr txBox="1">
            <a:spLocks noGrp="1"/>
          </p:cNvSpPr>
          <p:nvPr>
            <p:ph type="sldNum" idx="12"/>
          </p:nvPr>
        </p:nvSpPr>
        <p:spPr>
          <a:xfrm>
            <a:off x="3886200" y="8686800"/>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Times New Roman"/>
                <a:ea typeface="Times New Roman"/>
                <a:cs typeface="Times New Roman"/>
                <a:sym typeface="Times New Roman"/>
              </a:rPr>
              <a:t>9</a:t>
            </a:fld>
            <a:endParaRPr sz="1200" b="0" i="0" u="none" strike="noStrike" cap="none">
              <a:solidFill>
                <a:schemeClr val="dk1"/>
              </a:solidFill>
              <a:latin typeface="Times New Roman"/>
              <a:ea typeface="Times New Roman"/>
              <a:cs typeface="Times New Roman"/>
              <a:sym typeface="Times New Roman"/>
            </a:endParaRPr>
          </a:p>
        </p:txBody>
      </p:sp>
      <p:sp>
        <p:nvSpPr>
          <p:cNvPr id="161" name="Google Shape;161;p2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62" name="Google Shape;162;p21: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a:solidFill>
                <a:schemeClr val="dk1"/>
              </a:solidFill>
              <a:latin typeface="Times New Roman"/>
              <a:ea typeface="Times New Roman"/>
              <a:cs typeface="Times New Roman"/>
              <a:sym typeface="Times New Roman"/>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6"/>
        <p:cNvGrpSpPr/>
        <p:nvPr/>
      </p:nvGrpSpPr>
      <p:grpSpPr>
        <a:xfrm>
          <a:off x="0" y="0"/>
          <a:ext cx="0" cy="0"/>
          <a:chOff x="0" y="0"/>
          <a:chExt cx="0" cy="0"/>
        </a:xfrm>
      </p:grpSpPr>
      <p:sp>
        <p:nvSpPr>
          <p:cNvPr id="167" name="Google Shape;167;p23:notes"/>
          <p:cNvSpPr txBox="1">
            <a:spLocks noGrp="1"/>
          </p:cNvSpPr>
          <p:nvPr>
            <p:ph type="body" idx="1"/>
          </p:nvPr>
        </p:nvSpPr>
        <p:spPr>
          <a:xfrm>
            <a:off x="914400" y="4343400"/>
            <a:ext cx="5029200" cy="4114800"/>
          </a:xfrm>
          <a:prstGeom prst="rect">
            <a:avLst/>
          </a:prstGeom>
        </p:spPr>
        <p:txBody>
          <a:bodyPr spcFirstLastPara="1" wrap="square" lIns="91425" tIns="91425" rIns="91425" bIns="91425" anchor="t" anchorCtr="0">
            <a:noAutofit/>
          </a:bodyPr>
          <a:lstStyle/>
          <a:p>
            <a:pPr marL="0" lvl="0" indent="0" algn="l" rtl="0">
              <a:spcBef>
                <a:spcPts val="360"/>
              </a:spcBef>
              <a:spcAft>
                <a:spcPts val="0"/>
              </a:spcAft>
              <a:buNone/>
            </a:pPr>
            <a:endParaRPr/>
          </a:p>
        </p:txBody>
      </p:sp>
      <p:sp>
        <p:nvSpPr>
          <p:cNvPr id="168" name="Google Shape;168;p2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2"/>
        <p:cNvGrpSpPr/>
        <p:nvPr/>
      </p:nvGrpSpPr>
      <p:grpSpPr>
        <a:xfrm>
          <a:off x="0" y="0"/>
          <a:ext cx="0" cy="0"/>
          <a:chOff x="0" y="0"/>
          <a:chExt cx="0" cy="0"/>
        </a:xfrm>
      </p:grpSpPr>
      <p:sp>
        <p:nvSpPr>
          <p:cNvPr id="173" name="Google Shape;173;p24:notes"/>
          <p:cNvSpPr txBox="1">
            <a:spLocks noGrp="1"/>
          </p:cNvSpPr>
          <p:nvPr>
            <p:ph type="sldNum" idx="12"/>
          </p:nvPr>
        </p:nvSpPr>
        <p:spPr>
          <a:xfrm>
            <a:off x="3886200" y="8686800"/>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Times New Roman"/>
                <a:ea typeface="Times New Roman"/>
                <a:cs typeface="Times New Roman"/>
                <a:sym typeface="Times New Roman"/>
              </a:rPr>
              <a:t>11</a:t>
            </a:fld>
            <a:endParaRPr sz="1200" b="0" i="0" u="none" strike="noStrike" cap="none">
              <a:solidFill>
                <a:schemeClr val="dk1"/>
              </a:solidFill>
              <a:latin typeface="Times New Roman"/>
              <a:ea typeface="Times New Roman"/>
              <a:cs typeface="Times New Roman"/>
              <a:sym typeface="Times New Roman"/>
            </a:endParaRPr>
          </a:p>
        </p:txBody>
      </p:sp>
      <p:sp>
        <p:nvSpPr>
          <p:cNvPr id="174" name="Google Shape;174;p2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75" name="Google Shape;175;p24: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9"/>
        <p:cNvGrpSpPr/>
        <p:nvPr/>
      </p:nvGrpSpPr>
      <p:grpSpPr>
        <a:xfrm>
          <a:off x="0" y="0"/>
          <a:ext cx="0" cy="0"/>
          <a:chOff x="0" y="0"/>
          <a:chExt cx="0" cy="0"/>
        </a:xfrm>
      </p:grpSpPr>
      <p:sp>
        <p:nvSpPr>
          <p:cNvPr id="180" name="Google Shape;180;p26:notes"/>
          <p:cNvSpPr txBox="1">
            <a:spLocks noGrp="1"/>
          </p:cNvSpPr>
          <p:nvPr>
            <p:ph type="sldNum" idx="12"/>
          </p:nvPr>
        </p:nvSpPr>
        <p:spPr>
          <a:xfrm>
            <a:off x="3886200" y="8686800"/>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Times New Roman"/>
                <a:ea typeface="Times New Roman"/>
                <a:cs typeface="Times New Roman"/>
                <a:sym typeface="Times New Roman"/>
              </a:rPr>
              <a:t>12</a:t>
            </a:fld>
            <a:endParaRPr sz="1200" b="0" i="0" u="none" strike="noStrike" cap="none">
              <a:solidFill>
                <a:schemeClr val="dk1"/>
              </a:solidFill>
              <a:latin typeface="Times New Roman"/>
              <a:ea typeface="Times New Roman"/>
              <a:cs typeface="Times New Roman"/>
              <a:sym typeface="Times New Roman"/>
            </a:endParaRPr>
          </a:p>
        </p:txBody>
      </p:sp>
      <p:sp>
        <p:nvSpPr>
          <p:cNvPr id="181" name="Google Shape;181;p2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82" name="Google Shape;182;p26: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a:solidFill>
                <a:schemeClr val="dk1"/>
              </a:solidFill>
              <a:latin typeface="Times New Roman"/>
              <a:ea typeface="Times New Roman"/>
              <a:cs typeface="Times New Roman"/>
              <a:sym typeface="Times New Roman"/>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6"/>
        <p:cNvGrpSpPr/>
        <p:nvPr/>
      </p:nvGrpSpPr>
      <p:grpSpPr>
        <a:xfrm>
          <a:off x="0" y="0"/>
          <a:ext cx="0" cy="0"/>
          <a:chOff x="0" y="0"/>
          <a:chExt cx="0" cy="0"/>
        </a:xfrm>
      </p:grpSpPr>
      <p:sp>
        <p:nvSpPr>
          <p:cNvPr id="187" name="Google Shape;187;p2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sp>
      <p:sp>
        <p:nvSpPr>
          <p:cNvPr id="188" name="Google Shape;188;p28: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a:solidFill>
                <a:schemeClr val="dk1"/>
              </a:solidFill>
              <a:latin typeface="Times New Roman"/>
              <a:ea typeface="Times New Roman"/>
              <a:cs typeface="Times New Roman"/>
              <a:sym typeface="Times New Roman"/>
            </a:endParaRPr>
          </a:p>
        </p:txBody>
      </p:sp>
      <p:sp>
        <p:nvSpPr>
          <p:cNvPr id="189" name="Google Shape;189;p28:notes"/>
          <p:cNvSpPr txBox="1">
            <a:spLocks noGrp="1"/>
          </p:cNvSpPr>
          <p:nvPr>
            <p:ph type="sldNum" idx="12"/>
          </p:nvPr>
        </p:nvSpPr>
        <p:spPr>
          <a:xfrm>
            <a:off x="3886200" y="8686800"/>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Times New Roman"/>
                <a:ea typeface="Times New Roman"/>
                <a:cs typeface="Times New Roman"/>
                <a:sym typeface="Times New Roman"/>
              </a:rPr>
              <a:t>13</a:t>
            </a:fld>
            <a:endParaRPr sz="1200" b="0" i="0" u="none" strike="noStrike" cap="none">
              <a:solidFill>
                <a:schemeClr val="dk1"/>
              </a:solidFill>
              <a:latin typeface="Times New Roman"/>
              <a:ea typeface="Times New Roman"/>
              <a:cs typeface="Times New Roman"/>
              <a:sym typeface="Times New Roman"/>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5"/>
        <p:cNvGrpSpPr/>
        <p:nvPr/>
      </p:nvGrpSpPr>
      <p:grpSpPr>
        <a:xfrm>
          <a:off x="0" y="0"/>
          <a:ext cx="0" cy="0"/>
          <a:chOff x="0" y="0"/>
          <a:chExt cx="0" cy="0"/>
        </a:xfrm>
      </p:grpSpPr>
      <p:sp>
        <p:nvSpPr>
          <p:cNvPr id="196" name="Google Shape;196;g4f46227672_2_2:notes"/>
          <p:cNvSpPr txBox="1">
            <a:spLocks noGrp="1"/>
          </p:cNvSpPr>
          <p:nvPr>
            <p:ph type="body" idx="1"/>
          </p:nvPr>
        </p:nvSpPr>
        <p:spPr>
          <a:xfrm>
            <a:off x="914400" y="4343400"/>
            <a:ext cx="5029200" cy="4114800"/>
          </a:xfrm>
          <a:prstGeom prst="rect">
            <a:avLst/>
          </a:prstGeom>
        </p:spPr>
        <p:txBody>
          <a:bodyPr spcFirstLastPara="1" wrap="square" lIns="91425" tIns="91425" rIns="91425" bIns="91425" anchor="t" anchorCtr="0">
            <a:noAutofit/>
          </a:bodyPr>
          <a:lstStyle/>
          <a:p>
            <a:pPr marL="0" lvl="0" indent="0" algn="l" rtl="0">
              <a:spcBef>
                <a:spcPts val="360"/>
              </a:spcBef>
              <a:spcAft>
                <a:spcPts val="0"/>
              </a:spcAft>
              <a:buNone/>
            </a:pPr>
            <a:endParaRPr/>
          </a:p>
        </p:txBody>
      </p:sp>
      <p:sp>
        <p:nvSpPr>
          <p:cNvPr id="197" name="Google Shape;197;g4f46227672_2_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1"/>
        <p:cNvGrpSpPr/>
        <p:nvPr/>
      </p:nvGrpSpPr>
      <p:grpSpPr>
        <a:xfrm>
          <a:off x="0" y="0"/>
          <a:ext cx="0" cy="0"/>
          <a:chOff x="0" y="0"/>
          <a:chExt cx="0" cy="0"/>
        </a:xfrm>
      </p:grpSpPr>
      <p:sp>
        <p:nvSpPr>
          <p:cNvPr id="202" name="Google Shape;202;p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sp>
      <p:sp>
        <p:nvSpPr>
          <p:cNvPr id="203" name="Google Shape;203;p30: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a:solidFill>
                <a:schemeClr val="dk1"/>
              </a:solidFill>
              <a:latin typeface="Times New Roman"/>
              <a:ea typeface="Times New Roman"/>
              <a:cs typeface="Times New Roman"/>
              <a:sym typeface="Times New Roman"/>
            </a:endParaRPr>
          </a:p>
        </p:txBody>
      </p:sp>
      <p:sp>
        <p:nvSpPr>
          <p:cNvPr id="204" name="Google Shape;204;p30:notes"/>
          <p:cNvSpPr txBox="1">
            <a:spLocks noGrp="1"/>
          </p:cNvSpPr>
          <p:nvPr>
            <p:ph type="sldNum" idx="12"/>
          </p:nvPr>
        </p:nvSpPr>
        <p:spPr>
          <a:xfrm>
            <a:off x="3886200" y="8686800"/>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Times New Roman"/>
                <a:ea typeface="Times New Roman"/>
                <a:cs typeface="Times New Roman"/>
                <a:sym typeface="Times New Roman"/>
              </a:rPr>
              <a:t>15</a:t>
            </a:fld>
            <a:endParaRPr sz="1200" b="0" i="0" u="none" strike="noStrike" cap="none">
              <a:solidFill>
                <a:schemeClr val="dk1"/>
              </a:solidFill>
              <a:latin typeface="Times New Roman"/>
              <a:ea typeface="Times New Roman"/>
              <a:cs typeface="Times New Roman"/>
              <a:sym typeface="Times New Roman"/>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9"/>
        <p:cNvGrpSpPr/>
        <p:nvPr/>
      </p:nvGrpSpPr>
      <p:grpSpPr>
        <a:xfrm>
          <a:off x="0" y="0"/>
          <a:ext cx="0" cy="0"/>
          <a:chOff x="0" y="0"/>
          <a:chExt cx="0" cy="0"/>
        </a:xfrm>
      </p:grpSpPr>
      <p:sp>
        <p:nvSpPr>
          <p:cNvPr id="210" name="Google Shape;210;p33:notes"/>
          <p:cNvSpPr txBox="1">
            <a:spLocks noGrp="1"/>
          </p:cNvSpPr>
          <p:nvPr>
            <p:ph type="sldNum" idx="12"/>
          </p:nvPr>
        </p:nvSpPr>
        <p:spPr>
          <a:xfrm>
            <a:off x="3886200" y="8686800"/>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Times New Roman"/>
                <a:ea typeface="Times New Roman"/>
                <a:cs typeface="Times New Roman"/>
                <a:sym typeface="Times New Roman"/>
              </a:rPr>
              <a:t>16</a:t>
            </a:fld>
            <a:endParaRPr sz="1200" b="0" i="0" u="none" strike="noStrike" cap="none">
              <a:solidFill>
                <a:schemeClr val="dk1"/>
              </a:solidFill>
              <a:latin typeface="Times New Roman"/>
              <a:ea typeface="Times New Roman"/>
              <a:cs typeface="Times New Roman"/>
              <a:sym typeface="Times New Roman"/>
            </a:endParaRPr>
          </a:p>
        </p:txBody>
      </p:sp>
      <p:sp>
        <p:nvSpPr>
          <p:cNvPr id="211" name="Google Shape;211;p3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212" name="Google Shape;212;p33: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a:solidFill>
                <a:schemeClr val="dk1"/>
              </a:solidFill>
              <a:latin typeface="Times New Roman"/>
              <a:ea typeface="Times New Roman"/>
              <a:cs typeface="Times New Roman"/>
              <a:sym typeface="Times New Roman"/>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7"/>
        <p:cNvGrpSpPr/>
        <p:nvPr/>
      </p:nvGrpSpPr>
      <p:grpSpPr>
        <a:xfrm>
          <a:off x="0" y="0"/>
          <a:ext cx="0" cy="0"/>
          <a:chOff x="0" y="0"/>
          <a:chExt cx="0" cy="0"/>
        </a:xfrm>
      </p:grpSpPr>
      <p:sp>
        <p:nvSpPr>
          <p:cNvPr id="218" name="Google Shape;218;p35:notes"/>
          <p:cNvSpPr txBox="1">
            <a:spLocks noGrp="1"/>
          </p:cNvSpPr>
          <p:nvPr>
            <p:ph type="body" idx="1"/>
          </p:nvPr>
        </p:nvSpPr>
        <p:spPr>
          <a:xfrm>
            <a:off x="914400" y="4343400"/>
            <a:ext cx="5029200" cy="4114800"/>
          </a:xfrm>
          <a:prstGeom prst="rect">
            <a:avLst/>
          </a:prstGeom>
        </p:spPr>
        <p:txBody>
          <a:bodyPr spcFirstLastPara="1" wrap="square" lIns="91425" tIns="91425" rIns="91425" bIns="91425" anchor="t" anchorCtr="0">
            <a:noAutofit/>
          </a:bodyPr>
          <a:lstStyle/>
          <a:p>
            <a:pPr marL="0" lvl="0" indent="0" algn="l" rtl="0">
              <a:spcBef>
                <a:spcPts val="360"/>
              </a:spcBef>
              <a:spcAft>
                <a:spcPts val="0"/>
              </a:spcAft>
              <a:buNone/>
            </a:pPr>
            <a:endParaRPr/>
          </a:p>
        </p:txBody>
      </p:sp>
      <p:sp>
        <p:nvSpPr>
          <p:cNvPr id="219" name="Google Shape;219;p3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5"/>
        <p:cNvGrpSpPr/>
        <p:nvPr/>
      </p:nvGrpSpPr>
      <p:grpSpPr>
        <a:xfrm>
          <a:off x="0" y="0"/>
          <a:ext cx="0" cy="0"/>
          <a:chOff x="0" y="0"/>
          <a:chExt cx="0" cy="0"/>
        </a:xfrm>
      </p:grpSpPr>
      <p:sp>
        <p:nvSpPr>
          <p:cNvPr id="226" name="Google Shape;226;p40:notes"/>
          <p:cNvSpPr txBox="1">
            <a:spLocks noGrp="1"/>
          </p:cNvSpPr>
          <p:nvPr>
            <p:ph type="sldNum" idx="12"/>
          </p:nvPr>
        </p:nvSpPr>
        <p:spPr>
          <a:xfrm>
            <a:off x="3886200" y="8686800"/>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a:solidFill>
                  <a:schemeClr val="dk1"/>
                </a:solidFill>
                <a:latin typeface="Times New Roman"/>
                <a:ea typeface="Times New Roman"/>
                <a:cs typeface="Times New Roman"/>
                <a:sym typeface="Times New Roman"/>
              </a:rPr>
              <a:t>18</a:t>
            </a:fld>
            <a:endParaRPr sz="1200">
              <a:solidFill>
                <a:schemeClr val="dk1"/>
              </a:solidFill>
              <a:latin typeface="Times New Roman"/>
              <a:ea typeface="Times New Roman"/>
              <a:cs typeface="Times New Roman"/>
              <a:sym typeface="Times New Roman"/>
            </a:endParaRPr>
          </a:p>
        </p:txBody>
      </p:sp>
      <p:sp>
        <p:nvSpPr>
          <p:cNvPr id="227" name="Google Shape;227;p4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228" name="Google Shape;228;p40: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a:solidFill>
                <a:schemeClr val="dk1"/>
              </a:solidFill>
              <a:latin typeface="Times New Roman"/>
              <a:ea typeface="Times New Roman"/>
              <a:cs typeface="Times New Roman"/>
              <a:sym typeface="Times New Roman"/>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2"/>
        <p:cNvGrpSpPr/>
        <p:nvPr/>
      </p:nvGrpSpPr>
      <p:grpSpPr>
        <a:xfrm>
          <a:off x="0" y="0"/>
          <a:ext cx="0" cy="0"/>
          <a:chOff x="0" y="0"/>
          <a:chExt cx="0" cy="0"/>
        </a:xfrm>
      </p:grpSpPr>
      <p:sp>
        <p:nvSpPr>
          <p:cNvPr id="233" name="Google Shape;233;p46:notes"/>
          <p:cNvSpPr txBox="1">
            <a:spLocks noGrp="1"/>
          </p:cNvSpPr>
          <p:nvPr>
            <p:ph type="sldNum" idx="12"/>
          </p:nvPr>
        </p:nvSpPr>
        <p:spPr>
          <a:xfrm>
            <a:off x="3886200" y="8686800"/>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a:solidFill>
                  <a:schemeClr val="dk1"/>
                </a:solidFill>
                <a:latin typeface="Times New Roman"/>
                <a:ea typeface="Times New Roman"/>
                <a:cs typeface="Times New Roman"/>
                <a:sym typeface="Times New Roman"/>
              </a:rPr>
              <a:t>19</a:t>
            </a:fld>
            <a:endParaRPr sz="1200">
              <a:solidFill>
                <a:schemeClr val="dk1"/>
              </a:solidFill>
              <a:latin typeface="Times New Roman"/>
              <a:ea typeface="Times New Roman"/>
              <a:cs typeface="Times New Roman"/>
              <a:sym typeface="Times New Roman"/>
            </a:endParaRPr>
          </a:p>
        </p:txBody>
      </p:sp>
      <p:sp>
        <p:nvSpPr>
          <p:cNvPr id="234" name="Google Shape;234;p4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235" name="Google Shape;235;p46: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a:solidFill>
                <a:schemeClr val="dk1"/>
              </a:solidFill>
              <a:latin typeface="Times New Roman"/>
              <a:ea typeface="Times New Roman"/>
              <a:cs typeface="Times New Roman"/>
              <a:sym typeface="Times New Roman"/>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0"/>
        <p:cNvGrpSpPr/>
        <p:nvPr/>
      </p:nvGrpSpPr>
      <p:grpSpPr>
        <a:xfrm>
          <a:off x="0" y="0"/>
          <a:ext cx="0" cy="0"/>
          <a:chOff x="0" y="0"/>
          <a:chExt cx="0" cy="0"/>
        </a:xfrm>
      </p:grpSpPr>
      <p:sp>
        <p:nvSpPr>
          <p:cNvPr id="241" name="Google Shape;241;p48:notes"/>
          <p:cNvSpPr txBox="1">
            <a:spLocks noGrp="1"/>
          </p:cNvSpPr>
          <p:nvPr>
            <p:ph type="sldNum" idx="12"/>
          </p:nvPr>
        </p:nvSpPr>
        <p:spPr>
          <a:xfrm>
            <a:off x="3886200" y="8686800"/>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a:solidFill>
                  <a:schemeClr val="dk1"/>
                </a:solidFill>
                <a:latin typeface="Times New Roman"/>
                <a:ea typeface="Times New Roman"/>
                <a:cs typeface="Times New Roman"/>
                <a:sym typeface="Times New Roman"/>
              </a:rPr>
              <a:t>20</a:t>
            </a:fld>
            <a:endParaRPr sz="1200">
              <a:solidFill>
                <a:schemeClr val="dk1"/>
              </a:solidFill>
              <a:latin typeface="Times New Roman"/>
              <a:ea typeface="Times New Roman"/>
              <a:cs typeface="Times New Roman"/>
              <a:sym typeface="Times New Roman"/>
            </a:endParaRPr>
          </a:p>
        </p:txBody>
      </p:sp>
      <p:sp>
        <p:nvSpPr>
          <p:cNvPr id="242" name="Google Shape;242;p4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243" name="Google Shape;243;p48: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7"/>
        <p:cNvGrpSpPr/>
        <p:nvPr/>
      </p:nvGrpSpPr>
      <p:grpSpPr>
        <a:xfrm>
          <a:off x="0" y="0"/>
          <a:ext cx="0" cy="0"/>
          <a:chOff x="0" y="0"/>
          <a:chExt cx="0" cy="0"/>
        </a:xfrm>
      </p:grpSpPr>
      <p:sp>
        <p:nvSpPr>
          <p:cNvPr id="248" name="Google Shape;248;p50:notes"/>
          <p:cNvSpPr txBox="1">
            <a:spLocks noGrp="1"/>
          </p:cNvSpPr>
          <p:nvPr>
            <p:ph type="sldNum" idx="12"/>
          </p:nvPr>
        </p:nvSpPr>
        <p:spPr>
          <a:xfrm>
            <a:off x="3886200" y="8686800"/>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a:solidFill>
                  <a:schemeClr val="dk1"/>
                </a:solidFill>
                <a:latin typeface="Times New Roman"/>
                <a:ea typeface="Times New Roman"/>
                <a:cs typeface="Times New Roman"/>
                <a:sym typeface="Times New Roman"/>
              </a:rPr>
              <a:t>21</a:t>
            </a:fld>
            <a:endParaRPr sz="1200">
              <a:solidFill>
                <a:schemeClr val="dk1"/>
              </a:solidFill>
              <a:latin typeface="Times New Roman"/>
              <a:ea typeface="Times New Roman"/>
              <a:cs typeface="Times New Roman"/>
              <a:sym typeface="Times New Roman"/>
            </a:endParaRPr>
          </a:p>
        </p:txBody>
      </p:sp>
      <p:sp>
        <p:nvSpPr>
          <p:cNvPr id="249" name="Google Shape;249;p5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250" name="Google Shape;250;p50: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4"/>
        <p:cNvGrpSpPr/>
        <p:nvPr/>
      </p:nvGrpSpPr>
      <p:grpSpPr>
        <a:xfrm>
          <a:off x="0" y="0"/>
          <a:ext cx="0" cy="0"/>
          <a:chOff x="0" y="0"/>
          <a:chExt cx="0" cy="0"/>
        </a:xfrm>
      </p:grpSpPr>
      <p:sp>
        <p:nvSpPr>
          <p:cNvPr id="255" name="Google Shape;255;g7e13e3fb0e_0_39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6" name="Google Shape;256;g7e13e3fb0e_0_395:notes"/>
          <p:cNvSpPr txBox="1">
            <a:spLocks noGrp="1"/>
          </p:cNvSpPr>
          <p:nvPr>
            <p:ph type="body" idx="1"/>
          </p:nvPr>
        </p:nvSpPr>
        <p:spPr>
          <a:xfrm>
            <a:off x="914400" y="4343400"/>
            <a:ext cx="5029200" cy="4114800"/>
          </a:xfrm>
          <a:prstGeom prst="rect">
            <a:avLst/>
          </a:prstGeom>
        </p:spPr>
        <p:txBody>
          <a:bodyPr spcFirstLastPara="1" wrap="square" lIns="91425" tIns="91425" rIns="91425" bIns="91425" anchor="t" anchorCtr="0">
            <a:noAutofit/>
          </a:bodyPr>
          <a:lstStyle/>
          <a:p>
            <a:pPr marL="0" lvl="0" indent="0" algn="l" rtl="0">
              <a:spcBef>
                <a:spcPts val="360"/>
              </a:spcBef>
              <a:spcAft>
                <a:spcPts val="0"/>
              </a:spcAft>
              <a:buNone/>
            </a:pPr>
            <a:endParaRPr/>
          </a:p>
        </p:txBody>
      </p:sp>
      <p:sp>
        <p:nvSpPr>
          <p:cNvPr id="257" name="Google Shape;257;g7e13e3fb0e_0_395:notes"/>
          <p:cNvSpPr txBox="1">
            <a:spLocks noGrp="1"/>
          </p:cNvSpPr>
          <p:nvPr>
            <p:ph type="sldNum" idx="12"/>
          </p:nvPr>
        </p:nvSpPr>
        <p:spPr>
          <a:xfrm>
            <a:off x="3886200" y="8686800"/>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22</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1"/>
        <p:cNvGrpSpPr/>
        <p:nvPr/>
      </p:nvGrpSpPr>
      <p:grpSpPr>
        <a:xfrm>
          <a:off x="0" y="0"/>
          <a:ext cx="0" cy="0"/>
          <a:chOff x="0" y="0"/>
          <a:chExt cx="0" cy="0"/>
        </a:xfrm>
      </p:grpSpPr>
      <p:sp>
        <p:nvSpPr>
          <p:cNvPr id="262" name="Google Shape;262;g1152bac56bc_0_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3" name="Google Shape;263;g1152bac56bc_0_7:notes"/>
          <p:cNvSpPr txBox="1">
            <a:spLocks noGrp="1"/>
          </p:cNvSpPr>
          <p:nvPr>
            <p:ph type="body" idx="1"/>
          </p:nvPr>
        </p:nvSpPr>
        <p:spPr>
          <a:xfrm>
            <a:off x="914400" y="4343400"/>
            <a:ext cx="5029200" cy="4114800"/>
          </a:xfrm>
          <a:prstGeom prst="rect">
            <a:avLst/>
          </a:prstGeom>
        </p:spPr>
        <p:txBody>
          <a:bodyPr spcFirstLastPara="1" wrap="square" lIns="91425" tIns="91425" rIns="91425" bIns="91425" anchor="t" anchorCtr="0">
            <a:noAutofit/>
          </a:bodyPr>
          <a:lstStyle/>
          <a:p>
            <a:pPr marL="0" lvl="0" indent="0" algn="l" rtl="0">
              <a:spcBef>
                <a:spcPts val="360"/>
              </a:spcBef>
              <a:spcAft>
                <a:spcPts val="0"/>
              </a:spcAft>
              <a:buNone/>
            </a:pPr>
            <a:endParaRPr/>
          </a:p>
        </p:txBody>
      </p:sp>
      <p:sp>
        <p:nvSpPr>
          <p:cNvPr id="264" name="Google Shape;264;g1152bac56bc_0_7:notes"/>
          <p:cNvSpPr txBox="1">
            <a:spLocks noGrp="1"/>
          </p:cNvSpPr>
          <p:nvPr>
            <p:ph type="sldNum" idx="12"/>
          </p:nvPr>
        </p:nvSpPr>
        <p:spPr>
          <a:xfrm>
            <a:off x="3886200" y="8686800"/>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23</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8"/>
        <p:cNvGrpSpPr/>
        <p:nvPr/>
      </p:nvGrpSpPr>
      <p:grpSpPr>
        <a:xfrm>
          <a:off x="0" y="0"/>
          <a:ext cx="0" cy="0"/>
          <a:chOff x="0" y="0"/>
          <a:chExt cx="0" cy="0"/>
        </a:xfrm>
      </p:grpSpPr>
      <p:sp>
        <p:nvSpPr>
          <p:cNvPr id="269" name="Google Shape;269;p5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sp>
      <p:sp>
        <p:nvSpPr>
          <p:cNvPr id="270" name="Google Shape;270;p53: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a:solidFill>
                <a:schemeClr val="dk1"/>
              </a:solidFill>
              <a:latin typeface="Times New Roman"/>
              <a:ea typeface="Times New Roman"/>
              <a:cs typeface="Times New Roman"/>
              <a:sym typeface="Times New Roman"/>
            </a:endParaRPr>
          </a:p>
        </p:txBody>
      </p:sp>
      <p:sp>
        <p:nvSpPr>
          <p:cNvPr id="271" name="Google Shape;271;p53:notes"/>
          <p:cNvSpPr txBox="1">
            <a:spLocks noGrp="1"/>
          </p:cNvSpPr>
          <p:nvPr>
            <p:ph type="sldNum" idx="12"/>
          </p:nvPr>
        </p:nvSpPr>
        <p:spPr>
          <a:xfrm>
            <a:off x="3886200" y="8686800"/>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a:solidFill>
                  <a:schemeClr val="dk1"/>
                </a:solidFill>
                <a:latin typeface="Times New Roman"/>
                <a:ea typeface="Times New Roman"/>
                <a:cs typeface="Times New Roman"/>
                <a:sym typeface="Times New Roman"/>
              </a:rPr>
              <a:t>24</a:t>
            </a:fld>
            <a:endParaRPr sz="1200">
              <a:solidFill>
                <a:schemeClr val="dk1"/>
              </a:solidFill>
              <a:latin typeface="Times New Roman"/>
              <a:ea typeface="Times New Roman"/>
              <a:cs typeface="Times New Roman"/>
              <a:sym typeface="Times New Roman"/>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7"/>
        <p:cNvGrpSpPr/>
        <p:nvPr/>
      </p:nvGrpSpPr>
      <p:grpSpPr>
        <a:xfrm>
          <a:off x="0" y="0"/>
          <a:ext cx="0" cy="0"/>
          <a:chOff x="0" y="0"/>
          <a:chExt cx="0" cy="0"/>
        </a:xfrm>
      </p:grpSpPr>
      <p:sp>
        <p:nvSpPr>
          <p:cNvPr id="278" name="Google Shape;278;g332cc1640a_0_7:notes"/>
          <p:cNvSpPr txBox="1">
            <a:spLocks noGrp="1"/>
          </p:cNvSpPr>
          <p:nvPr>
            <p:ph type="body" idx="1"/>
          </p:nvPr>
        </p:nvSpPr>
        <p:spPr>
          <a:xfrm>
            <a:off x="914400" y="4343400"/>
            <a:ext cx="5029200" cy="4114800"/>
          </a:xfrm>
          <a:prstGeom prst="rect">
            <a:avLst/>
          </a:prstGeom>
        </p:spPr>
        <p:txBody>
          <a:bodyPr spcFirstLastPara="1" wrap="square" lIns="91425" tIns="91425" rIns="91425" bIns="91425" anchor="t" anchorCtr="0">
            <a:noAutofit/>
          </a:bodyPr>
          <a:lstStyle/>
          <a:p>
            <a:pPr marL="0" lvl="0" indent="0" algn="l" rtl="0">
              <a:spcBef>
                <a:spcPts val="360"/>
              </a:spcBef>
              <a:spcAft>
                <a:spcPts val="0"/>
              </a:spcAft>
              <a:buNone/>
            </a:pPr>
            <a:endParaRPr/>
          </a:p>
        </p:txBody>
      </p:sp>
      <p:sp>
        <p:nvSpPr>
          <p:cNvPr id="279" name="Google Shape;279;g332cc1640a_0_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3"/>
        <p:cNvGrpSpPr/>
        <p:nvPr/>
      </p:nvGrpSpPr>
      <p:grpSpPr>
        <a:xfrm>
          <a:off x="0" y="0"/>
          <a:ext cx="0" cy="0"/>
          <a:chOff x="0" y="0"/>
          <a:chExt cx="0" cy="0"/>
        </a:xfrm>
      </p:grpSpPr>
      <p:sp>
        <p:nvSpPr>
          <p:cNvPr id="284" name="Google Shape;284;p60:notes"/>
          <p:cNvSpPr txBox="1">
            <a:spLocks noGrp="1"/>
          </p:cNvSpPr>
          <p:nvPr>
            <p:ph type="body" idx="1"/>
          </p:nvPr>
        </p:nvSpPr>
        <p:spPr>
          <a:xfrm>
            <a:off x="914400" y="4343400"/>
            <a:ext cx="5029200" cy="4114800"/>
          </a:xfrm>
          <a:prstGeom prst="rect">
            <a:avLst/>
          </a:prstGeom>
        </p:spPr>
        <p:txBody>
          <a:bodyPr spcFirstLastPara="1" wrap="square" lIns="91425" tIns="91425" rIns="91425" bIns="91425" anchor="t" anchorCtr="0">
            <a:noAutofit/>
          </a:bodyPr>
          <a:lstStyle/>
          <a:p>
            <a:pPr marL="0" lvl="0" indent="0" algn="l" rtl="0">
              <a:spcBef>
                <a:spcPts val="360"/>
              </a:spcBef>
              <a:spcAft>
                <a:spcPts val="0"/>
              </a:spcAft>
              <a:buNone/>
            </a:pPr>
            <a:endParaRPr/>
          </a:p>
        </p:txBody>
      </p:sp>
      <p:sp>
        <p:nvSpPr>
          <p:cNvPr id="285" name="Google Shape;285;p6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2"/>
        <p:cNvGrpSpPr/>
        <p:nvPr/>
      </p:nvGrpSpPr>
      <p:grpSpPr>
        <a:xfrm>
          <a:off x="0" y="0"/>
          <a:ext cx="0" cy="0"/>
          <a:chOff x="0" y="0"/>
          <a:chExt cx="0" cy="0"/>
        </a:xfrm>
      </p:grpSpPr>
      <p:sp>
        <p:nvSpPr>
          <p:cNvPr id="293" name="Google Shape;293;g7e13e3fb0e_0_6:notes"/>
          <p:cNvSpPr txBox="1">
            <a:spLocks noGrp="1"/>
          </p:cNvSpPr>
          <p:nvPr>
            <p:ph type="body" idx="1"/>
          </p:nvPr>
        </p:nvSpPr>
        <p:spPr>
          <a:xfrm>
            <a:off x="914400" y="4343400"/>
            <a:ext cx="5029200" cy="4114800"/>
          </a:xfrm>
          <a:prstGeom prst="rect">
            <a:avLst/>
          </a:prstGeom>
        </p:spPr>
        <p:txBody>
          <a:bodyPr spcFirstLastPara="1" wrap="square" lIns="91425" tIns="91425" rIns="91425" bIns="91425" anchor="t" anchorCtr="0">
            <a:noAutofit/>
          </a:bodyPr>
          <a:lstStyle/>
          <a:p>
            <a:pPr marL="0" lvl="0" indent="0" algn="l" rtl="0">
              <a:spcBef>
                <a:spcPts val="360"/>
              </a:spcBef>
              <a:spcAft>
                <a:spcPts val="0"/>
              </a:spcAft>
              <a:buNone/>
            </a:pPr>
            <a:endParaRPr/>
          </a:p>
        </p:txBody>
      </p:sp>
      <p:sp>
        <p:nvSpPr>
          <p:cNvPr id="294" name="Google Shape;294;g7e13e3fb0e_0_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8"/>
        <p:cNvGrpSpPr/>
        <p:nvPr/>
      </p:nvGrpSpPr>
      <p:grpSpPr>
        <a:xfrm>
          <a:off x="0" y="0"/>
          <a:ext cx="0" cy="0"/>
          <a:chOff x="0" y="0"/>
          <a:chExt cx="0" cy="0"/>
        </a:xfrm>
      </p:grpSpPr>
      <p:sp>
        <p:nvSpPr>
          <p:cNvPr id="299" name="Google Shape;299;g7e13e3fb0e_0_102:notes"/>
          <p:cNvSpPr txBox="1">
            <a:spLocks noGrp="1"/>
          </p:cNvSpPr>
          <p:nvPr>
            <p:ph type="sldNum" idx="12"/>
          </p:nvPr>
        </p:nvSpPr>
        <p:spPr>
          <a:xfrm>
            <a:off x="3886200" y="8686800"/>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a:solidFill>
                  <a:schemeClr val="dk1"/>
                </a:solidFill>
                <a:latin typeface="Times New Roman"/>
                <a:ea typeface="Times New Roman"/>
                <a:cs typeface="Times New Roman"/>
                <a:sym typeface="Times New Roman"/>
              </a:rPr>
              <a:t>28</a:t>
            </a:fld>
            <a:endParaRPr sz="1200">
              <a:solidFill>
                <a:schemeClr val="dk1"/>
              </a:solidFill>
              <a:latin typeface="Times New Roman"/>
              <a:ea typeface="Times New Roman"/>
              <a:cs typeface="Times New Roman"/>
              <a:sym typeface="Times New Roman"/>
            </a:endParaRPr>
          </a:p>
        </p:txBody>
      </p:sp>
      <p:sp>
        <p:nvSpPr>
          <p:cNvPr id="300" name="Google Shape;300;g7e13e3fb0e_0_10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301" name="Google Shape;301;g7e13e3fb0e_0_102: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a:solidFill>
                <a:schemeClr val="dk1"/>
              </a:solidFill>
              <a:latin typeface="Times New Roman"/>
              <a:ea typeface="Times New Roman"/>
              <a:cs typeface="Times New Roman"/>
              <a:sym typeface="Times New Roman"/>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5"/>
        <p:cNvGrpSpPr/>
        <p:nvPr/>
      </p:nvGrpSpPr>
      <p:grpSpPr>
        <a:xfrm>
          <a:off x="0" y="0"/>
          <a:ext cx="0" cy="0"/>
          <a:chOff x="0" y="0"/>
          <a:chExt cx="0" cy="0"/>
        </a:xfrm>
      </p:grpSpPr>
      <p:sp>
        <p:nvSpPr>
          <p:cNvPr id="306" name="Google Shape;306;g7e13e3fb0e_0_199:notes"/>
          <p:cNvSpPr txBox="1">
            <a:spLocks noGrp="1"/>
          </p:cNvSpPr>
          <p:nvPr>
            <p:ph type="sldNum" idx="12"/>
          </p:nvPr>
        </p:nvSpPr>
        <p:spPr>
          <a:xfrm>
            <a:off x="3886200" y="8686800"/>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a:solidFill>
                  <a:srgbClr val="000000"/>
                </a:solidFill>
                <a:latin typeface="Times New Roman"/>
                <a:ea typeface="Times New Roman"/>
                <a:cs typeface="Times New Roman"/>
                <a:sym typeface="Times New Roman"/>
              </a:rPr>
              <a:t>29</a:t>
            </a:fld>
            <a:endParaRPr sz="1200">
              <a:solidFill>
                <a:srgbClr val="000000"/>
              </a:solidFill>
              <a:latin typeface="Times New Roman"/>
              <a:ea typeface="Times New Roman"/>
              <a:cs typeface="Times New Roman"/>
              <a:sym typeface="Times New Roman"/>
            </a:endParaRPr>
          </a:p>
        </p:txBody>
      </p:sp>
      <p:sp>
        <p:nvSpPr>
          <p:cNvPr id="307" name="Google Shape;307;g7e13e3fb0e_0_19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308" name="Google Shape;308;g7e13e3fb0e_0_199: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Font typeface="Times New Roman"/>
              <a:buNone/>
            </a:pPr>
            <a:endParaRPr sz="1200" b="0" i="0" u="none" strike="noStrike" cap="none">
              <a:solidFill>
                <a:schemeClr val="dk1"/>
              </a:solidFill>
              <a:latin typeface="Times New Roman"/>
              <a:ea typeface="Times New Roman"/>
              <a:cs typeface="Times New Roman"/>
              <a:sym typeface="Times New Roman"/>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7"/>
        <p:cNvGrpSpPr/>
        <p:nvPr/>
      </p:nvGrpSpPr>
      <p:grpSpPr>
        <a:xfrm>
          <a:off x="0" y="0"/>
          <a:ext cx="0" cy="0"/>
          <a:chOff x="0" y="0"/>
          <a:chExt cx="0" cy="0"/>
        </a:xfrm>
      </p:grpSpPr>
      <p:sp>
        <p:nvSpPr>
          <p:cNvPr id="18" name="Google Shape;18;p2"/>
          <p:cNvSpPr txBox="1">
            <a:spLocks noGrp="1"/>
          </p:cNvSpPr>
          <p:nvPr>
            <p:ph type="ctrTitle"/>
          </p:nvPr>
        </p:nvSpPr>
        <p:spPr>
          <a:xfrm>
            <a:off x="685800" y="1905000"/>
            <a:ext cx="7543800" cy="2593975"/>
          </a:xfrm>
          <a:prstGeom prst="rect">
            <a:avLst/>
          </a:prstGeom>
          <a:noFill/>
          <a:ln>
            <a:noFill/>
          </a:ln>
        </p:spPr>
        <p:txBody>
          <a:bodyPr spcFirstLastPara="1" wrap="square" lIns="91425" tIns="91425" rIns="91425" bIns="91425" anchor="b" anchorCtr="0">
            <a:noAutofit/>
          </a:bodyPr>
          <a:lstStyle>
            <a:lvl1pPr marL="0" marR="0" lvl="0" indent="0" algn="l" rtl="0">
              <a:spcBef>
                <a:spcPts val="0"/>
              </a:spcBef>
              <a:spcAft>
                <a:spcPts val="0"/>
              </a:spcAft>
              <a:buClr>
                <a:schemeClr val="dk2"/>
              </a:buClr>
              <a:buSzPts val="1400"/>
              <a:buFont typeface="Cambria"/>
              <a:buNone/>
              <a:defRPr sz="6600" b="0" i="0" u="none" strike="noStrike" cap="none">
                <a:solidFill>
                  <a:schemeClr val="dk2"/>
                </a:solidFill>
                <a:latin typeface="Cambria"/>
                <a:ea typeface="Cambria"/>
                <a:cs typeface="Cambria"/>
                <a:sym typeface="Cambria"/>
              </a:defRPr>
            </a:lvl1pPr>
            <a:lvl2pPr lvl="1" indent="0">
              <a:spcBef>
                <a:spcPts val="0"/>
              </a:spcBef>
              <a:spcAft>
                <a:spcPts val="0"/>
              </a:spcAft>
              <a:buSzPts val="1400"/>
              <a:buNone/>
              <a:defRPr sz="1800"/>
            </a:lvl2pPr>
            <a:lvl3pPr lvl="2" indent="0">
              <a:spcBef>
                <a:spcPts val="0"/>
              </a:spcBef>
              <a:spcAft>
                <a:spcPts val="0"/>
              </a:spcAft>
              <a:buSzPts val="1400"/>
              <a:buNone/>
              <a:defRPr sz="1800"/>
            </a:lvl3pPr>
            <a:lvl4pPr lvl="3" indent="0">
              <a:spcBef>
                <a:spcPts val="0"/>
              </a:spcBef>
              <a:spcAft>
                <a:spcPts val="0"/>
              </a:spcAft>
              <a:buSzPts val="1400"/>
              <a:buNone/>
              <a:defRPr sz="1800"/>
            </a:lvl4pPr>
            <a:lvl5pPr lvl="4" indent="0">
              <a:spcBef>
                <a:spcPts val="0"/>
              </a:spcBef>
              <a:spcAft>
                <a:spcPts val="0"/>
              </a:spcAft>
              <a:buSzPts val="1400"/>
              <a:buNone/>
              <a:defRPr sz="1800"/>
            </a:lvl5pPr>
            <a:lvl6pPr lvl="5" indent="0">
              <a:spcBef>
                <a:spcPts val="0"/>
              </a:spcBef>
              <a:spcAft>
                <a:spcPts val="0"/>
              </a:spcAft>
              <a:buSzPts val="1400"/>
              <a:buNone/>
              <a:defRPr sz="1800"/>
            </a:lvl6pPr>
            <a:lvl7pPr lvl="6" indent="0">
              <a:spcBef>
                <a:spcPts val="0"/>
              </a:spcBef>
              <a:spcAft>
                <a:spcPts val="0"/>
              </a:spcAft>
              <a:buSzPts val="1400"/>
              <a:buNone/>
              <a:defRPr sz="1800"/>
            </a:lvl7pPr>
            <a:lvl8pPr lvl="7" indent="0">
              <a:spcBef>
                <a:spcPts val="0"/>
              </a:spcBef>
              <a:spcAft>
                <a:spcPts val="0"/>
              </a:spcAft>
              <a:buSzPts val="1400"/>
              <a:buNone/>
              <a:defRPr sz="1800"/>
            </a:lvl8pPr>
            <a:lvl9pPr lvl="8" indent="0">
              <a:spcBef>
                <a:spcPts val="0"/>
              </a:spcBef>
              <a:spcAft>
                <a:spcPts val="0"/>
              </a:spcAft>
              <a:buSzPts val="1400"/>
              <a:buNone/>
              <a:defRPr sz="1800"/>
            </a:lvl9pPr>
          </a:lstStyle>
          <a:p>
            <a:endParaRPr/>
          </a:p>
        </p:txBody>
      </p:sp>
      <p:sp>
        <p:nvSpPr>
          <p:cNvPr id="19" name="Google Shape;19;p2"/>
          <p:cNvSpPr txBox="1">
            <a:spLocks noGrp="1"/>
          </p:cNvSpPr>
          <p:nvPr>
            <p:ph type="subTitle" idx="1"/>
          </p:nvPr>
        </p:nvSpPr>
        <p:spPr>
          <a:xfrm>
            <a:off x="685800" y="4572000"/>
            <a:ext cx="6461760" cy="1066800"/>
          </a:xfrm>
          <a:prstGeom prst="rect">
            <a:avLst/>
          </a:prstGeom>
          <a:noFill/>
          <a:ln>
            <a:noFill/>
          </a:ln>
        </p:spPr>
        <p:txBody>
          <a:bodyPr spcFirstLastPara="1" wrap="square" lIns="91425" tIns="91425" rIns="91425" bIns="91425" anchor="t" anchorCtr="0">
            <a:noAutofit/>
          </a:bodyPr>
          <a:lstStyle>
            <a:lvl1pPr marL="0" marR="0" lvl="0" indent="0" algn="l" rtl="0">
              <a:spcBef>
                <a:spcPts val="400"/>
              </a:spcBef>
              <a:spcAft>
                <a:spcPts val="0"/>
              </a:spcAft>
              <a:buClr>
                <a:schemeClr val="accent1"/>
              </a:buClr>
              <a:buSzPts val="2200"/>
              <a:buFont typeface="Arial"/>
              <a:buNone/>
              <a:defRPr sz="2000" b="0" i="0" u="none" strike="noStrike" cap="none">
                <a:solidFill>
                  <a:srgbClr val="888888"/>
                </a:solidFill>
                <a:latin typeface="Calibri"/>
                <a:ea typeface="Calibri"/>
                <a:cs typeface="Calibri"/>
                <a:sym typeface="Calibri"/>
              </a:defRPr>
            </a:lvl1pPr>
            <a:lvl2pPr marL="457200" marR="0" lvl="1" indent="0" algn="ctr" rtl="0">
              <a:spcBef>
                <a:spcPts val="400"/>
              </a:spcBef>
              <a:spcAft>
                <a:spcPts val="0"/>
              </a:spcAft>
              <a:buClr>
                <a:schemeClr val="accent2"/>
              </a:buClr>
              <a:buSzPts val="2000"/>
              <a:buFont typeface="Arial"/>
              <a:buNone/>
              <a:defRPr sz="2000" b="0" i="0" u="none" strike="noStrike" cap="none">
                <a:solidFill>
                  <a:srgbClr val="888888"/>
                </a:solidFill>
                <a:latin typeface="Calibri"/>
                <a:ea typeface="Calibri"/>
                <a:cs typeface="Calibri"/>
                <a:sym typeface="Calibri"/>
              </a:defRPr>
            </a:lvl2pPr>
            <a:lvl3pPr marL="914400" marR="0" lvl="2" indent="0" algn="ctr" rtl="0">
              <a:spcBef>
                <a:spcPts val="360"/>
              </a:spcBef>
              <a:spcAft>
                <a:spcPts val="0"/>
              </a:spcAft>
              <a:buClr>
                <a:schemeClr val="accent3"/>
              </a:buClr>
              <a:buSzPts val="1800"/>
              <a:buFont typeface="Arial"/>
              <a:buNone/>
              <a:defRPr sz="1800" b="0" i="0" u="none" strike="noStrike" cap="none">
                <a:solidFill>
                  <a:srgbClr val="888888"/>
                </a:solidFill>
                <a:latin typeface="Calibri"/>
                <a:ea typeface="Calibri"/>
                <a:cs typeface="Calibri"/>
                <a:sym typeface="Calibri"/>
              </a:defRPr>
            </a:lvl3pPr>
            <a:lvl4pPr marL="1371600" marR="0" lvl="3" indent="0" algn="ctr" rtl="0">
              <a:spcBef>
                <a:spcPts val="320"/>
              </a:spcBef>
              <a:spcAft>
                <a:spcPts val="0"/>
              </a:spcAft>
              <a:buClr>
                <a:schemeClr val="accent4"/>
              </a:buClr>
              <a:buSzPts val="1600"/>
              <a:buFont typeface="Arial"/>
              <a:buNone/>
              <a:defRPr sz="1600" b="0" i="0" u="none" strike="noStrike" cap="none">
                <a:solidFill>
                  <a:srgbClr val="888888"/>
                </a:solidFill>
                <a:latin typeface="Calibri"/>
                <a:ea typeface="Calibri"/>
                <a:cs typeface="Calibri"/>
                <a:sym typeface="Calibri"/>
              </a:defRPr>
            </a:lvl4pPr>
            <a:lvl5pPr marL="1828800" marR="0" lvl="4" indent="0" algn="ctr" rtl="0">
              <a:spcBef>
                <a:spcPts val="280"/>
              </a:spcBef>
              <a:spcAft>
                <a:spcPts val="0"/>
              </a:spcAft>
              <a:buClr>
                <a:schemeClr val="accent5"/>
              </a:buClr>
              <a:buSzPts val="1400"/>
              <a:buFont typeface="Arial"/>
              <a:buNone/>
              <a:defRPr sz="1400" b="0" i="0" u="none" strike="noStrike" cap="none">
                <a:solidFill>
                  <a:srgbClr val="888888"/>
                </a:solidFill>
                <a:latin typeface="Calibri"/>
                <a:ea typeface="Calibri"/>
                <a:cs typeface="Calibri"/>
                <a:sym typeface="Calibri"/>
              </a:defRPr>
            </a:lvl5pPr>
            <a:lvl6pPr marL="2286000" marR="0" lvl="5" indent="0" algn="ctr" rtl="0">
              <a:spcBef>
                <a:spcPts val="280"/>
              </a:spcBef>
              <a:spcAft>
                <a:spcPts val="0"/>
              </a:spcAft>
              <a:buClr>
                <a:schemeClr val="accent1"/>
              </a:buClr>
              <a:buSzPts val="1400"/>
              <a:buFont typeface="Arial"/>
              <a:buNone/>
              <a:defRPr sz="1400" b="0" i="0" u="none" strike="noStrike" cap="none">
                <a:solidFill>
                  <a:srgbClr val="888888"/>
                </a:solidFill>
                <a:latin typeface="Calibri"/>
                <a:ea typeface="Calibri"/>
                <a:cs typeface="Calibri"/>
                <a:sym typeface="Calibri"/>
              </a:defRPr>
            </a:lvl6pPr>
            <a:lvl7pPr marL="2743200" marR="0" lvl="6" indent="0" algn="ctr" rtl="0">
              <a:spcBef>
                <a:spcPts val="280"/>
              </a:spcBef>
              <a:spcAft>
                <a:spcPts val="0"/>
              </a:spcAft>
              <a:buClr>
                <a:schemeClr val="accent2"/>
              </a:buClr>
              <a:buSzPts val="1400"/>
              <a:buFont typeface="Arial"/>
              <a:buNone/>
              <a:defRPr sz="1400" b="0" i="0" u="none" strike="noStrike" cap="none">
                <a:solidFill>
                  <a:srgbClr val="888888"/>
                </a:solidFill>
                <a:latin typeface="Calibri"/>
                <a:ea typeface="Calibri"/>
                <a:cs typeface="Calibri"/>
                <a:sym typeface="Calibri"/>
              </a:defRPr>
            </a:lvl7pPr>
            <a:lvl8pPr marL="3200400" marR="0" lvl="7" indent="0" algn="ctr" rtl="0">
              <a:spcBef>
                <a:spcPts val="280"/>
              </a:spcBef>
              <a:spcAft>
                <a:spcPts val="0"/>
              </a:spcAft>
              <a:buClr>
                <a:schemeClr val="accent3"/>
              </a:buClr>
              <a:buSzPts val="1400"/>
              <a:buFont typeface="Arial"/>
              <a:buNone/>
              <a:defRPr sz="1400" b="0" i="0" u="none" strike="noStrike" cap="none">
                <a:solidFill>
                  <a:srgbClr val="888888"/>
                </a:solidFill>
                <a:latin typeface="Calibri"/>
                <a:ea typeface="Calibri"/>
                <a:cs typeface="Calibri"/>
                <a:sym typeface="Calibri"/>
              </a:defRPr>
            </a:lvl8pPr>
            <a:lvl9pPr marL="3657600" marR="0" lvl="8" indent="0" algn="ctr" rtl="0">
              <a:spcBef>
                <a:spcPts val="280"/>
              </a:spcBef>
              <a:spcAft>
                <a:spcPts val="0"/>
              </a:spcAft>
              <a:buClr>
                <a:schemeClr val="accent4"/>
              </a:buClr>
              <a:buSzPts val="1400"/>
              <a:buFont typeface="Arial"/>
              <a:buNone/>
              <a:defRPr sz="1400" b="0" i="0" u="none" strike="noStrike" cap="none">
                <a:solidFill>
                  <a:srgbClr val="888888"/>
                </a:solidFill>
                <a:latin typeface="Calibri"/>
                <a:ea typeface="Calibri"/>
                <a:cs typeface="Calibri"/>
                <a:sym typeface="Calibri"/>
              </a:defRPr>
            </a:lvl9pPr>
          </a:lstStyle>
          <a:p>
            <a:endParaRPr/>
          </a:p>
        </p:txBody>
      </p:sp>
      <p:sp>
        <p:nvSpPr>
          <p:cNvPr id="20" name="Google Shape;20;p2"/>
          <p:cNvSpPr txBox="1">
            <a:spLocks noGrp="1"/>
          </p:cNvSpPr>
          <p:nvPr>
            <p:ph type="dt" idx="10"/>
          </p:nvPr>
        </p:nvSpPr>
        <p:spPr>
          <a:xfrm rot="-5400000">
            <a:off x="7551351" y="1645920"/>
            <a:ext cx="2438399" cy="36576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b="0" i="0" u="none" strike="noStrike" cap="none">
                <a:solidFill>
                  <a:schemeClr val="lt2"/>
                </a:solidFill>
                <a:latin typeface="Times New Roman"/>
                <a:ea typeface="Times New Roman"/>
                <a:cs typeface="Times New Roman"/>
                <a:sym typeface="Times New Roman"/>
              </a:defRPr>
            </a:lvl1pPr>
            <a:lvl2pPr marL="457200" marR="0" lvl="1" indent="0"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2pPr>
            <a:lvl3pPr marL="914400" marR="0" lvl="2" indent="0"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3pPr>
            <a:lvl4pPr marL="1371600" marR="0" lvl="3" indent="0"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4pPr>
            <a:lvl5pPr marL="1828800" marR="0" lvl="4" indent="0"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5pPr>
            <a:lvl6pPr marL="2286000" marR="0" lvl="5" indent="0"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6pPr>
            <a:lvl7pPr marL="2743200" marR="0" lvl="6" indent="0"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7pPr>
            <a:lvl8pPr marL="3200400" marR="0" lvl="7" indent="0"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8pPr>
            <a:lvl9pPr marL="3657600" marR="0" lvl="8" indent="0"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9pPr>
          </a:lstStyle>
          <a:p>
            <a:endParaRPr/>
          </a:p>
        </p:txBody>
      </p:sp>
      <p:sp>
        <p:nvSpPr>
          <p:cNvPr id="21" name="Google Shape;21;p2"/>
          <p:cNvSpPr txBox="1">
            <a:spLocks noGrp="1"/>
          </p:cNvSpPr>
          <p:nvPr>
            <p:ph type="ftr" idx="11"/>
          </p:nvPr>
        </p:nvSpPr>
        <p:spPr>
          <a:xfrm rot="-5400000">
            <a:off x="7586910" y="4048760"/>
            <a:ext cx="2367281" cy="365760"/>
          </a:xfrm>
          <a:prstGeom prst="rect">
            <a:avLst/>
          </a:prstGeom>
          <a:noFill/>
          <a:ln>
            <a:noFill/>
          </a:ln>
        </p:spPr>
        <p:txBody>
          <a:bodyPr spcFirstLastPara="1" wrap="square" lIns="91425" tIns="91425" rIns="91425" bIns="91425" anchor="ctr" anchorCtr="0">
            <a:noAutofit/>
          </a:bodyPr>
          <a:lstStyle>
            <a:lvl1pPr marL="0" marR="0" lvl="0" indent="0" algn="r" rtl="0">
              <a:spcBef>
                <a:spcPts val="0"/>
              </a:spcBef>
              <a:spcAft>
                <a:spcPts val="0"/>
              </a:spcAft>
              <a:buSzPts val="1400"/>
              <a:buNone/>
              <a:defRPr sz="1200" b="0" i="0" u="none" strike="noStrike" cap="none">
                <a:solidFill>
                  <a:schemeClr val="lt2"/>
                </a:solidFill>
                <a:latin typeface="Times New Roman"/>
                <a:ea typeface="Times New Roman"/>
                <a:cs typeface="Times New Roman"/>
                <a:sym typeface="Times New Roman"/>
              </a:defRPr>
            </a:lvl1pPr>
            <a:lvl2pPr marL="457200" marR="0" lvl="1" indent="0"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2pPr>
            <a:lvl3pPr marL="914400" marR="0" lvl="2" indent="0"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3pPr>
            <a:lvl4pPr marL="1371600" marR="0" lvl="3" indent="0"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4pPr>
            <a:lvl5pPr marL="1828800" marR="0" lvl="4" indent="0"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5pPr>
            <a:lvl6pPr marL="2286000" marR="0" lvl="5" indent="0"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6pPr>
            <a:lvl7pPr marL="2743200" marR="0" lvl="6" indent="0"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7pPr>
            <a:lvl8pPr marL="3200400" marR="0" lvl="7" indent="0"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8pPr>
            <a:lvl9pPr marL="3657600" marR="0" lvl="8" indent="0"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9pPr>
          </a:lstStyle>
          <a:p>
            <a:endParaRPr/>
          </a:p>
        </p:txBody>
      </p:sp>
      <p:sp>
        <p:nvSpPr>
          <p:cNvPr id="22" name="Google Shape;22;p2"/>
          <p:cNvSpPr>
            <a:spLocks noGrp="1"/>
          </p:cNvSpPr>
          <p:nvPr>
            <p:ph type="sldNum" idx="12"/>
          </p:nvPr>
        </p:nvSpPr>
        <p:spPr>
          <a:xfrm>
            <a:off x="8531788" y="5648960"/>
            <a:ext cx="548640" cy="396240"/>
          </a:xfrm>
          <a:prstGeom prst="bracketPair">
            <a:avLst/>
          </a:prstGeom>
          <a:noFill/>
          <a:ln w="19050" cap="flat" cmpd="sng">
            <a:solidFill>
              <a:srgbClr val="FFFFFF"/>
            </a:solidFill>
            <a:prstDash val="solid"/>
            <a:round/>
            <a:headEnd type="none" w="sm" len="sm"/>
            <a:tailEnd type="none" w="sm" len="sm"/>
          </a:ln>
        </p:spPr>
        <p:txBody>
          <a:bodyPr spcFirstLastPara="1" wrap="square" lIns="0" tIns="0" rIns="0" bIns="0" anchor="ctr" anchorCtr="0">
            <a:noAutofit/>
          </a:bodyPr>
          <a:lstStyle>
            <a:lvl1pPr marL="0" marR="0" lvl="0" indent="0" algn="ctr" rtl="0">
              <a:spcBef>
                <a:spcPts val="0"/>
              </a:spcBef>
              <a:spcAft>
                <a:spcPts val="0"/>
              </a:spcAft>
              <a:buNone/>
              <a:defRPr sz="1800" b="0" i="0" u="none" strike="noStrike" cap="none">
                <a:solidFill>
                  <a:srgbClr val="FFFFFF"/>
                </a:solidFill>
                <a:latin typeface="Times New Roman"/>
                <a:ea typeface="Times New Roman"/>
                <a:cs typeface="Times New Roman"/>
                <a:sym typeface="Times New Roman"/>
              </a:defRPr>
            </a:lvl1pPr>
            <a:lvl2pPr marL="0" marR="0" lvl="1" indent="0" algn="ctr" rtl="0">
              <a:spcBef>
                <a:spcPts val="0"/>
              </a:spcBef>
              <a:spcAft>
                <a:spcPts val="0"/>
              </a:spcAft>
              <a:buNone/>
              <a:defRPr sz="1800" b="0" i="0" u="none" strike="noStrike" cap="none">
                <a:solidFill>
                  <a:srgbClr val="FFFFFF"/>
                </a:solidFill>
                <a:latin typeface="Times New Roman"/>
                <a:ea typeface="Times New Roman"/>
                <a:cs typeface="Times New Roman"/>
                <a:sym typeface="Times New Roman"/>
              </a:defRPr>
            </a:lvl2pPr>
            <a:lvl3pPr marL="0" marR="0" lvl="2" indent="0" algn="ctr" rtl="0">
              <a:spcBef>
                <a:spcPts val="0"/>
              </a:spcBef>
              <a:spcAft>
                <a:spcPts val="0"/>
              </a:spcAft>
              <a:buNone/>
              <a:defRPr sz="1800" b="0" i="0" u="none" strike="noStrike" cap="none">
                <a:solidFill>
                  <a:srgbClr val="FFFFFF"/>
                </a:solidFill>
                <a:latin typeface="Times New Roman"/>
                <a:ea typeface="Times New Roman"/>
                <a:cs typeface="Times New Roman"/>
                <a:sym typeface="Times New Roman"/>
              </a:defRPr>
            </a:lvl3pPr>
            <a:lvl4pPr marL="0" marR="0" lvl="3" indent="0" algn="ctr" rtl="0">
              <a:spcBef>
                <a:spcPts val="0"/>
              </a:spcBef>
              <a:spcAft>
                <a:spcPts val="0"/>
              </a:spcAft>
              <a:buNone/>
              <a:defRPr sz="1800" b="0" i="0" u="none" strike="noStrike" cap="none">
                <a:solidFill>
                  <a:srgbClr val="FFFFFF"/>
                </a:solidFill>
                <a:latin typeface="Times New Roman"/>
                <a:ea typeface="Times New Roman"/>
                <a:cs typeface="Times New Roman"/>
                <a:sym typeface="Times New Roman"/>
              </a:defRPr>
            </a:lvl4pPr>
            <a:lvl5pPr marL="0" marR="0" lvl="4" indent="0" algn="ctr" rtl="0">
              <a:spcBef>
                <a:spcPts val="0"/>
              </a:spcBef>
              <a:spcAft>
                <a:spcPts val="0"/>
              </a:spcAft>
              <a:buNone/>
              <a:defRPr sz="1800" b="0" i="0" u="none" strike="noStrike" cap="none">
                <a:solidFill>
                  <a:srgbClr val="FFFFFF"/>
                </a:solidFill>
                <a:latin typeface="Times New Roman"/>
                <a:ea typeface="Times New Roman"/>
                <a:cs typeface="Times New Roman"/>
                <a:sym typeface="Times New Roman"/>
              </a:defRPr>
            </a:lvl5pPr>
            <a:lvl6pPr marL="0" marR="0" lvl="5" indent="0" algn="ctr" rtl="0">
              <a:spcBef>
                <a:spcPts val="0"/>
              </a:spcBef>
              <a:spcAft>
                <a:spcPts val="0"/>
              </a:spcAft>
              <a:buNone/>
              <a:defRPr sz="1800" b="0" i="0" u="none" strike="noStrike" cap="none">
                <a:solidFill>
                  <a:srgbClr val="FFFFFF"/>
                </a:solidFill>
                <a:latin typeface="Times New Roman"/>
                <a:ea typeface="Times New Roman"/>
                <a:cs typeface="Times New Roman"/>
                <a:sym typeface="Times New Roman"/>
              </a:defRPr>
            </a:lvl6pPr>
            <a:lvl7pPr marL="0" marR="0" lvl="6" indent="0" algn="ctr" rtl="0">
              <a:spcBef>
                <a:spcPts val="0"/>
              </a:spcBef>
              <a:spcAft>
                <a:spcPts val="0"/>
              </a:spcAft>
              <a:buNone/>
              <a:defRPr sz="1800" b="0" i="0" u="none" strike="noStrike" cap="none">
                <a:solidFill>
                  <a:srgbClr val="FFFFFF"/>
                </a:solidFill>
                <a:latin typeface="Times New Roman"/>
                <a:ea typeface="Times New Roman"/>
                <a:cs typeface="Times New Roman"/>
                <a:sym typeface="Times New Roman"/>
              </a:defRPr>
            </a:lvl7pPr>
            <a:lvl8pPr marL="0" marR="0" lvl="7" indent="0" algn="ctr" rtl="0">
              <a:spcBef>
                <a:spcPts val="0"/>
              </a:spcBef>
              <a:spcAft>
                <a:spcPts val="0"/>
              </a:spcAft>
              <a:buNone/>
              <a:defRPr sz="1800" b="0" i="0" u="none" strike="noStrike" cap="none">
                <a:solidFill>
                  <a:srgbClr val="FFFFFF"/>
                </a:solidFill>
                <a:latin typeface="Times New Roman"/>
                <a:ea typeface="Times New Roman"/>
                <a:cs typeface="Times New Roman"/>
                <a:sym typeface="Times New Roman"/>
              </a:defRPr>
            </a:lvl8pPr>
            <a:lvl9pPr marL="0" marR="0" lvl="8" indent="0" algn="ctr" rtl="0">
              <a:spcBef>
                <a:spcPts val="0"/>
              </a:spcBef>
              <a:spcAft>
                <a:spcPts val="0"/>
              </a:spcAft>
              <a:buNone/>
              <a:defRPr sz="1800" b="0" i="0" u="none" strike="noStrike" cap="none">
                <a:solidFill>
                  <a:srgbClr val="FFFFFF"/>
                </a:solidFill>
                <a:latin typeface="Times New Roman"/>
                <a:ea typeface="Times New Roman"/>
                <a:cs typeface="Times New Roman"/>
                <a:sym typeface="Times New Roman"/>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3"/>
        <p:cNvGrpSpPr/>
        <p:nvPr/>
      </p:nvGrpSpPr>
      <p:grpSpPr>
        <a:xfrm>
          <a:off x="0" y="0"/>
          <a:ext cx="0" cy="0"/>
          <a:chOff x="0" y="0"/>
          <a:chExt cx="0" cy="0"/>
        </a:xfrm>
      </p:grpSpPr>
      <p:sp>
        <p:nvSpPr>
          <p:cNvPr id="24" name="Google Shape;24;p3"/>
          <p:cNvSpPr txBox="1">
            <a:spLocks noGrp="1"/>
          </p:cNvSpPr>
          <p:nvPr>
            <p:ph type="title"/>
          </p:nvPr>
        </p:nvSpPr>
        <p:spPr>
          <a:xfrm>
            <a:off x="457200" y="274638"/>
            <a:ext cx="7620000" cy="11430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Clr>
                <a:schemeClr val="dk2"/>
              </a:buClr>
              <a:buSzPts val="1400"/>
              <a:buFont typeface="Cambria"/>
              <a:buNone/>
              <a:defRPr sz="4600" b="0" i="0" u="none" strike="noStrike" cap="none">
                <a:solidFill>
                  <a:schemeClr val="dk2"/>
                </a:solidFill>
                <a:latin typeface="Cambria"/>
                <a:ea typeface="Cambria"/>
                <a:cs typeface="Cambria"/>
                <a:sym typeface="Cambria"/>
              </a:defRPr>
            </a:lvl1pPr>
            <a:lvl2pPr lvl="1" indent="0">
              <a:spcBef>
                <a:spcPts val="0"/>
              </a:spcBef>
              <a:spcAft>
                <a:spcPts val="0"/>
              </a:spcAft>
              <a:buSzPts val="1400"/>
              <a:buNone/>
              <a:defRPr sz="1800"/>
            </a:lvl2pPr>
            <a:lvl3pPr lvl="2" indent="0">
              <a:spcBef>
                <a:spcPts val="0"/>
              </a:spcBef>
              <a:spcAft>
                <a:spcPts val="0"/>
              </a:spcAft>
              <a:buSzPts val="1400"/>
              <a:buNone/>
              <a:defRPr sz="1800"/>
            </a:lvl3pPr>
            <a:lvl4pPr lvl="3" indent="0">
              <a:spcBef>
                <a:spcPts val="0"/>
              </a:spcBef>
              <a:spcAft>
                <a:spcPts val="0"/>
              </a:spcAft>
              <a:buSzPts val="1400"/>
              <a:buNone/>
              <a:defRPr sz="1800"/>
            </a:lvl4pPr>
            <a:lvl5pPr lvl="4" indent="0">
              <a:spcBef>
                <a:spcPts val="0"/>
              </a:spcBef>
              <a:spcAft>
                <a:spcPts val="0"/>
              </a:spcAft>
              <a:buSzPts val="1400"/>
              <a:buNone/>
              <a:defRPr sz="1800"/>
            </a:lvl5pPr>
            <a:lvl6pPr lvl="5" indent="0">
              <a:spcBef>
                <a:spcPts val="0"/>
              </a:spcBef>
              <a:spcAft>
                <a:spcPts val="0"/>
              </a:spcAft>
              <a:buSzPts val="1400"/>
              <a:buNone/>
              <a:defRPr sz="1800"/>
            </a:lvl6pPr>
            <a:lvl7pPr lvl="6" indent="0">
              <a:spcBef>
                <a:spcPts val="0"/>
              </a:spcBef>
              <a:spcAft>
                <a:spcPts val="0"/>
              </a:spcAft>
              <a:buSzPts val="1400"/>
              <a:buNone/>
              <a:defRPr sz="1800"/>
            </a:lvl7pPr>
            <a:lvl8pPr lvl="7" indent="0">
              <a:spcBef>
                <a:spcPts val="0"/>
              </a:spcBef>
              <a:spcAft>
                <a:spcPts val="0"/>
              </a:spcAft>
              <a:buSzPts val="1400"/>
              <a:buNone/>
              <a:defRPr sz="1800"/>
            </a:lvl8pPr>
            <a:lvl9pPr lvl="8" indent="0">
              <a:spcBef>
                <a:spcPts val="0"/>
              </a:spcBef>
              <a:spcAft>
                <a:spcPts val="0"/>
              </a:spcAft>
              <a:buSzPts val="1400"/>
              <a:buNone/>
              <a:defRPr sz="1800"/>
            </a:lvl9pPr>
          </a:lstStyle>
          <a:p>
            <a:endParaRPr/>
          </a:p>
        </p:txBody>
      </p:sp>
      <p:sp>
        <p:nvSpPr>
          <p:cNvPr id="25" name="Google Shape;25;p3"/>
          <p:cNvSpPr txBox="1">
            <a:spLocks noGrp="1"/>
          </p:cNvSpPr>
          <p:nvPr>
            <p:ph type="body" idx="1"/>
          </p:nvPr>
        </p:nvSpPr>
        <p:spPr>
          <a:xfrm>
            <a:off x="457200" y="1600200"/>
            <a:ext cx="7620000" cy="4800600"/>
          </a:xfrm>
          <a:prstGeom prst="rect">
            <a:avLst/>
          </a:prstGeom>
          <a:noFill/>
          <a:ln>
            <a:noFill/>
          </a:ln>
        </p:spPr>
        <p:txBody>
          <a:bodyPr spcFirstLastPara="1" wrap="square" lIns="91425" tIns="91425" rIns="91425" bIns="91425" anchor="t" anchorCtr="0">
            <a:noAutofit/>
          </a:bodyPr>
          <a:lstStyle>
            <a:lvl1pPr marL="457200" marR="0" lvl="0" indent="-368300" algn="l" rtl="0">
              <a:spcBef>
                <a:spcPts val="440"/>
              </a:spcBef>
              <a:spcAft>
                <a:spcPts val="0"/>
              </a:spcAft>
              <a:buClr>
                <a:schemeClr val="accent1"/>
              </a:buClr>
              <a:buSzPts val="2200"/>
              <a:buFont typeface="Arial"/>
              <a:buChar char="•"/>
              <a:defRPr sz="2200" b="0" i="0" u="none" strike="noStrike" cap="none">
                <a:solidFill>
                  <a:schemeClr val="dk1"/>
                </a:solidFill>
                <a:latin typeface="Calibri"/>
                <a:ea typeface="Calibri"/>
                <a:cs typeface="Calibri"/>
                <a:sym typeface="Calibri"/>
              </a:defRPr>
            </a:lvl1pPr>
            <a:lvl2pPr marL="914400" marR="0" lvl="1" indent="-355600" algn="l" rtl="0">
              <a:spcBef>
                <a:spcPts val="400"/>
              </a:spcBef>
              <a:spcAft>
                <a:spcPts val="0"/>
              </a:spcAft>
              <a:buClr>
                <a:schemeClr val="accent2"/>
              </a:buClr>
              <a:buSzPts val="2000"/>
              <a:buFont typeface="Arial"/>
              <a:buChar char="•"/>
              <a:defRPr sz="2000" b="0" i="0" u="none" strike="noStrike" cap="none">
                <a:solidFill>
                  <a:schemeClr val="dk1"/>
                </a:solidFill>
                <a:latin typeface="Calibri"/>
                <a:ea typeface="Calibri"/>
                <a:cs typeface="Calibri"/>
                <a:sym typeface="Calibri"/>
              </a:defRPr>
            </a:lvl2pPr>
            <a:lvl3pPr marL="1371600" marR="0" lvl="2" indent="-342900" algn="l" rtl="0">
              <a:spcBef>
                <a:spcPts val="360"/>
              </a:spcBef>
              <a:spcAft>
                <a:spcPts val="0"/>
              </a:spcAft>
              <a:buClr>
                <a:schemeClr val="accent3"/>
              </a:buClr>
              <a:buSzPts val="1800"/>
              <a:buFont typeface="Arial"/>
              <a:buChar char="•"/>
              <a:defRPr sz="1800" b="0" i="0" u="none" strike="noStrike" cap="none">
                <a:solidFill>
                  <a:schemeClr val="dk1"/>
                </a:solidFill>
                <a:latin typeface="Calibri"/>
                <a:ea typeface="Calibri"/>
                <a:cs typeface="Calibri"/>
                <a:sym typeface="Calibri"/>
              </a:defRPr>
            </a:lvl3pPr>
            <a:lvl4pPr marL="1828800" marR="0" lvl="3" indent="-330200" algn="l" rtl="0">
              <a:spcBef>
                <a:spcPts val="320"/>
              </a:spcBef>
              <a:spcAft>
                <a:spcPts val="0"/>
              </a:spcAft>
              <a:buClr>
                <a:schemeClr val="accent4"/>
              </a:buClr>
              <a:buSzPts val="1600"/>
              <a:buFont typeface="Arial"/>
              <a:buChar char="•"/>
              <a:defRPr sz="1600" b="0" i="0" u="none" strike="noStrike" cap="none">
                <a:solidFill>
                  <a:schemeClr val="dk1"/>
                </a:solidFill>
                <a:latin typeface="Calibri"/>
                <a:ea typeface="Calibri"/>
                <a:cs typeface="Calibri"/>
                <a:sym typeface="Calibri"/>
              </a:defRPr>
            </a:lvl4pPr>
            <a:lvl5pPr marL="2286000" marR="0" lvl="4" indent="-317500" algn="l" rtl="0">
              <a:spcBef>
                <a:spcPts val="280"/>
              </a:spcBef>
              <a:spcAft>
                <a:spcPts val="0"/>
              </a:spcAft>
              <a:buClr>
                <a:schemeClr val="accent5"/>
              </a:buClr>
              <a:buSzPts val="1400"/>
              <a:buFont typeface="Arial"/>
              <a:buChar char="•"/>
              <a:defRPr sz="1400" b="0" i="0" u="none" strike="noStrike" cap="none">
                <a:solidFill>
                  <a:schemeClr val="dk1"/>
                </a:solidFill>
                <a:latin typeface="Calibri"/>
                <a:ea typeface="Calibri"/>
                <a:cs typeface="Calibri"/>
                <a:sym typeface="Calibri"/>
              </a:defRPr>
            </a:lvl5pPr>
            <a:lvl6pPr marL="2743200" marR="0" lvl="5" indent="-317500" algn="l" rtl="0">
              <a:spcBef>
                <a:spcPts val="280"/>
              </a:spcBef>
              <a:spcAft>
                <a:spcPts val="0"/>
              </a:spcAft>
              <a:buClr>
                <a:schemeClr val="accent1"/>
              </a:buClr>
              <a:buSzPts val="1400"/>
              <a:buFont typeface="Arial"/>
              <a:buChar char="•"/>
              <a:defRPr sz="1400" b="0" i="0" u="none" strike="noStrike" cap="none">
                <a:solidFill>
                  <a:schemeClr val="dk1"/>
                </a:solidFill>
                <a:latin typeface="Calibri"/>
                <a:ea typeface="Calibri"/>
                <a:cs typeface="Calibri"/>
                <a:sym typeface="Calibri"/>
              </a:defRPr>
            </a:lvl6pPr>
            <a:lvl7pPr marL="3200400" marR="0" lvl="6" indent="-317500" algn="l" rtl="0">
              <a:spcBef>
                <a:spcPts val="280"/>
              </a:spcBef>
              <a:spcAft>
                <a:spcPts val="0"/>
              </a:spcAft>
              <a:buClr>
                <a:schemeClr val="accent2"/>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rtl="0">
              <a:spcBef>
                <a:spcPts val="280"/>
              </a:spcBef>
              <a:spcAft>
                <a:spcPts val="0"/>
              </a:spcAft>
              <a:buClr>
                <a:schemeClr val="accent3"/>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rtl="0">
              <a:spcBef>
                <a:spcPts val="280"/>
              </a:spcBef>
              <a:spcAft>
                <a:spcPts val="0"/>
              </a:spcAft>
              <a:buClr>
                <a:schemeClr val="accent4"/>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26" name="Google Shape;26;p3"/>
          <p:cNvSpPr txBox="1">
            <a:spLocks noGrp="1"/>
          </p:cNvSpPr>
          <p:nvPr>
            <p:ph type="dt" idx="10"/>
          </p:nvPr>
        </p:nvSpPr>
        <p:spPr>
          <a:xfrm rot="-5400000">
            <a:off x="7551351" y="1645920"/>
            <a:ext cx="2438399" cy="36576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b="0" i="0" u="none" strike="noStrike" cap="none">
                <a:solidFill>
                  <a:schemeClr val="lt2"/>
                </a:solidFill>
                <a:latin typeface="Times New Roman"/>
                <a:ea typeface="Times New Roman"/>
                <a:cs typeface="Times New Roman"/>
                <a:sym typeface="Times New Roman"/>
              </a:defRPr>
            </a:lvl1pPr>
            <a:lvl2pPr marL="457200" marR="0" lvl="1" indent="0"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2pPr>
            <a:lvl3pPr marL="914400" marR="0" lvl="2" indent="0"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3pPr>
            <a:lvl4pPr marL="1371600" marR="0" lvl="3" indent="0"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4pPr>
            <a:lvl5pPr marL="1828800" marR="0" lvl="4" indent="0"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5pPr>
            <a:lvl6pPr marL="2286000" marR="0" lvl="5" indent="0"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6pPr>
            <a:lvl7pPr marL="2743200" marR="0" lvl="6" indent="0"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7pPr>
            <a:lvl8pPr marL="3200400" marR="0" lvl="7" indent="0"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8pPr>
            <a:lvl9pPr marL="3657600" marR="0" lvl="8" indent="0"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9pPr>
          </a:lstStyle>
          <a:p>
            <a:endParaRPr/>
          </a:p>
        </p:txBody>
      </p:sp>
      <p:sp>
        <p:nvSpPr>
          <p:cNvPr id="27" name="Google Shape;27;p3"/>
          <p:cNvSpPr txBox="1">
            <a:spLocks noGrp="1"/>
          </p:cNvSpPr>
          <p:nvPr>
            <p:ph type="ftr" idx="11"/>
          </p:nvPr>
        </p:nvSpPr>
        <p:spPr>
          <a:xfrm rot="-5400000">
            <a:off x="7586910" y="4048760"/>
            <a:ext cx="2367281" cy="365760"/>
          </a:xfrm>
          <a:prstGeom prst="rect">
            <a:avLst/>
          </a:prstGeom>
          <a:noFill/>
          <a:ln>
            <a:noFill/>
          </a:ln>
        </p:spPr>
        <p:txBody>
          <a:bodyPr spcFirstLastPara="1" wrap="square" lIns="91425" tIns="91425" rIns="91425" bIns="91425" anchor="ctr" anchorCtr="0">
            <a:noAutofit/>
          </a:bodyPr>
          <a:lstStyle>
            <a:lvl1pPr marL="0" marR="0" lvl="0" indent="0" algn="r" rtl="0">
              <a:spcBef>
                <a:spcPts val="0"/>
              </a:spcBef>
              <a:spcAft>
                <a:spcPts val="0"/>
              </a:spcAft>
              <a:buSzPts val="1400"/>
              <a:buNone/>
              <a:defRPr sz="1200" b="0" i="0" u="none" strike="noStrike" cap="none">
                <a:solidFill>
                  <a:schemeClr val="lt2"/>
                </a:solidFill>
                <a:latin typeface="Times New Roman"/>
                <a:ea typeface="Times New Roman"/>
                <a:cs typeface="Times New Roman"/>
                <a:sym typeface="Times New Roman"/>
              </a:defRPr>
            </a:lvl1pPr>
            <a:lvl2pPr marL="457200" marR="0" lvl="1" indent="0"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2pPr>
            <a:lvl3pPr marL="914400" marR="0" lvl="2" indent="0"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3pPr>
            <a:lvl4pPr marL="1371600" marR="0" lvl="3" indent="0"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4pPr>
            <a:lvl5pPr marL="1828800" marR="0" lvl="4" indent="0"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5pPr>
            <a:lvl6pPr marL="2286000" marR="0" lvl="5" indent="0"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6pPr>
            <a:lvl7pPr marL="2743200" marR="0" lvl="6" indent="0"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7pPr>
            <a:lvl8pPr marL="3200400" marR="0" lvl="7" indent="0"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8pPr>
            <a:lvl9pPr marL="3657600" marR="0" lvl="8" indent="0"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9pPr>
          </a:lstStyle>
          <a:p>
            <a:endParaRPr/>
          </a:p>
        </p:txBody>
      </p:sp>
      <p:sp>
        <p:nvSpPr>
          <p:cNvPr id="28" name="Google Shape;28;p3"/>
          <p:cNvSpPr>
            <a:spLocks noGrp="1"/>
          </p:cNvSpPr>
          <p:nvPr>
            <p:ph type="sldNum" idx="12"/>
          </p:nvPr>
        </p:nvSpPr>
        <p:spPr>
          <a:xfrm>
            <a:off x="8531788" y="5648960"/>
            <a:ext cx="548640" cy="396240"/>
          </a:xfrm>
          <a:prstGeom prst="bracketPair">
            <a:avLst/>
          </a:prstGeom>
          <a:noFill/>
          <a:ln w="19050" cap="flat" cmpd="sng">
            <a:solidFill>
              <a:srgbClr val="FFFFFF"/>
            </a:solidFill>
            <a:prstDash val="solid"/>
            <a:round/>
            <a:headEnd type="none" w="sm" len="sm"/>
            <a:tailEnd type="none" w="sm" len="sm"/>
          </a:ln>
        </p:spPr>
        <p:txBody>
          <a:bodyPr spcFirstLastPara="1" wrap="square" lIns="0" tIns="0" rIns="0" bIns="0" anchor="ctr" anchorCtr="0">
            <a:noAutofit/>
          </a:bodyPr>
          <a:lstStyle>
            <a:lvl1pPr marL="0" marR="0" lvl="0" indent="0" algn="ctr" rtl="0">
              <a:spcBef>
                <a:spcPts val="0"/>
              </a:spcBef>
              <a:spcAft>
                <a:spcPts val="0"/>
              </a:spcAft>
              <a:buNone/>
              <a:defRPr sz="1800" b="0" i="0" u="none" strike="noStrike" cap="none">
                <a:solidFill>
                  <a:srgbClr val="FFFFFF"/>
                </a:solidFill>
                <a:latin typeface="Times New Roman"/>
                <a:ea typeface="Times New Roman"/>
                <a:cs typeface="Times New Roman"/>
                <a:sym typeface="Times New Roman"/>
              </a:defRPr>
            </a:lvl1pPr>
            <a:lvl2pPr marL="0" marR="0" lvl="1" indent="0" algn="ctr" rtl="0">
              <a:spcBef>
                <a:spcPts val="0"/>
              </a:spcBef>
              <a:spcAft>
                <a:spcPts val="0"/>
              </a:spcAft>
              <a:buNone/>
              <a:defRPr sz="1800" b="0" i="0" u="none" strike="noStrike" cap="none">
                <a:solidFill>
                  <a:srgbClr val="FFFFFF"/>
                </a:solidFill>
                <a:latin typeface="Times New Roman"/>
                <a:ea typeface="Times New Roman"/>
                <a:cs typeface="Times New Roman"/>
                <a:sym typeface="Times New Roman"/>
              </a:defRPr>
            </a:lvl2pPr>
            <a:lvl3pPr marL="0" marR="0" lvl="2" indent="0" algn="ctr" rtl="0">
              <a:spcBef>
                <a:spcPts val="0"/>
              </a:spcBef>
              <a:spcAft>
                <a:spcPts val="0"/>
              </a:spcAft>
              <a:buNone/>
              <a:defRPr sz="1800" b="0" i="0" u="none" strike="noStrike" cap="none">
                <a:solidFill>
                  <a:srgbClr val="FFFFFF"/>
                </a:solidFill>
                <a:latin typeface="Times New Roman"/>
                <a:ea typeface="Times New Roman"/>
                <a:cs typeface="Times New Roman"/>
                <a:sym typeface="Times New Roman"/>
              </a:defRPr>
            </a:lvl3pPr>
            <a:lvl4pPr marL="0" marR="0" lvl="3" indent="0" algn="ctr" rtl="0">
              <a:spcBef>
                <a:spcPts val="0"/>
              </a:spcBef>
              <a:spcAft>
                <a:spcPts val="0"/>
              </a:spcAft>
              <a:buNone/>
              <a:defRPr sz="1800" b="0" i="0" u="none" strike="noStrike" cap="none">
                <a:solidFill>
                  <a:srgbClr val="FFFFFF"/>
                </a:solidFill>
                <a:latin typeface="Times New Roman"/>
                <a:ea typeface="Times New Roman"/>
                <a:cs typeface="Times New Roman"/>
                <a:sym typeface="Times New Roman"/>
              </a:defRPr>
            </a:lvl4pPr>
            <a:lvl5pPr marL="0" marR="0" lvl="4" indent="0" algn="ctr" rtl="0">
              <a:spcBef>
                <a:spcPts val="0"/>
              </a:spcBef>
              <a:spcAft>
                <a:spcPts val="0"/>
              </a:spcAft>
              <a:buNone/>
              <a:defRPr sz="1800" b="0" i="0" u="none" strike="noStrike" cap="none">
                <a:solidFill>
                  <a:srgbClr val="FFFFFF"/>
                </a:solidFill>
                <a:latin typeface="Times New Roman"/>
                <a:ea typeface="Times New Roman"/>
                <a:cs typeface="Times New Roman"/>
                <a:sym typeface="Times New Roman"/>
              </a:defRPr>
            </a:lvl5pPr>
            <a:lvl6pPr marL="0" marR="0" lvl="5" indent="0" algn="ctr" rtl="0">
              <a:spcBef>
                <a:spcPts val="0"/>
              </a:spcBef>
              <a:spcAft>
                <a:spcPts val="0"/>
              </a:spcAft>
              <a:buNone/>
              <a:defRPr sz="1800" b="0" i="0" u="none" strike="noStrike" cap="none">
                <a:solidFill>
                  <a:srgbClr val="FFFFFF"/>
                </a:solidFill>
                <a:latin typeface="Times New Roman"/>
                <a:ea typeface="Times New Roman"/>
                <a:cs typeface="Times New Roman"/>
                <a:sym typeface="Times New Roman"/>
              </a:defRPr>
            </a:lvl6pPr>
            <a:lvl7pPr marL="0" marR="0" lvl="6" indent="0" algn="ctr" rtl="0">
              <a:spcBef>
                <a:spcPts val="0"/>
              </a:spcBef>
              <a:spcAft>
                <a:spcPts val="0"/>
              </a:spcAft>
              <a:buNone/>
              <a:defRPr sz="1800" b="0" i="0" u="none" strike="noStrike" cap="none">
                <a:solidFill>
                  <a:srgbClr val="FFFFFF"/>
                </a:solidFill>
                <a:latin typeface="Times New Roman"/>
                <a:ea typeface="Times New Roman"/>
                <a:cs typeface="Times New Roman"/>
                <a:sym typeface="Times New Roman"/>
              </a:defRPr>
            </a:lvl7pPr>
            <a:lvl8pPr marL="0" marR="0" lvl="7" indent="0" algn="ctr" rtl="0">
              <a:spcBef>
                <a:spcPts val="0"/>
              </a:spcBef>
              <a:spcAft>
                <a:spcPts val="0"/>
              </a:spcAft>
              <a:buNone/>
              <a:defRPr sz="1800" b="0" i="0" u="none" strike="noStrike" cap="none">
                <a:solidFill>
                  <a:srgbClr val="FFFFFF"/>
                </a:solidFill>
                <a:latin typeface="Times New Roman"/>
                <a:ea typeface="Times New Roman"/>
                <a:cs typeface="Times New Roman"/>
                <a:sym typeface="Times New Roman"/>
              </a:defRPr>
            </a:lvl8pPr>
            <a:lvl9pPr marL="0" marR="0" lvl="8" indent="0" algn="ctr" rtl="0">
              <a:spcBef>
                <a:spcPts val="0"/>
              </a:spcBef>
              <a:spcAft>
                <a:spcPts val="0"/>
              </a:spcAft>
              <a:buNone/>
              <a:defRPr sz="1800" b="0" i="0" u="none" strike="noStrike" cap="none">
                <a:solidFill>
                  <a:srgbClr val="FFFFFF"/>
                </a:solidFill>
                <a:latin typeface="Times New Roman"/>
                <a:ea typeface="Times New Roman"/>
                <a:cs typeface="Times New Roman"/>
                <a:sym typeface="Times New Roman"/>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29"/>
        <p:cNvGrpSpPr/>
        <p:nvPr/>
      </p:nvGrpSpPr>
      <p:grpSpPr>
        <a:xfrm>
          <a:off x="0" y="0"/>
          <a:ext cx="0" cy="0"/>
          <a:chOff x="0" y="0"/>
          <a:chExt cx="0" cy="0"/>
        </a:xfrm>
      </p:grpSpPr>
      <p:sp>
        <p:nvSpPr>
          <p:cNvPr id="30" name="Google Shape;30;p4"/>
          <p:cNvSpPr txBox="1">
            <a:spLocks noGrp="1"/>
          </p:cNvSpPr>
          <p:nvPr>
            <p:ph type="title"/>
          </p:nvPr>
        </p:nvSpPr>
        <p:spPr>
          <a:xfrm>
            <a:off x="457200" y="274638"/>
            <a:ext cx="7620000" cy="11430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Clr>
                <a:schemeClr val="dk2"/>
              </a:buClr>
              <a:buSzPts val="1400"/>
              <a:buFont typeface="Cambria"/>
              <a:buNone/>
              <a:defRPr sz="4600" b="0" i="0" u="none" strike="noStrike" cap="none">
                <a:solidFill>
                  <a:schemeClr val="dk2"/>
                </a:solidFill>
                <a:latin typeface="Cambria"/>
                <a:ea typeface="Cambria"/>
                <a:cs typeface="Cambria"/>
                <a:sym typeface="Cambria"/>
              </a:defRPr>
            </a:lvl1pPr>
            <a:lvl2pPr lvl="1" indent="0">
              <a:spcBef>
                <a:spcPts val="0"/>
              </a:spcBef>
              <a:spcAft>
                <a:spcPts val="0"/>
              </a:spcAft>
              <a:buSzPts val="1400"/>
              <a:buNone/>
              <a:defRPr sz="1800"/>
            </a:lvl2pPr>
            <a:lvl3pPr lvl="2" indent="0">
              <a:spcBef>
                <a:spcPts val="0"/>
              </a:spcBef>
              <a:spcAft>
                <a:spcPts val="0"/>
              </a:spcAft>
              <a:buSzPts val="1400"/>
              <a:buNone/>
              <a:defRPr sz="1800"/>
            </a:lvl3pPr>
            <a:lvl4pPr lvl="3" indent="0">
              <a:spcBef>
                <a:spcPts val="0"/>
              </a:spcBef>
              <a:spcAft>
                <a:spcPts val="0"/>
              </a:spcAft>
              <a:buSzPts val="1400"/>
              <a:buNone/>
              <a:defRPr sz="1800"/>
            </a:lvl4pPr>
            <a:lvl5pPr lvl="4" indent="0">
              <a:spcBef>
                <a:spcPts val="0"/>
              </a:spcBef>
              <a:spcAft>
                <a:spcPts val="0"/>
              </a:spcAft>
              <a:buSzPts val="1400"/>
              <a:buNone/>
              <a:defRPr sz="1800"/>
            </a:lvl5pPr>
            <a:lvl6pPr lvl="5" indent="0">
              <a:spcBef>
                <a:spcPts val="0"/>
              </a:spcBef>
              <a:spcAft>
                <a:spcPts val="0"/>
              </a:spcAft>
              <a:buSzPts val="1400"/>
              <a:buNone/>
              <a:defRPr sz="1800"/>
            </a:lvl6pPr>
            <a:lvl7pPr lvl="6" indent="0">
              <a:spcBef>
                <a:spcPts val="0"/>
              </a:spcBef>
              <a:spcAft>
                <a:spcPts val="0"/>
              </a:spcAft>
              <a:buSzPts val="1400"/>
              <a:buNone/>
              <a:defRPr sz="1800"/>
            </a:lvl7pPr>
            <a:lvl8pPr lvl="7" indent="0">
              <a:spcBef>
                <a:spcPts val="0"/>
              </a:spcBef>
              <a:spcAft>
                <a:spcPts val="0"/>
              </a:spcAft>
              <a:buSzPts val="1400"/>
              <a:buNone/>
              <a:defRPr sz="1800"/>
            </a:lvl8pPr>
            <a:lvl9pPr lvl="8" indent="0">
              <a:spcBef>
                <a:spcPts val="0"/>
              </a:spcBef>
              <a:spcAft>
                <a:spcPts val="0"/>
              </a:spcAft>
              <a:buSzPts val="1400"/>
              <a:buNone/>
              <a:defRPr sz="1800"/>
            </a:lvl9pPr>
          </a:lstStyle>
          <a:p>
            <a:endParaRPr/>
          </a:p>
        </p:txBody>
      </p:sp>
      <p:sp>
        <p:nvSpPr>
          <p:cNvPr id="31" name="Google Shape;31;p4"/>
          <p:cNvSpPr txBox="1">
            <a:spLocks noGrp="1"/>
          </p:cNvSpPr>
          <p:nvPr>
            <p:ph type="body" idx="1"/>
          </p:nvPr>
        </p:nvSpPr>
        <p:spPr>
          <a:xfrm>
            <a:off x="457200" y="1536192"/>
            <a:ext cx="3657600" cy="4590288"/>
          </a:xfrm>
          <a:prstGeom prst="rect">
            <a:avLst/>
          </a:prstGeom>
          <a:noFill/>
          <a:ln>
            <a:noFill/>
          </a:ln>
        </p:spPr>
        <p:txBody>
          <a:bodyPr spcFirstLastPara="1" wrap="square" lIns="91425" tIns="91425" rIns="91425" bIns="91425" anchor="t" anchorCtr="0">
            <a:noAutofit/>
          </a:bodyPr>
          <a:lstStyle>
            <a:lvl1pPr marL="457200" marR="0" lvl="0" indent="-406400" algn="l" rtl="0">
              <a:spcBef>
                <a:spcPts val="560"/>
              </a:spcBef>
              <a:spcAft>
                <a:spcPts val="0"/>
              </a:spcAft>
              <a:buClr>
                <a:schemeClr val="accent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spcBef>
                <a:spcPts val="480"/>
              </a:spcBef>
              <a:spcAft>
                <a:spcPts val="0"/>
              </a:spcAft>
              <a:buClr>
                <a:schemeClr val="accent2"/>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spcBef>
                <a:spcPts val="400"/>
              </a:spcBef>
              <a:spcAft>
                <a:spcPts val="0"/>
              </a:spcAft>
              <a:buClr>
                <a:schemeClr val="accent3"/>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spcBef>
                <a:spcPts val="360"/>
              </a:spcBef>
              <a:spcAft>
                <a:spcPts val="0"/>
              </a:spcAft>
              <a:buClr>
                <a:schemeClr val="accent4"/>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spcBef>
                <a:spcPts val="360"/>
              </a:spcBef>
              <a:spcAft>
                <a:spcPts val="0"/>
              </a:spcAft>
              <a:buClr>
                <a:schemeClr val="accent5"/>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spcBef>
                <a:spcPts val="360"/>
              </a:spcBef>
              <a:spcAft>
                <a:spcPts val="0"/>
              </a:spcAft>
              <a:buClr>
                <a:schemeClr val="accent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spcBef>
                <a:spcPts val="360"/>
              </a:spcBef>
              <a:spcAft>
                <a:spcPts val="0"/>
              </a:spcAft>
              <a:buClr>
                <a:schemeClr val="accent2"/>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spcBef>
                <a:spcPts val="360"/>
              </a:spcBef>
              <a:spcAft>
                <a:spcPts val="0"/>
              </a:spcAft>
              <a:buClr>
                <a:schemeClr val="accent3"/>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spcBef>
                <a:spcPts val="360"/>
              </a:spcBef>
              <a:spcAft>
                <a:spcPts val="0"/>
              </a:spcAft>
              <a:buClr>
                <a:schemeClr val="accent4"/>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2" name="Google Shape;32;p4"/>
          <p:cNvSpPr txBox="1">
            <a:spLocks noGrp="1"/>
          </p:cNvSpPr>
          <p:nvPr>
            <p:ph type="body" idx="2"/>
          </p:nvPr>
        </p:nvSpPr>
        <p:spPr>
          <a:xfrm>
            <a:off x="4419600" y="1536192"/>
            <a:ext cx="3657600" cy="4590288"/>
          </a:xfrm>
          <a:prstGeom prst="rect">
            <a:avLst/>
          </a:prstGeom>
          <a:noFill/>
          <a:ln>
            <a:noFill/>
          </a:ln>
        </p:spPr>
        <p:txBody>
          <a:bodyPr spcFirstLastPara="1" wrap="square" lIns="91425" tIns="91425" rIns="91425" bIns="91425" anchor="t" anchorCtr="0">
            <a:noAutofit/>
          </a:bodyPr>
          <a:lstStyle>
            <a:lvl1pPr marL="457200" marR="0" lvl="0" indent="-406400" algn="l" rtl="0">
              <a:spcBef>
                <a:spcPts val="560"/>
              </a:spcBef>
              <a:spcAft>
                <a:spcPts val="0"/>
              </a:spcAft>
              <a:buClr>
                <a:schemeClr val="accent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spcBef>
                <a:spcPts val="480"/>
              </a:spcBef>
              <a:spcAft>
                <a:spcPts val="0"/>
              </a:spcAft>
              <a:buClr>
                <a:schemeClr val="accent2"/>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spcBef>
                <a:spcPts val="400"/>
              </a:spcBef>
              <a:spcAft>
                <a:spcPts val="0"/>
              </a:spcAft>
              <a:buClr>
                <a:schemeClr val="accent3"/>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spcBef>
                <a:spcPts val="360"/>
              </a:spcBef>
              <a:spcAft>
                <a:spcPts val="0"/>
              </a:spcAft>
              <a:buClr>
                <a:schemeClr val="accent4"/>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spcBef>
                <a:spcPts val="360"/>
              </a:spcBef>
              <a:spcAft>
                <a:spcPts val="0"/>
              </a:spcAft>
              <a:buClr>
                <a:schemeClr val="accent5"/>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spcBef>
                <a:spcPts val="360"/>
              </a:spcBef>
              <a:spcAft>
                <a:spcPts val="0"/>
              </a:spcAft>
              <a:buClr>
                <a:schemeClr val="accent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spcBef>
                <a:spcPts val="360"/>
              </a:spcBef>
              <a:spcAft>
                <a:spcPts val="0"/>
              </a:spcAft>
              <a:buClr>
                <a:schemeClr val="accent2"/>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spcBef>
                <a:spcPts val="360"/>
              </a:spcBef>
              <a:spcAft>
                <a:spcPts val="0"/>
              </a:spcAft>
              <a:buClr>
                <a:schemeClr val="accent3"/>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spcBef>
                <a:spcPts val="360"/>
              </a:spcBef>
              <a:spcAft>
                <a:spcPts val="0"/>
              </a:spcAft>
              <a:buClr>
                <a:schemeClr val="accent4"/>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3" name="Google Shape;33;p4"/>
          <p:cNvSpPr txBox="1">
            <a:spLocks noGrp="1"/>
          </p:cNvSpPr>
          <p:nvPr>
            <p:ph type="dt" idx="10"/>
          </p:nvPr>
        </p:nvSpPr>
        <p:spPr>
          <a:xfrm rot="-5400000">
            <a:off x="7551351" y="1645920"/>
            <a:ext cx="2438399" cy="36576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a:solidFill>
                  <a:schemeClr val="lt2"/>
                </a:solidFill>
                <a:latin typeface="Times New Roman"/>
                <a:ea typeface="Times New Roman"/>
                <a:cs typeface="Times New Roman"/>
                <a:sym typeface="Times New Roman"/>
              </a:defRPr>
            </a:lvl1pPr>
            <a:lvl2pPr marL="457200" marR="0" lvl="1" indent="0"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2pPr>
            <a:lvl3pPr marL="914400" marR="0" lvl="2" indent="0"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3pPr>
            <a:lvl4pPr marL="1371600" marR="0" lvl="3" indent="0"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4pPr>
            <a:lvl5pPr marL="1828800" marR="0" lvl="4" indent="0"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5pPr>
            <a:lvl6pPr marL="2286000" marR="0" lvl="5" indent="0"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6pPr>
            <a:lvl7pPr marL="2743200" marR="0" lvl="6" indent="0"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7pPr>
            <a:lvl8pPr marL="3200400" marR="0" lvl="7" indent="0"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8pPr>
            <a:lvl9pPr marL="3657600" marR="0" lvl="8" indent="0"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9pPr>
          </a:lstStyle>
          <a:p>
            <a:endParaRPr/>
          </a:p>
        </p:txBody>
      </p:sp>
      <p:sp>
        <p:nvSpPr>
          <p:cNvPr id="34" name="Google Shape;34;p4"/>
          <p:cNvSpPr txBox="1">
            <a:spLocks noGrp="1"/>
          </p:cNvSpPr>
          <p:nvPr>
            <p:ph type="ftr" idx="11"/>
          </p:nvPr>
        </p:nvSpPr>
        <p:spPr>
          <a:xfrm rot="-5400000">
            <a:off x="7586910" y="4048760"/>
            <a:ext cx="2367281" cy="365760"/>
          </a:xfrm>
          <a:prstGeom prst="rect">
            <a:avLst/>
          </a:prstGeom>
          <a:noFill/>
          <a:ln>
            <a:noFill/>
          </a:ln>
        </p:spPr>
        <p:txBody>
          <a:bodyPr spcFirstLastPara="1" wrap="square" lIns="91425" tIns="91425" rIns="91425" bIns="91425" anchor="ctr" anchorCtr="0">
            <a:noAutofit/>
          </a:bodyPr>
          <a:lstStyle>
            <a:lvl1pPr marL="0" marR="0" lvl="0" indent="0" algn="r" rtl="0">
              <a:spcBef>
                <a:spcPts val="0"/>
              </a:spcBef>
              <a:spcAft>
                <a:spcPts val="0"/>
              </a:spcAft>
              <a:buSzPts val="1400"/>
              <a:buNone/>
              <a:defRPr sz="1200">
                <a:solidFill>
                  <a:schemeClr val="lt2"/>
                </a:solidFill>
                <a:latin typeface="Times New Roman"/>
                <a:ea typeface="Times New Roman"/>
                <a:cs typeface="Times New Roman"/>
                <a:sym typeface="Times New Roman"/>
              </a:defRPr>
            </a:lvl1pPr>
            <a:lvl2pPr marL="457200" marR="0" lvl="1" indent="0"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2pPr>
            <a:lvl3pPr marL="914400" marR="0" lvl="2" indent="0"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3pPr>
            <a:lvl4pPr marL="1371600" marR="0" lvl="3" indent="0"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4pPr>
            <a:lvl5pPr marL="1828800" marR="0" lvl="4" indent="0"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5pPr>
            <a:lvl6pPr marL="2286000" marR="0" lvl="5" indent="0"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6pPr>
            <a:lvl7pPr marL="2743200" marR="0" lvl="6" indent="0"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7pPr>
            <a:lvl8pPr marL="3200400" marR="0" lvl="7" indent="0"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8pPr>
            <a:lvl9pPr marL="3657600" marR="0" lvl="8" indent="0"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9pPr>
          </a:lstStyle>
          <a:p>
            <a:endParaRPr/>
          </a:p>
        </p:txBody>
      </p:sp>
      <p:sp>
        <p:nvSpPr>
          <p:cNvPr id="35" name="Google Shape;35;p4"/>
          <p:cNvSpPr>
            <a:spLocks noGrp="1"/>
          </p:cNvSpPr>
          <p:nvPr>
            <p:ph type="sldNum" idx="12"/>
          </p:nvPr>
        </p:nvSpPr>
        <p:spPr>
          <a:xfrm>
            <a:off x="8531788" y="5648960"/>
            <a:ext cx="548640" cy="396240"/>
          </a:xfrm>
          <a:prstGeom prst="bracketPair">
            <a:avLst/>
          </a:prstGeom>
          <a:noFill/>
          <a:ln w="19050" cap="flat" cmpd="sng">
            <a:solidFill>
              <a:srgbClr val="FFFFFF"/>
            </a:solidFill>
            <a:prstDash val="solid"/>
            <a:round/>
            <a:headEnd type="none" w="sm" len="sm"/>
            <a:tailEnd type="none" w="sm" len="sm"/>
          </a:ln>
        </p:spPr>
        <p:txBody>
          <a:bodyPr spcFirstLastPara="1" wrap="square" lIns="0" tIns="0" rIns="0" bIns="0" anchor="ctr" anchorCtr="0">
            <a:noAutofit/>
          </a:bodyPr>
          <a:lstStyle>
            <a:lvl1pPr marL="0" marR="0" lvl="0" indent="0" algn="ctr" rtl="0">
              <a:spcBef>
                <a:spcPts val="0"/>
              </a:spcBef>
              <a:spcAft>
                <a:spcPts val="0"/>
              </a:spcAft>
              <a:buNone/>
              <a:defRPr sz="1800">
                <a:solidFill>
                  <a:srgbClr val="FFFFFF"/>
                </a:solidFill>
                <a:latin typeface="Times New Roman"/>
                <a:ea typeface="Times New Roman"/>
                <a:cs typeface="Times New Roman"/>
                <a:sym typeface="Times New Roman"/>
              </a:defRPr>
            </a:lvl1pPr>
            <a:lvl2pPr marL="0" marR="0" lvl="1" indent="0" algn="ctr" rtl="0">
              <a:spcBef>
                <a:spcPts val="0"/>
              </a:spcBef>
              <a:spcAft>
                <a:spcPts val="0"/>
              </a:spcAft>
              <a:buNone/>
              <a:defRPr sz="1800">
                <a:solidFill>
                  <a:srgbClr val="FFFFFF"/>
                </a:solidFill>
                <a:latin typeface="Times New Roman"/>
                <a:ea typeface="Times New Roman"/>
                <a:cs typeface="Times New Roman"/>
                <a:sym typeface="Times New Roman"/>
              </a:defRPr>
            </a:lvl2pPr>
            <a:lvl3pPr marL="0" marR="0" lvl="2" indent="0" algn="ctr" rtl="0">
              <a:spcBef>
                <a:spcPts val="0"/>
              </a:spcBef>
              <a:spcAft>
                <a:spcPts val="0"/>
              </a:spcAft>
              <a:buNone/>
              <a:defRPr sz="1800">
                <a:solidFill>
                  <a:srgbClr val="FFFFFF"/>
                </a:solidFill>
                <a:latin typeface="Times New Roman"/>
                <a:ea typeface="Times New Roman"/>
                <a:cs typeface="Times New Roman"/>
                <a:sym typeface="Times New Roman"/>
              </a:defRPr>
            </a:lvl3pPr>
            <a:lvl4pPr marL="0" marR="0" lvl="3" indent="0" algn="ctr" rtl="0">
              <a:spcBef>
                <a:spcPts val="0"/>
              </a:spcBef>
              <a:spcAft>
                <a:spcPts val="0"/>
              </a:spcAft>
              <a:buNone/>
              <a:defRPr sz="1800">
                <a:solidFill>
                  <a:srgbClr val="FFFFFF"/>
                </a:solidFill>
                <a:latin typeface="Times New Roman"/>
                <a:ea typeface="Times New Roman"/>
                <a:cs typeface="Times New Roman"/>
                <a:sym typeface="Times New Roman"/>
              </a:defRPr>
            </a:lvl4pPr>
            <a:lvl5pPr marL="0" marR="0" lvl="4" indent="0" algn="ctr" rtl="0">
              <a:spcBef>
                <a:spcPts val="0"/>
              </a:spcBef>
              <a:spcAft>
                <a:spcPts val="0"/>
              </a:spcAft>
              <a:buNone/>
              <a:defRPr sz="1800">
                <a:solidFill>
                  <a:srgbClr val="FFFFFF"/>
                </a:solidFill>
                <a:latin typeface="Times New Roman"/>
                <a:ea typeface="Times New Roman"/>
                <a:cs typeface="Times New Roman"/>
                <a:sym typeface="Times New Roman"/>
              </a:defRPr>
            </a:lvl5pPr>
            <a:lvl6pPr marL="0" marR="0" lvl="5" indent="0" algn="ctr" rtl="0">
              <a:spcBef>
                <a:spcPts val="0"/>
              </a:spcBef>
              <a:spcAft>
                <a:spcPts val="0"/>
              </a:spcAft>
              <a:buNone/>
              <a:defRPr sz="1800">
                <a:solidFill>
                  <a:srgbClr val="FFFFFF"/>
                </a:solidFill>
                <a:latin typeface="Times New Roman"/>
                <a:ea typeface="Times New Roman"/>
                <a:cs typeface="Times New Roman"/>
                <a:sym typeface="Times New Roman"/>
              </a:defRPr>
            </a:lvl6pPr>
            <a:lvl7pPr marL="0" marR="0" lvl="6" indent="0" algn="ctr" rtl="0">
              <a:spcBef>
                <a:spcPts val="0"/>
              </a:spcBef>
              <a:spcAft>
                <a:spcPts val="0"/>
              </a:spcAft>
              <a:buNone/>
              <a:defRPr sz="1800">
                <a:solidFill>
                  <a:srgbClr val="FFFFFF"/>
                </a:solidFill>
                <a:latin typeface="Times New Roman"/>
                <a:ea typeface="Times New Roman"/>
                <a:cs typeface="Times New Roman"/>
                <a:sym typeface="Times New Roman"/>
              </a:defRPr>
            </a:lvl7pPr>
            <a:lvl8pPr marL="0" marR="0" lvl="7" indent="0" algn="ctr" rtl="0">
              <a:spcBef>
                <a:spcPts val="0"/>
              </a:spcBef>
              <a:spcAft>
                <a:spcPts val="0"/>
              </a:spcAft>
              <a:buNone/>
              <a:defRPr sz="1800">
                <a:solidFill>
                  <a:srgbClr val="FFFFFF"/>
                </a:solidFill>
                <a:latin typeface="Times New Roman"/>
                <a:ea typeface="Times New Roman"/>
                <a:cs typeface="Times New Roman"/>
                <a:sym typeface="Times New Roman"/>
              </a:defRPr>
            </a:lvl8pPr>
            <a:lvl9pPr marL="0" marR="0" lvl="8" indent="0" algn="ctr" rtl="0">
              <a:spcBef>
                <a:spcPts val="0"/>
              </a:spcBef>
              <a:spcAft>
                <a:spcPts val="0"/>
              </a:spcAft>
              <a:buNone/>
              <a:defRPr sz="1800">
                <a:solidFill>
                  <a:srgbClr val="FFFFFF"/>
                </a:solidFill>
                <a:latin typeface="Times New Roman"/>
                <a:ea typeface="Times New Roman"/>
                <a:cs typeface="Times New Roman"/>
                <a:sym typeface="Times New Roman"/>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36"/>
        <p:cNvGrpSpPr/>
        <p:nvPr/>
      </p:nvGrpSpPr>
      <p:grpSpPr>
        <a:xfrm>
          <a:off x="0" y="0"/>
          <a:ext cx="0" cy="0"/>
          <a:chOff x="0" y="0"/>
          <a:chExt cx="0" cy="0"/>
        </a:xfrm>
      </p:grpSpPr>
      <p:sp>
        <p:nvSpPr>
          <p:cNvPr id="37" name="Google Shape;37;p5"/>
          <p:cNvSpPr txBox="1">
            <a:spLocks noGrp="1"/>
          </p:cNvSpPr>
          <p:nvPr>
            <p:ph type="dt" idx="10"/>
          </p:nvPr>
        </p:nvSpPr>
        <p:spPr>
          <a:xfrm rot="-5400000">
            <a:off x="7551351" y="1645920"/>
            <a:ext cx="2438399" cy="36576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a:solidFill>
                  <a:schemeClr val="lt2"/>
                </a:solidFill>
                <a:latin typeface="Times New Roman"/>
                <a:ea typeface="Times New Roman"/>
                <a:cs typeface="Times New Roman"/>
                <a:sym typeface="Times New Roman"/>
              </a:defRPr>
            </a:lvl1pPr>
            <a:lvl2pPr marL="457200" marR="0" lvl="1" indent="0"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2pPr>
            <a:lvl3pPr marL="914400" marR="0" lvl="2" indent="0"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3pPr>
            <a:lvl4pPr marL="1371600" marR="0" lvl="3" indent="0"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4pPr>
            <a:lvl5pPr marL="1828800" marR="0" lvl="4" indent="0"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5pPr>
            <a:lvl6pPr marL="2286000" marR="0" lvl="5" indent="0"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6pPr>
            <a:lvl7pPr marL="2743200" marR="0" lvl="6" indent="0"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7pPr>
            <a:lvl8pPr marL="3200400" marR="0" lvl="7" indent="0"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8pPr>
            <a:lvl9pPr marL="3657600" marR="0" lvl="8" indent="0"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9pPr>
          </a:lstStyle>
          <a:p>
            <a:endParaRPr/>
          </a:p>
        </p:txBody>
      </p:sp>
      <p:sp>
        <p:nvSpPr>
          <p:cNvPr id="38" name="Google Shape;38;p5"/>
          <p:cNvSpPr txBox="1">
            <a:spLocks noGrp="1"/>
          </p:cNvSpPr>
          <p:nvPr>
            <p:ph type="ftr" idx="11"/>
          </p:nvPr>
        </p:nvSpPr>
        <p:spPr>
          <a:xfrm rot="-5400000">
            <a:off x="7586910" y="4048760"/>
            <a:ext cx="2367281" cy="365760"/>
          </a:xfrm>
          <a:prstGeom prst="rect">
            <a:avLst/>
          </a:prstGeom>
          <a:noFill/>
          <a:ln>
            <a:noFill/>
          </a:ln>
        </p:spPr>
        <p:txBody>
          <a:bodyPr spcFirstLastPara="1" wrap="square" lIns="91425" tIns="91425" rIns="91425" bIns="91425" anchor="ctr" anchorCtr="0">
            <a:noAutofit/>
          </a:bodyPr>
          <a:lstStyle>
            <a:lvl1pPr marL="0" marR="0" lvl="0" indent="0" algn="r" rtl="0">
              <a:spcBef>
                <a:spcPts val="0"/>
              </a:spcBef>
              <a:spcAft>
                <a:spcPts val="0"/>
              </a:spcAft>
              <a:buSzPts val="1400"/>
              <a:buNone/>
              <a:defRPr sz="1200">
                <a:solidFill>
                  <a:schemeClr val="lt2"/>
                </a:solidFill>
                <a:latin typeface="Times New Roman"/>
                <a:ea typeface="Times New Roman"/>
                <a:cs typeface="Times New Roman"/>
                <a:sym typeface="Times New Roman"/>
              </a:defRPr>
            </a:lvl1pPr>
            <a:lvl2pPr marL="457200" marR="0" lvl="1" indent="0"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2pPr>
            <a:lvl3pPr marL="914400" marR="0" lvl="2" indent="0"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3pPr>
            <a:lvl4pPr marL="1371600" marR="0" lvl="3" indent="0"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4pPr>
            <a:lvl5pPr marL="1828800" marR="0" lvl="4" indent="0"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5pPr>
            <a:lvl6pPr marL="2286000" marR="0" lvl="5" indent="0"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6pPr>
            <a:lvl7pPr marL="2743200" marR="0" lvl="6" indent="0"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7pPr>
            <a:lvl8pPr marL="3200400" marR="0" lvl="7" indent="0"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8pPr>
            <a:lvl9pPr marL="3657600" marR="0" lvl="8" indent="0"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9pPr>
          </a:lstStyle>
          <a:p>
            <a:endParaRPr/>
          </a:p>
        </p:txBody>
      </p:sp>
      <p:sp>
        <p:nvSpPr>
          <p:cNvPr id="39" name="Google Shape;39;p5"/>
          <p:cNvSpPr>
            <a:spLocks noGrp="1"/>
          </p:cNvSpPr>
          <p:nvPr>
            <p:ph type="sldNum" idx="12"/>
          </p:nvPr>
        </p:nvSpPr>
        <p:spPr>
          <a:xfrm>
            <a:off x="8531788" y="5648960"/>
            <a:ext cx="548640" cy="396240"/>
          </a:xfrm>
          <a:prstGeom prst="bracketPair">
            <a:avLst/>
          </a:prstGeom>
          <a:noFill/>
          <a:ln w="19050" cap="flat" cmpd="sng">
            <a:solidFill>
              <a:srgbClr val="FFFFFF"/>
            </a:solidFill>
            <a:prstDash val="solid"/>
            <a:round/>
            <a:headEnd type="none" w="sm" len="sm"/>
            <a:tailEnd type="none" w="sm" len="sm"/>
          </a:ln>
        </p:spPr>
        <p:txBody>
          <a:bodyPr spcFirstLastPara="1" wrap="square" lIns="0" tIns="0" rIns="0" bIns="0" anchor="ctr" anchorCtr="0">
            <a:noAutofit/>
          </a:bodyPr>
          <a:lstStyle>
            <a:lvl1pPr marL="0" marR="0" lvl="0" indent="0" algn="ctr" rtl="0">
              <a:spcBef>
                <a:spcPts val="0"/>
              </a:spcBef>
              <a:spcAft>
                <a:spcPts val="0"/>
              </a:spcAft>
              <a:buNone/>
              <a:defRPr sz="1800">
                <a:solidFill>
                  <a:srgbClr val="FFFFFF"/>
                </a:solidFill>
                <a:latin typeface="Times New Roman"/>
                <a:ea typeface="Times New Roman"/>
                <a:cs typeface="Times New Roman"/>
                <a:sym typeface="Times New Roman"/>
              </a:defRPr>
            </a:lvl1pPr>
            <a:lvl2pPr marL="0" marR="0" lvl="1" indent="0" algn="ctr" rtl="0">
              <a:spcBef>
                <a:spcPts val="0"/>
              </a:spcBef>
              <a:spcAft>
                <a:spcPts val="0"/>
              </a:spcAft>
              <a:buNone/>
              <a:defRPr sz="1800">
                <a:solidFill>
                  <a:srgbClr val="FFFFFF"/>
                </a:solidFill>
                <a:latin typeface="Times New Roman"/>
                <a:ea typeface="Times New Roman"/>
                <a:cs typeface="Times New Roman"/>
                <a:sym typeface="Times New Roman"/>
              </a:defRPr>
            </a:lvl2pPr>
            <a:lvl3pPr marL="0" marR="0" lvl="2" indent="0" algn="ctr" rtl="0">
              <a:spcBef>
                <a:spcPts val="0"/>
              </a:spcBef>
              <a:spcAft>
                <a:spcPts val="0"/>
              </a:spcAft>
              <a:buNone/>
              <a:defRPr sz="1800">
                <a:solidFill>
                  <a:srgbClr val="FFFFFF"/>
                </a:solidFill>
                <a:latin typeface="Times New Roman"/>
                <a:ea typeface="Times New Roman"/>
                <a:cs typeface="Times New Roman"/>
                <a:sym typeface="Times New Roman"/>
              </a:defRPr>
            </a:lvl3pPr>
            <a:lvl4pPr marL="0" marR="0" lvl="3" indent="0" algn="ctr" rtl="0">
              <a:spcBef>
                <a:spcPts val="0"/>
              </a:spcBef>
              <a:spcAft>
                <a:spcPts val="0"/>
              </a:spcAft>
              <a:buNone/>
              <a:defRPr sz="1800">
                <a:solidFill>
                  <a:srgbClr val="FFFFFF"/>
                </a:solidFill>
                <a:latin typeface="Times New Roman"/>
                <a:ea typeface="Times New Roman"/>
                <a:cs typeface="Times New Roman"/>
                <a:sym typeface="Times New Roman"/>
              </a:defRPr>
            </a:lvl4pPr>
            <a:lvl5pPr marL="0" marR="0" lvl="4" indent="0" algn="ctr" rtl="0">
              <a:spcBef>
                <a:spcPts val="0"/>
              </a:spcBef>
              <a:spcAft>
                <a:spcPts val="0"/>
              </a:spcAft>
              <a:buNone/>
              <a:defRPr sz="1800">
                <a:solidFill>
                  <a:srgbClr val="FFFFFF"/>
                </a:solidFill>
                <a:latin typeface="Times New Roman"/>
                <a:ea typeface="Times New Roman"/>
                <a:cs typeface="Times New Roman"/>
                <a:sym typeface="Times New Roman"/>
              </a:defRPr>
            </a:lvl5pPr>
            <a:lvl6pPr marL="0" marR="0" lvl="5" indent="0" algn="ctr" rtl="0">
              <a:spcBef>
                <a:spcPts val="0"/>
              </a:spcBef>
              <a:spcAft>
                <a:spcPts val="0"/>
              </a:spcAft>
              <a:buNone/>
              <a:defRPr sz="1800">
                <a:solidFill>
                  <a:srgbClr val="FFFFFF"/>
                </a:solidFill>
                <a:latin typeface="Times New Roman"/>
                <a:ea typeface="Times New Roman"/>
                <a:cs typeface="Times New Roman"/>
                <a:sym typeface="Times New Roman"/>
              </a:defRPr>
            </a:lvl6pPr>
            <a:lvl7pPr marL="0" marR="0" lvl="6" indent="0" algn="ctr" rtl="0">
              <a:spcBef>
                <a:spcPts val="0"/>
              </a:spcBef>
              <a:spcAft>
                <a:spcPts val="0"/>
              </a:spcAft>
              <a:buNone/>
              <a:defRPr sz="1800">
                <a:solidFill>
                  <a:srgbClr val="FFFFFF"/>
                </a:solidFill>
                <a:latin typeface="Times New Roman"/>
                <a:ea typeface="Times New Roman"/>
                <a:cs typeface="Times New Roman"/>
                <a:sym typeface="Times New Roman"/>
              </a:defRPr>
            </a:lvl7pPr>
            <a:lvl8pPr marL="0" marR="0" lvl="7" indent="0" algn="ctr" rtl="0">
              <a:spcBef>
                <a:spcPts val="0"/>
              </a:spcBef>
              <a:spcAft>
                <a:spcPts val="0"/>
              </a:spcAft>
              <a:buNone/>
              <a:defRPr sz="1800">
                <a:solidFill>
                  <a:srgbClr val="FFFFFF"/>
                </a:solidFill>
                <a:latin typeface="Times New Roman"/>
                <a:ea typeface="Times New Roman"/>
                <a:cs typeface="Times New Roman"/>
                <a:sym typeface="Times New Roman"/>
              </a:defRPr>
            </a:lvl8pPr>
            <a:lvl9pPr marL="0" marR="0" lvl="8" indent="0" algn="ctr" rtl="0">
              <a:spcBef>
                <a:spcPts val="0"/>
              </a:spcBef>
              <a:spcAft>
                <a:spcPts val="0"/>
              </a:spcAft>
              <a:buNone/>
              <a:defRPr sz="1800">
                <a:solidFill>
                  <a:srgbClr val="FFFFFF"/>
                </a:solidFill>
                <a:latin typeface="Times New Roman"/>
                <a:ea typeface="Times New Roman"/>
                <a:cs typeface="Times New Roman"/>
                <a:sym typeface="Times New Roman"/>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Clip Art and Text" type="clipArtAndTx">
  <p:cSld name="CLIPART_AND_TEXT">
    <p:spTree>
      <p:nvGrpSpPr>
        <p:cNvPr id="1" name="Shape 40"/>
        <p:cNvGrpSpPr/>
        <p:nvPr/>
      </p:nvGrpSpPr>
      <p:grpSpPr>
        <a:xfrm>
          <a:off x="0" y="0"/>
          <a:ext cx="0" cy="0"/>
          <a:chOff x="0" y="0"/>
          <a:chExt cx="0" cy="0"/>
        </a:xfrm>
      </p:grpSpPr>
      <p:sp>
        <p:nvSpPr>
          <p:cNvPr id="41" name="Google Shape;41;p6"/>
          <p:cNvSpPr txBox="1">
            <a:spLocks noGrp="1"/>
          </p:cNvSpPr>
          <p:nvPr>
            <p:ph type="title"/>
          </p:nvPr>
        </p:nvSpPr>
        <p:spPr>
          <a:xfrm>
            <a:off x="1219200" y="304800"/>
            <a:ext cx="7772400" cy="12065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Clr>
                <a:schemeClr val="dk2"/>
              </a:buClr>
              <a:buSzPts val="1400"/>
              <a:buFont typeface="Cambria"/>
              <a:buNone/>
              <a:defRPr sz="4600" b="0" i="0" u="none" strike="noStrike" cap="none">
                <a:solidFill>
                  <a:schemeClr val="dk2"/>
                </a:solidFill>
                <a:latin typeface="Cambria"/>
                <a:ea typeface="Cambria"/>
                <a:cs typeface="Cambria"/>
                <a:sym typeface="Cambria"/>
              </a:defRPr>
            </a:lvl1pPr>
            <a:lvl2pPr lvl="1" indent="0">
              <a:spcBef>
                <a:spcPts val="0"/>
              </a:spcBef>
              <a:spcAft>
                <a:spcPts val="0"/>
              </a:spcAft>
              <a:buSzPts val="1400"/>
              <a:buNone/>
              <a:defRPr sz="1800"/>
            </a:lvl2pPr>
            <a:lvl3pPr lvl="2" indent="0">
              <a:spcBef>
                <a:spcPts val="0"/>
              </a:spcBef>
              <a:spcAft>
                <a:spcPts val="0"/>
              </a:spcAft>
              <a:buSzPts val="1400"/>
              <a:buNone/>
              <a:defRPr sz="1800"/>
            </a:lvl3pPr>
            <a:lvl4pPr lvl="3" indent="0">
              <a:spcBef>
                <a:spcPts val="0"/>
              </a:spcBef>
              <a:spcAft>
                <a:spcPts val="0"/>
              </a:spcAft>
              <a:buSzPts val="1400"/>
              <a:buNone/>
              <a:defRPr sz="1800"/>
            </a:lvl4pPr>
            <a:lvl5pPr lvl="4" indent="0">
              <a:spcBef>
                <a:spcPts val="0"/>
              </a:spcBef>
              <a:spcAft>
                <a:spcPts val="0"/>
              </a:spcAft>
              <a:buSzPts val="1400"/>
              <a:buNone/>
              <a:defRPr sz="1800"/>
            </a:lvl5pPr>
            <a:lvl6pPr lvl="5" indent="0">
              <a:spcBef>
                <a:spcPts val="0"/>
              </a:spcBef>
              <a:spcAft>
                <a:spcPts val="0"/>
              </a:spcAft>
              <a:buSzPts val="1400"/>
              <a:buNone/>
              <a:defRPr sz="1800"/>
            </a:lvl6pPr>
            <a:lvl7pPr lvl="6" indent="0">
              <a:spcBef>
                <a:spcPts val="0"/>
              </a:spcBef>
              <a:spcAft>
                <a:spcPts val="0"/>
              </a:spcAft>
              <a:buSzPts val="1400"/>
              <a:buNone/>
              <a:defRPr sz="1800"/>
            </a:lvl7pPr>
            <a:lvl8pPr lvl="7" indent="0">
              <a:spcBef>
                <a:spcPts val="0"/>
              </a:spcBef>
              <a:spcAft>
                <a:spcPts val="0"/>
              </a:spcAft>
              <a:buSzPts val="1400"/>
              <a:buNone/>
              <a:defRPr sz="1800"/>
            </a:lvl8pPr>
            <a:lvl9pPr lvl="8" indent="0">
              <a:spcBef>
                <a:spcPts val="0"/>
              </a:spcBef>
              <a:spcAft>
                <a:spcPts val="0"/>
              </a:spcAft>
              <a:buSzPts val="1400"/>
              <a:buNone/>
              <a:defRPr sz="1800"/>
            </a:lvl9pPr>
          </a:lstStyle>
          <a:p>
            <a:endParaRPr/>
          </a:p>
        </p:txBody>
      </p:sp>
      <p:sp>
        <p:nvSpPr>
          <p:cNvPr id="42" name="Google Shape;42;p6"/>
          <p:cNvSpPr>
            <a:spLocks noGrp="1"/>
          </p:cNvSpPr>
          <p:nvPr>
            <p:ph type="clipArt" idx="2"/>
          </p:nvPr>
        </p:nvSpPr>
        <p:spPr>
          <a:xfrm>
            <a:off x="1219200" y="1600200"/>
            <a:ext cx="3810000" cy="4495800"/>
          </a:xfrm>
          <a:prstGeom prst="rect">
            <a:avLst/>
          </a:prstGeom>
          <a:noFill/>
          <a:ln>
            <a:noFill/>
          </a:ln>
        </p:spPr>
        <p:txBody>
          <a:bodyPr spcFirstLastPara="1" wrap="square" lIns="91425" tIns="91425" rIns="91425" bIns="91425" anchor="t" anchorCtr="0">
            <a:noAutofit/>
          </a:bodyPr>
          <a:lstStyle>
            <a:lvl1pPr marL="342900" marR="0" lvl="0" indent="-228600" algn="l" rtl="0">
              <a:spcBef>
                <a:spcPts val="440"/>
              </a:spcBef>
              <a:spcAft>
                <a:spcPts val="0"/>
              </a:spcAft>
              <a:buClr>
                <a:schemeClr val="accent1"/>
              </a:buClr>
              <a:buSzPts val="2200"/>
              <a:buFont typeface="Arial"/>
              <a:buChar char="•"/>
              <a:defRPr sz="2200" b="0" i="0" u="none" strike="noStrike" cap="none">
                <a:solidFill>
                  <a:schemeClr val="dk1"/>
                </a:solidFill>
                <a:latin typeface="Calibri"/>
                <a:ea typeface="Calibri"/>
                <a:cs typeface="Calibri"/>
                <a:sym typeface="Calibri"/>
              </a:defRPr>
            </a:lvl1pPr>
            <a:lvl2pPr marL="640080" marR="0" lvl="1" indent="-233680" algn="l" rtl="0">
              <a:spcBef>
                <a:spcPts val="400"/>
              </a:spcBef>
              <a:spcAft>
                <a:spcPts val="0"/>
              </a:spcAft>
              <a:buClr>
                <a:schemeClr val="accent2"/>
              </a:buClr>
              <a:buSzPts val="2000"/>
              <a:buFont typeface="Arial"/>
              <a:buChar char="•"/>
              <a:defRPr sz="2000" b="0" i="0" u="none" strike="noStrike" cap="none">
                <a:solidFill>
                  <a:schemeClr val="dk1"/>
                </a:solidFill>
                <a:latin typeface="Calibri"/>
                <a:ea typeface="Calibri"/>
                <a:cs typeface="Calibri"/>
                <a:sym typeface="Calibri"/>
              </a:defRPr>
            </a:lvl2pPr>
            <a:lvl3pPr marL="1005839" marR="0" lvl="2" indent="-231139" algn="l" rtl="0">
              <a:spcBef>
                <a:spcPts val="360"/>
              </a:spcBef>
              <a:spcAft>
                <a:spcPts val="0"/>
              </a:spcAft>
              <a:buClr>
                <a:schemeClr val="accent3"/>
              </a:buClr>
              <a:buSzPts val="1800"/>
              <a:buFont typeface="Arial"/>
              <a:buChar char="•"/>
              <a:defRPr sz="1800" b="0" i="0" u="none" strike="noStrike" cap="none">
                <a:solidFill>
                  <a:schemeClr val="dk1"/>
                </a:solidFill>
                <a:latin typeface="Calibri"/>
                <a:ea typeface="Calibri"/>
                <a:cs typeface="Calibri"/>
                <a:sym typeface="Calibri"/>
              </a:defRPr>
            </a:lvl3pPr>
            <a:lvl4pPr marL="1280160" marR="0" lvl="3" indent="-238760" algn="l" rtl="0">
              <a:spcBef>
                <a:spcPts val="320"/>
              </a:spcBef>
              <a:spcAft>
                <a:spcPts val="0"/>
              </a:spcAft>
              <a:buClr>
                <a:schemeClr val="accent4"/>
              </a:buClr>
              <a:buSzPts val="1600"/>
              <a:buFont typeface="Arial"/>
              <a:buChar char="•"/>
              <a:defRPr sz="1600" b="0" i="0" u="none" strike="noStrike" cap="none">
                <a:solidFill>
                  <a:schemeClr val="dk1"/>
                </a:solidFill>
                <a:latin typeface="Calibri"/>
                <a:ea typeface="Calibri"/>
                <a:cs typeface="Calibri"/>
                <a:sym typeface="Calibri"/>
              </a:defRPr>
            </a:lvl4pPr>
            <a:lvl5pPr marL="1554480" marR="0" lvl="4" indent="-233680" algn="l" rtl="0">
              <a:spcBef>
                <a:spcPts val="280"/>
              </a:spcBef>
              <a:spcAft>
                <a:spcPts val="0"/>
              </a:spcAft>
              <a:buClr>
                <a:schemeClr val="accent5"/>
              </a:buClr>
              <a:buSzPts val="1400"/>
              <a:buFont typeface="Arial"/>
              <a:buChar char="•"/>
              <a:defRPr sz="1400" b="0" i="0" u="none" strike="noStrike" cap="none">
                <a:solidFill>
                  <a:schemeClr val="dk1"/>
                </a:solidFill>
                <a:latin typeface="Calibri"/>
                <a:ea typeface="Calibri"/>
                <a:cs typeface="Calibri"/>
                <a:sym typeface="Calibri"/>
              </a:defRPr>
            </a:lvl5pPr>
            <a:lvl6pPr marL="1737360" marR="0" lvl="5" indent="-187960" algn="l" rtl="0">
              <a:spcBef>
                <a:spcPts val="280"/>
              </a:spcBef>
              <a:spcAft>
                <a:spcPts val="0"/>
              </a:spcAft>
              <a:buClr>
                <a:schemeClr val="accent1"/>
              </a:buClr>
              <a:buSzPts val="1400"/>
              <a:buFont typeface="Arial"/>
              <a:buChar char="•"/>
              <a:defRPr sz="1400" b="0" i="0" u="none" strike="noStrike" cap="none">
                <a:solidFill>
                  <a:schemeClr val="dk1"/>
                </a:solidFill>
                <a:latin typeface="Calibri"/>
                <a:ea typeface="Calibri"/>
                <a:cs typeface="Calibri"/>
                <a:sym typeface="Calibri"/>
              </a:defRPr>
            </a:lvl6pPr>
            <a:lvl7pPr marL="1920240" marR="0" lvl="6" indent="-193039" algn="l" rtl="0">
              <a:spcBef>
                <a:spcPts val="280"/>
              </a:spcBef>
              <a:spcAft>
                <a:spcPts val="0"/>
              </a:spcAft>
              <a:buClr>
                <a:schemeClr val="accent2"/>
              </a:buClr>
              <a:buSzPts val="1400"/>
              <a:buFont typeface="Arial"/>
              <a:buChar char="•"/>
              <a:defRPr sz="1400" b="0" i="0" u="none" strike="noStrike" cap="none">
                <a:solidFill>
                  <a:schemeClr val="dk1"/>
                </a:solidFill>
                <a:latin typeface="Calibri"/>
                <a:ea typeface="Calibri"/>
                <a:cs typeface="Calibri"/>
                <a:sym typeface="Calibri"/>
              </a:defRPr>
            </a:lvl7pPr>
            <a:lvl8pPr marL="2103120" marR="0" lvl="7" indent="-185420" algn="l" rtl="0">
              <a:spcBef>
                <a:spcPts val="280"/>
              </a:spcBef>
              <a:spcAft>
                <a:spcPts val="0"/>
              </a:spcAft>
              <a:buClr>
                <a:schemeClr val="accent3"/>
              </a:buClr>
              <a:buSzPts val="1400"/>
              <a:buFont typeface="Arial"/>
              <a:buChar char="•"/>
              <a:defRPr sz="1400" b="0" i="0" u="none" strike="noStrike" cap="none">
                <a:solidFill>
                  <a:schemeClr val="dk1"/>
                </a:solidFill>
                <a:latin typeface="Calibri"/>
                <a:ea typeface="Calibri"/>
                <a:cs typeface="Calibri"/>
                <a:sym typeface="Calibri"/>
              </a:defRPr>
            </a:lvl8pPr>
            <a:lvl9pPr marL="2286000" marR="0" lvl="8" indent="-190500" algn="l" rtl="0">
              <a:spcBef>
                <a:spcPts val="280"/>
              </a:spcBef>
              <a:spcAft>
                <a:spcPts val="0"/>
              </a:spcAft>
              <a:buClr>
                <a:schemeClr val="accent4"/>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43" name="Google Shape;43;p6"/>
          <p:cNvSpPr txBox="1">
            <a:spLocks noGrp="1"/>
          </p:cNvSpPr>
          <p:nvPr>
            <p:ph type="body" idx="1"/>
          </p:nvPr>
        </p:nvSpPr>
        <p:spPr>
          <a:xfrm>
            <a:off x="5181600" y="1600200"/>
            <a:ext cx="3810000" cy="4495800"/>
          </a:xfrm>
          <a:prstGeom prst="rect">
            <a:avLst/>
          </a:prstGeom>
          <a:noFill/>
          <a:ln>
            <a:noFill/>
          </a:ln>
        </p:spPr>
        <p:txBody>
          <a:bodyPr spcFirstLastPara="1" wrap="square" lIns="91425" tIns="91425" rIns="91425" bIns="91425" anchor="t" anchorCtr="0">
            <a:noAutofit/>
          </a:bodyPr>
          <a:lstStyle>
            <a:lvl1pPr marL="457200" marR="0" lvl="0" indent="-368300" algn="l" rtl="0">
              <a:spcBef>
                <a:spcPts val="440"/>
              </a:spcBef>
              <a:spcAft>
                <a:spcPts val="0"/>
              </a:spcAft>
              <a:buClr>
                <a:schemeClr val="accent1"/>
              </a:buClr>
              <a:buSzPts val="2200"/>
              <a:buFont typeface="Arial"/>
              <a:buChar char="•"/>
              <a:defRPr sz="2200" b="0" i="0" u="none" strike="noStrike" cap="none">
                <a:solidFill>
                  <a:schemeClr val="dk1"/>
                </a:solidFill>
                <a:latin typeface="Calibri"/>
                <a:ea typeface="Calibri"/>
                <a:cs typeface="Calibri"/>
                <a:sym typeface="Calibri"/>
              </a:defRPr>
            </a:lvl1pPr>
            <a:lvl2pPr marL="914400" marR="0" lvl="1" indent="-355600" algn="l" rtl="0">
              <a:spcBef>
                <a:spcPts val="400"/>
              </a:spcBef>
              <a:spcAft>
                <a:spcPts val="0"/>
              </a:spcAft>
              <a:buClr>
                <a:schemeClr val="accent2"/>
              </a:buClr>
              <a:buSzPts val="2000"/>
              <a:buFont typeface="Arial"/>
              <a:buChar char="•"/>
              <a:defRPr sz="2000" b="0" i="0" u="none" strike="noStrike" cap="none">
                <a:solidFill>
                  <a:schemeClr val="dk1"/>
                </a:solidFill>
                <a:latin typeface="Calibri"/>
                <a:ea typeface="Calibri"/>
                <a:cs typeface="Calibri"/>
                <a:sym typeface="Calibri"/>
              </a:defRPr>
            </a:lvl2pPr>
            <a:lvl3pPr marL="1371600" marR="0" lvl="2" indent="-342900" algn="l" rtl="0">
              <a:spcBef>
                <a:spcPts val="360"/>
              </a:spcBef>
              <a:spcAft>
                <a:spcPts val="0"/>
              </a:spcAft>
              <a:buClr>
                <a:schemeClr val="accent3"/>
              </a:buClr>
              <a:buSzPts val="1800"/>
              <a:buFont typeface="Arial"/>
              <a:buChar char="•"/>
              <a:defRPr sz="1800" b="0" i="0" u="none" strike="noStrike" cap="none">
                <a:solidFill>
                  <a:schemeClr val="dk1"/>
                </a:solidFill>
                <a:latin typeface="Calibri"/>
                <a:ea typeface="Calibri"/>
                <a:cs typeface="Calibri"/>
                <a:sym typeface="Calibri"/>
              </a:defRPr>
            </a:lvl3pPr>
            <a:lvl4pPr marL="1828800" marR="0" lvl="3" indent="-330200" algn="l" rtl="0">
              <a:spcBef>
                <a:spcPts val="320"/>
              </a:spcBef>
              <a:spcAft>
                <a:spcPts val="0"/>
              </a:spcAft>
              <a:buClr>
                <a:schemeClr val="accent4"/>
              </a:buClr>
              <a:buSzPts val="1600"/>
              <a:buFont typeface="Arial"/>
              <a:buChar char="•"/>
              <a:defRPr sz="1600" b="0" i="0" u="none" strike="noStrike" cap="none">
                <a:solidFill>
                  <a:schemeClr val="dk1"/>
                </a:solidFill>
                <a:latin typeface="Calibri"/>
                <a:ea typeface="Calibri"/>
                <a:cs typeface="Calibri"/>
                <a:sym typeface="Calibri"/>
              </a:defRPr>
            </a:lvl4pPr>
            <a:lvl5pPr marL="2286000" marR="0" lvl="4" indent="-317500" algn="l" rtl="0">
              <a:spcBef>
                <a:spcPts val="280"/>
              </a:spcBef>
              <a:spcAft>
                <a:spcPts val="0"/>
              </a:spcAft>
              <a:buClr>
                <a:schemeClr val="accent5"/>
              </a:buClr>
              <a:buSzPts val="1400"/>
              <a:buFont typeface="Arial"/>
              <a:buChar char="•"/>
              <a:defRPr sz="1400" b="0" i="0" u="none" strike="noStrike" cap="none">
                <a:solidFill>
                  <a:schemeClr val="dk1"/>
                </a:solidFill>
                <a:latin typeface="Calibri"/>
                <a:ea typeface="Calibri"/>
                <a:cs typeface="Calibri"/>
                <a:sym typeface="Calibri"/>
              </a:defRPr>
            </a:lvl5pPr>
            <a:lvl6pPr marL="2743200" marR="0" lvl="5" indent="-317500" algn="l" rtl="0">
              <a:spcBef>
                <a:spcPts val="280"/>
              </a:spcBef>
              <a:spcAft>
                <a:spcPts val="0"/>
              </a:spcAft>
              <a:buClr>
                <a:schemeClr val="accent1"/>
              </a:buClr>
              <a:buSzPts val="1400"/>
              <a:buFont typeface="Arial"/>
              <a:buChar char="•"/>
              <a:defRPr sz="1400" b="0" i="0" u="none" strike="noStrike" cap="none">
                <a:solidFill>
                  <a:schemeClr val="dk1"/>
                </a:solidFill>
                <a:latin typeface="Calibri"/>
                <a:ea typeface="Calibri"/>
                <a:cs typeface="Calibri"/>
                <a:sym typeface="Calibri"/>
              </a:defRPr>
            </a:lvl6pPr>
            <a:lvl7pPr marL="3200400" marR="0" lvl="6" indent="-317500" algn="l" rtl="0">
              <a:spcBef>
                <a:spcPts val="280"/>
              </a:spcBef>
              <a:spcAft>
                <a:spcPts val="0"/>
              </a:spcAft>
              <a:buClr>
                <a:schemeClr val="accent2"/>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rtl="0">
              <a:spcBef>
                <a:spcPts val="280"/>
              </a:spcBef>
              <a:spcAft>
                <a:spcPts val="0"/>
              </a:spcAft>
              <a:buClr>
                <a:schemeClr val="accent3"/>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rtl="0">
              <a:spcBef>
                <a:spcPts val="280"/>
              </a:spcBef>
              <a:spcAft>
                <a:spcPts val="0"/>
              </a:spcAft>
              <a:buClr>
                <a:schemeClr val="accent4"/>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44" name="Google Shape;44;p6"/>
          <p:cNvSpPr txBox="1">
            <a:spLocks noGrp="1"/>
          </p:cNvSpPr>
          <p:nvPr>
            <p:ph type="dt" idx="10"/>
          </p:nvPr>
        </p:nvSpPr>
        <p:spPr>
          <a:xfrm rot="-5400000">
            <a:off x="7551351" y="1645920"/>
            <a:ext cx="2438399" cy="36576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a:solidFill>
                  <a:schemeClr val="lt2"/>
                </a:solidFill>
                <a:latin typeface="Times New Roman"/>
                <a:ea typeface="Times New Roman"/>
                <a:cs typeface="Times New Roman"/>
                <a:sym typeface="Times New Roman"/>
              </a:defRPr>
            </a:lvl1pPr>
            <a:lvl2pPr marL="457200" marR="0" lvl="1" indent="0"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2pPr>
            <a:lvl3pPr marL="914400" marR="0" lvl="2" indent="0"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3pPr>
            <a:lvl4pPr marL="1371600" marR="0" lvl="3" indent="0"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4pPr>
            <a:lvl5pPr marL="1828800" marR="0" lvl="4" indent="0"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5pPr>
            <a:lvl6pPr marL="2286000" marR="0" lvl="5" indent="0"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6pPr>
            <a:lvl7pPr marL="2743200" marR="0" lvl="6" indent="0"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7pPr>
            <a:lvl8pPr marL="3200400" marR="0" lvl="7" indent="0"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8pPr>
            <a:lvl9pPr marL="3657600" marR="0" lvl="8" indent="0"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9pPr>
          </a:lstStyle>
          <a:p>
            <a:endParaRPr/>
          </a:p>
        </p:txBody>
      </p:sp>
      <p:sp>
        <p:nvSpPr>
          <p:cNvPr id="45" name="Google Shape;45;p6"/>
          <p:cNvSpPr txBox="1">
            <a:spLocks noGrp="1"/>
          </p:cNvSpPr>
          <p:nvPr>
            <p:ph type="ftr" idx="11"/>
          </p:nvPr>
        </p:nvSpPr>
        <p:spPr>
          <a:xfrm rot="-5400000">
            <a:off x="7586910" y="4048760"/>
            <a:ext cx="2367281" cy="365760"/>
          </a:xfrm>
          <a:prstGeom prst="rect">
            <a:avLst/>
          </a:prstGeom>
          <a:noFill/>
          <a:ln>
            <a:noFill/>
          </a:ln>
        </p:spPr>
        <p:txBody>
          <a:bodyPr spcFirstLastPara="1" wrap="square" lIns="91425" tIns="91425" rIns="91425" bIns="91425" anchor="ctr" anchorCtr="0">
            <a:noAutofit/>
          </a:bodyPr>
          <a:lstStyle>
            <a:lvl1pPr marL="0" marR="0" lvl="0" indent="0" algn="r" rtl="0">
              <a:spcBef>
                <a:spcPts val="0"/>
              </a:spcBef>
              <a:spcAft>
                <a:spcPts val="0"/>
              </a:spcAft>
              <a:buSzPts val="1400"/>
              <a:buNone/>
              <a:defRPr sz="1200">
                <a:solidFill>
                  <a:schemeClr val="lt2"/>
                </a:solidFill>
                <a:latin typeface="Times New Roman"/>
                <a:ea typeface="Times New Roman"/>
                <a:cs typeface="Times New Roman"/>
                <a:sym typeface="Times New Roman"/>
              </a:defRPr>
            </a:lvl1pPr>
            <a:lvl2pPr marL="457200" marR="0" lvl="1" indent="0"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2pPr>
            <a:lvl3pPr marL="914400" marR="0" lvl="2" indent="0"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3pPr>
            <a:lvl4pPr marL="1371600" marR="0" lvl="3" indent="0"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4pPr>
            <a:lvl5pPr marL="1828800" marR="0" lvl="4" indent="0"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5pPr>
            <a:lvl6pPr marL="2286000" marR="0" lvl="5" indent="0"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6pPr>
            <a:lvl7pPr marL="2743200" marR="0" lvl="6" indent="0"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7pPr>
            <a:lvl8pPr marL="3200400" marR="0" lvl="7" indent="0"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8pPr>
            <a:lvl9pPr marL="3657600" marR="0" lvl="8" indent="0"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9pPr>
          </a:lstStyle>
          <a:p>
            <a:endParaRPr/>
          </a:p>
        </p:txBody>
      </p:sp>
      <p:sp>
        <p:nvSpPr>
          <p:cNvPr id="46" name="Google Shape;46;p6"/>
          <p:cNvSpPr>
            <a:spLocks noGrp="1"/>
          </p:cNvSpPr>
          <p:nvPr>
            <p:ph type="sldNum" idx="12"/>
          </p:nvPr>
        </p:nvSpPr>
        <p:spPr>
          <a:xfrm>
            <a:off x="8531788" y="5648960"/>
            <a:ext cx="548640" cy="396240"/>
          </a:xfrm>
          <a:prstGeom prst="bracketPair">
            <a:avLst/>
          </a:prstGeom>
          <a:noFill/>
          <a:ln>
            <a:noFill/>
          </a:ln>
        </p:spPr>
        <p:txBody>
          <a:bodyPr spcFirstLastPara="1" wrap="square" lIns="0" tIns="0" rIns="0" bIns="0" anchor="ctr" anchorCtr="0">
            <a:noAutofit/>
          </a:bodyPr>
          <a:lstStyle>
            <a:lvl1pPr marL="0" marR="0" lvl="0" indent="0" algn="ctr" rtl="0">
              <a:spcBef>
                <a:spcPts val="0"/>
              </a:spcBef>
              <a:spcAft>
                <a:spcPts val="0"/>
              </a:spcAft>
              <a:buNone/>
              <a:defRPr sz="1800">
                <a:solidFill>
                  <a:srgbClr val="FFFFFF"/>
                </a:solidFill>
                <a:latin typeface="Times New Roman"/>
                <a:ea typeface="Times New Roman"/>
                <a:cs typeface="Times New Roman"/>
                <a:sym typeface="Times New Roman"/>
              </a:defRPr>
            </a:lvl1pPr>
            <a:lvl2pPr marL="0" marR="0" lvl="1" indent="0" algn="ctr" rtl="0">
              <a:spcBef>
                <a:spcPts val="0"/>
              </a:spcBef>
              <a:spcAft>
                <a:spcPts val="0"/>
              </a:spcAft>
              <a:buNone/>
              <a:defRPr sz="1800">
                <a:solidFill>
                  <a:srgbClr val="FFFFFF"/>
                </a:solidFill>
                <a:latin typeface="Times New Roman"/>
                <a:ea typeface="Times New Roman"/>
                <a:cs typeface="Times New Roman"/>
                <a:sym typeface="Times New Roman"/>
              </a:defRPr>
            </a:lvl2pPr>
            <a:lvl3pPr marL="0" marR="0" lvl="2" indent="0" algn="ctr" rtl="0">
              <a:spcBef>
                <a:spcPts val="0"/>
              </a:spcBef>
              <a:spcAft>
                <a:spcPts val="0"/>
              </a:spcAft>
              <a:buNone/>
              <a:defRPr sz="1800">
                <a:solidFill>
                  <a:srgbClr val="FFFFFF"/>
                </a:solidFill>
                <a:latin typeface="Times New Roman"/>
                <a:ea typeface="Times New Roman"/>
                <a:cs typeface="Times New Roman"/>
                <a:sym typeface="Times New Roman"/>
              </a:defRPr>
            </a:lvl3pPr>
            <a:lvl4pPr marL="0" marR="0" lvl="3" indent="0" algn="ctr" rtl="0">
              <a:spcBef>
                <a:spcPts val="0"/>
              </a:spcBef>
              <a:spcAft>
                <a:spcPts val="0"/>
              </a:spcAft>
              <a:buNone/>
              <a:defRPr sz="1800">
                <a:solidFill>
                  <a:srgbClr val="FFFFFF"/>
                </a:solidFill>
                <a:latin typeface="Times New Roman"/>
                <a:ea typeface="Times New Roman"/>
                <a:cs typeface="Times New Roman"/>
                <a:sym typeface="Times New Roman"/>
              </a:defRPr>
            </a:lvl4pPr>
            <a:lvl5pPr marL="0" marR="0" lvl="4" indent="0" algn="ctr" rtl="0">
              <a:spcBef>
                <a:spcPts val="0"/>
              </a:spcBef>
              <a:spcAft>
                <a:spcPts val="0"/>
              </a:spcAft>
              <a:buNone/>
              <a:defRPr sz="1800">
                <a:solidFill>
                  <a:srgbClr val="FFFFFF"/>
                </a:solidFill>
                <a:latin typeface="Times New Roman"/>
                <a:ea typeface="Times New Roman"/>
                <a:cs typeface="Times New Roman"/>
                <a:sym typeface="Times New Roman"/>
              </a:defRPr>
            </a:lvl5pPr>
            <a:lvl6pPr marL="0" marR="0" lvl="5" indent="0" algn="ctr" rtl="0">
              <a:spcBef>
                <a:spcPts val="0"/>
              </a:spcBef>
              <a:spcAft>
                <a:spcPts val="0"/>
              </a:spcAft>
              <a:buNone/>
              <a:defRPr sz="1800">
                <a:solidFill>
                  <a:srgbClr val="FFFFFF"/>
                </a:solidFill>
                <a:latin typeface="Times New Roman"/>
                <a:ea typeface="Times New Roman"/>
                <a:cs typeface="Times New Roman"/>
                <a:sym typeface="Times New Roman"/>
              </a:defRPr>
            </a:lvl6pPr>
            <a:lvl7pPr marL="0" marR="0" lvl="6" indent="0" algn="ctr" rtl="0">
              <a:spcBef>
                <a:spcPts val="0"/>
              </a:spcBef>
              <a:spcAft>
                <a:spcPts val="0"/>
              </a:spcAft>
              <a:buNone/>
              <a:defRPr sz="1800">
                <a:solidFill>
                  <a:srgbClr val="FFFFFF"/>
                </a:solidFill>
                <a:latin typeface="Times New Roman"/>
                <a:ea typeface="Times New Roman"/>
                <a:cs typeface="Times New Roman"/>
                <a:sym typeface="Times New Roman"/>
              </a:defRPr>
            </a:lvl7pPr>
            <a:lvl8pPr marL="0" marR="0" lvl="7" indent="0" algn="ctr" rtl="0">
              <a:spcBef>
                <a:spcPts val="0"/>
              </a:spcBef>
              <a:spcAft>
                <a:spcPts val="0"/>
              </a:spcAft>
              <a:buNone/>
              <a:defRPr sz="1800">
                <a:solidFill>
                  <a:srgbClr val="FFFFFF"/>
                </a:solidFill>
                <a:latin typeface="Times New Roman"/>
                <a:ea typeface="Times New Roman"/>
                <a:cs typeface="Times New Roman"/>
                <a:sym typeface="Times New Roman"/>
              </a:defRPr>
            </a:lvl8pPr>
            <a:lvl9pPr marL="0" marR="0" lvl="8" indent="0" algn="ctr" rtl="0">
              <a:spcBef>
                <a:spcPts val="0"/>
              </a:spcBef>
              <a:spcAft>
                <a:spcPts val="0"/>
              </a:spcAft>
              <a:buNone/>
              <a:defRPr sz="1800">
                <a:solidFill>
                  <a:srgbClr val="FFFFFF"/>
                </a:solidFill>
                <a:latin typeface="Times New Roman"/>
                <a:ea typeface="Times New Roman"/>
                <a:cs typeface="Times New Roman"/>
                <a:sym typeface="Times New Roman"/>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47"/>
        <p:cNvGrpSpPr/>
        <p:nvPr/>
      </p:nvGrpSpPr>
      <p:grpSpPr>
        <a:xfrm>
          <a:off x="0" y="0"/>
          <a:ext cx="0" cy="0"/>
          <a:chOff x="0" y="0"/>
          <a:chExt cx="0" cy="0"/>
        </a:xfrm>
      </p:grpSpPr>
      <p:sp>
        <p:nvSpPr>
          <p:cNvPr id="48" name="Google Shape;48;p7"/>
          <p:cNvSpPr txBox="1">
            <a:spLocks noGrp="1"/>
          </p:cNvSpPr>
          <p:nvPr>
            <p:ph type="title"/>
          </p:nvPr>
        </p:nvSpPr>
        <p:spPr>
          <a:xfrm>
            <a:off x="722313" y="5486400"/>
            <a:ext cx="7659687" cy="1168400"/>
          </a:xfrm>
          <a:prstGeom prst="rect">
            <a:avLst/>
          </a:prstGeom>
          <a:noFill/>
          <a:ln>
            <a:noFill/>
          </a:ln>
        </p:spPr>
        <p:txBody>
          <a:bodyPr spcFirstLastPara="1" wrap="square" lIns="91425" tIns="91425" rIns="91425" bIns="91425" anchor="t" anchorCtr="0">
            <a:noAutofit/>
          </a:bodyPr>
          <a:lstStyle>
            <a:lvl1pPr marL="0" marR="0" lvl="0" indent="0" algn="l" rtl="0">
              <a:spcBef>
                <a:spcPts val="0"/>
              </a:spcBef>
              <a:spcAft>
                <a:spcPts val="0"/>
              </a:spcAft>
              <a:buClr>
                <a:schemeClr val="dk2"/>
              </a:buClr>
              <a:buSzPts val="1400"/>
              <a:buFont typeface="Cambria"/>
              <a:buNone/>
              <a:defRPr sz="3600" b="0" i="0" u="none" strike="noStrike" cap="none">
                <a:solidFill>
                  <a:schemeClr val="dk2"/>
                </a:solidFill>
                <a:latin typeface="Cambria"/>
                <a:ea typeface="Cambria"/>
                <a:cs typeface="Cambria"/>
                <a:sym typeface="Cambria"/>
              </a:defRPr>
            </a:lvl1pPr>
            <a:lvl2pPr lvl="1" indent="0">
              <a:spcBef>
                <a:spcPts val="0"/>
              </a:spcBef>
              <a:spcAft>
                <a:spcPts val="0"/>
              </a:spcAft>
              <a:buSzPts val="1400"/>
              <a:buNone/>
              <a:defRPr sz="1800"/>
            </a:lvl2pPr>
            <a:lvl3pPr lvl="2" indent="0">
              <a:spcBef>
                <a:spcPts val="0"/>
              </a:spcBef>
              <a:spcAft>
                <a:spcPts val="0"/>
              </a:spcAft>
              <a:buSzPts val="1400"/>
              <a:buNone/>
              <a:defRPr sz="1800"/>
            </a:lvl3pPr>
            <a:lvl4pPr lvl="3" indent="0">
              <a:spcBef>
                <a:spcPts val="0"/>
              </a:spcBef>
              <a:spcAft>
                <a:spcPts val="0"/>
              </a:spcAft>
              <a:buSzPts val="1400"/>
              <a:buNone/>
              <a:defRPr sz="1800"/>
            </a:lvl4pPr>
            <a:lvl5pPr lvl="4" indent="0">
              <a:spcBef>
                <a:spcPts val="0"/>
              </a:spcBef>
              <a:spcAft>
                <a:spcPts val="0"/>
              </a:spcAft>
              <a:buSzPts val="1400"/>
              <a:buNone/>
              <a:defRPr sz="1800"/>
            </a:lvl5pPr>
            <a:lvl6pPr lvl="5" indent="0">
              <a:spcBef>
                <a:spcPts val="0"/>
              </a:spcBef>
              <a:spcAft>
                <a:spcPts val="0"/>
              </a:spcAft>
              <a:buSzPts val="1400"/>
              <a:buNone/>
              <a:defRPr sz="1800"/>
            </a:lvl6pPr>
            <a:lvl7pPr lvl="6" indent="0">
              <a:spcBef>
                <a:spcPts val="0"/>
              </a:spcBef>
              <a:spcAft>
                <a:spcPts val="0"/>
              </a:spcAft>
              <a:buSzPts val="1400"/>
              <a:buNone/>
              <a:defRPr sz="1800"/>
            </a:lvl7pPr>
            <a:lvl8pPr lvl="7" indent="0">
              <a:spcBef>
                <a:spcPts val="0"/>
              </a:spcBef>
              <a:spcAft>
                <a:spcPts val="0"/>
              </a:spcAft>
              <a:buSzPts val="1400"/>
              <a:buNone/>
              <a:defRPr sz="1800"/>
            </a:lvl8pPr>
            <a:lvl9pPr lvl="8" indent="0">
              <a:spcBef>
                <a:spcPts val="0"/>
              </a:spcBef>
              <a:spcAft>
                <a:spcPts val="0"/>
              </a:spcAft>
              <a:buSzPts val="1400"/>
              <a:buNone/>
              <a:defRPr sz="1800"/>
            </a:lvl9pPr>
          </a:lstStyle>
          <a:p>
            <a:endParaRPr/>
          </a:p>
        </p:txBody>
      </p:sp>
      <p:sp>
        <p:nvSpPr>
          <p:cNvPr id="49" name="Google Shape;49;p7"/>
          <p:cNvSpPr txBox="1">
            <a:spLocks noGrp="1"/>
          </p:cNvSpPr>
          <p:nvPr>
            <p:ph type="body" idx="1"/>
          </p:nvPr>
        </p:nvSpPr>
        <p:spPr>
          <a:xfrm>
            <a:off x="722313" y="3852863"/>
            <a:ext cx="6135687" cy="1633538"/>
          </a:xfrm>
          <a:prstGeom prst="rect">
            <a:avLst/>
          </a:prstGeom>
          <a:noFill/>
          <a:ln>
            <a:noFill/>
          </a:ln>
        </p:spPr>
        <p:txBody>
          <a:bodyPr spcFirstLastPara="1" wrap="square" lIns="91425" tIns="91425" rIns="91425" bIns="91425" anchor="b" anchorCtr="0">
            <a:noAutofit/>
          </a:bodyPr>
          <a:lstStyle>
            <a:lvl1pPr marL="457200" marR="0" lvl="0" indent="-228600" algn="l" rtl="0">
              <a:spcBef>
                <a:spcPts val="400"/>
              </a:spcBef>
              <a:spcAft>
                <a:spcPts val="0"/>
              </a:spcAft>
              <a:buClr>
                <a:schemeClr val="accent1"/>
              </a:buClr>
              <a:buSzPts val="2200"/>
              <a:buFont typeface="Arial"/>
              <a:buNone/>
              <a:defRPr sz="2000" b="0" i="0" u="none" strike="noStrike" cap="none">
                <a:solidFill>
                  <a:srgbClr val="888888"/>
                </a:solidFill>
                <a:latin typeface="Calibri"/>
                <a:ea typeface="Calibri"/>
                <a:cs typeface="Calibri"/>
                <a:sym typeface="Calibri"/>
              </a:defRPr>
            </a:lvl1pPr>
            <a:lvl2pPr marL="914400" marR="0" lvl="1" indent="-228600" algn="l" rtl="0">
              <a:spcBef>
                <a:spcPts val="360"/>
              </a:spcBef>
              <a:spcAft>
                <a:spcPts val="0"/>
              </a:spcAft>
              <a:buClr>
                <a:schemeClr val="accent2"/>
              </a:buClr>
              <a:buSzPts val="2000"/>
              <a:buFont typeface="Arial"/>
              <a:buNone/>
              <a:defRPr sz="1800" b="0" i="0" u="none" strike="noStrike" cap="none">
                <a:solidFill>
                  <a:srgbClr val="888888"/>
                </a:solidFill>
                <a:latin typeface="Calibri"/>
                <a:ea typeface="Calibri"/>
                <a:cs typeface="Calibri"/>
                <a:sym typeface="Calibri"/>
              </a:defRPr>
            </a:lvl2pPr>
            <a:lvl3pPr marL="1371600" marR="0" lvl="2" indent="-228600" algn="l" rtl="0">
              <a:spcBef>
                <a:spcPts val="320"/>
              </a:spcBef>
              <a:spcAft>
                <a:spcPts val="0"/>
              </a:spcAft>
              <a:buClr>
                <a:schemeClr val="accent3"/>
              </a:buClr>
              <a:buSzPts val="1800"/>
              <a:buFont typeface="Arial"/>
              <a:buNone/>
              <a:defRPr sz="1600" b="0" i="0" u="none" strike="noStrike" cap="none">
                <a:solidFill>
                  <a:srgbClr val="888888"/>
                </a:solidFill>
                <a:latin typeface="Calibri"/>
                <a:ea typeface="Calibri"/>
                <a:cs typeface="Calibri"/>
                <a:sym typeface="Calibri"/>
              </a:defRPr>
            </a:lvl3pPr>
            <a:lvl4pPr marL="1828800" marR="0" lvl="3" indent="-228600" algn="l" rtl="0">
              <a:spcBef>
                <a:spcPts val="280"/>
              </a:spcBef>
              <a:spcAft>
                <a:spcPts val="0"/>
              </a:spcAft>
              <a:buClr>
                <a:schemeClr val="accent4"/>
              </a:buClr>
              <a:buSzPts val="1600"/>
              <a:buFont typeface="Arial"/>
              <a:buNone/>
              <a:defRPr sz="1400" b="0" i="0" u="none" strike="noStrike" cap="none">
                <a:solidFill>
                  <a:srgbClr val="888888"/>
                </a:solidFill>
                <a:latin typeface="Calibri"/>
                <a:ea typeface="Calibri"/>
                <a:cs typeface="Calibri"/>
                <a:sym typeface="Calibri"/>
              </a:defRPr>
            </a:lvl4pPr>
            <a:lvl5pPr marL="2286000" marR="0" lvl="4" indent="-228600" algn="l" rtl="0">
              <a:spcBef>
                <a:spcPts val="280"/>
              </a:spcBef>
              <a:spcAft>
                <a:spcPts val="0"/>
              </a:spcAft>
              <a:buClr>
                <a:schemeClr val="accent5"/>
              </a:buClr>
              <a:buSzPts val="1400"/>
              <a:buFont typeface="Arial"/>
              <a:buNone/>
              <a:defRPr sz="1400" b="0" i="0" u="none" strike="noStrike" cap="none">
                <a:solidFill>
                  <a:srgbClr val="888888"/>
                </a:solidFill>
                <a:latin typeface="Calibri"/>
                <a:ea typeface="Calibri"/>
                <a:cs typeface="Calibri"/>
                <a:sym typeface="Calibri"/>
              </a:defRPr>
            </a:lvl5pPr>
            <a:lvl6pPr marL="2743200" marR="0" lvl="5" indent="-228600" algn="l" rtl="0">
              <a:spcBef>
                <a:spcPts val="280"/>
              </a:spcBef>
              <a:spcAft>
                <a:spcPts val="0"/>
              </a:spcAft>
              <a:buClr>
                <a:schemeClr val="accent1"/>
              </a:buClr>
              <a:buSzPts val="1400"/>
              <a:buFont typeface="Arial"/>
              <a:buNone/>
              <a:defRPr sz="1400" b="0" i="0" u="none" strike="noStrike" cap="none">
                <a:solidFill>
                  <a:srgbClr val="888888"/>
                </a:solidFill>
                <a:latin typeface="Calibri"/>
                <a:ea typeface="Calibri"/>
                <a:cs typeface="Calibri"/>
                <a:sym typeface="Calibri"/>
              </a:defRPr>
            </a:lvl6pPr>
            <a:lvl7pPr marL="3200400" marR="0" lvl="6" indent="-228600" algn="l" rtl="0">
              <a:spcBef>
                <a:spcPts val="280"/>
              </a:spcBef>
              <a:spcAft>
                <a:spcPts val="0"/>
              </a:spcAft>
              <a:buClr>
                <a:schemeClr val="accent2"/>
              </a:buClr>
              <a:buSzPts val="1400"/>
              <a:buFont typeface="Arial"/>
              <a:buNone/>
              <a:defRPr sz="1400" b="0" i="0" u="none" strike="noStrike" cap="none">
                <a:solidFill>
                  <a:srgbClr val="888888"/>
                </a:solidFill>
                <a:latin typeface="Calibri"/>
                <a:ea typeface="Calibri"/>
                <a:cs typeface="Calibri"/>
                <a:sym typeface="Calibri"/>
              </a:defRPr>
            </a:lvl7pPr>
            <a:lvl8pPr marL="3657600" marR="0" lvl="7" indent="-228600" algn="l" rtl="0">
              <a:spcBef>
                <a:spcPts val="280"/>
              </a:spcBef>
              <a:spcAft>
                <a:spcPts val="0"/>
              </a:spcAft>
              <a:buClr>
                <a:schemeClr val="accent3"/>
              </a:buClr>
              <a:buSzPts val="1400"/>
              <a:buFont typeface="Arial"/>
              <a:buNone/>
              <a:defRPr sz="1400" b="0" i="0" u="none" strike="noStrike" cap="none">
                <a:solidFill>
                  <a:srgbClr val="888888"/>
                </a:solidFill>
                <a:latin typeface="Calibri"/>
                <a:ea typeface="Calibri"/>
                <a:cs typeface="Calibri"/>
                <a:sym typeface="Calibri"/>
              </a:defRPr>
            </a:lvl8pPr>
            <a:lvl9pPr marL="4114800" marR="0" lvl="8" indent="-228600" algn="l" rtl="0">
              <a:spcBef>
                <a:spcPts val="280"/>
              </a:spcBef>
              <a:spcAft>
                <a:spcPts val="0"/>
              </a:spcAft>
              <a:buClr>
                <a:schemeClr val="accent4"/>
              </a:buClr>
              <a:buSzPts val="1400"/>
              <a:buFont typeface="Arial"/>
              <a:buNone/>
              <a:defRPr sz="1400" b="0" i="0" u="none" strike="noStrike" cap="none">
                <a:solidFill>
                  <a:srgbClr val="888888"/>
                </a:solidFill>
                <a:latin typeface="Calibri"/>
                <a:ea typeface="Calibri"/>
                <a:cs typeface="Calibri"/>
                <a:sym typeface="Calibri"/>
              </a:defRPr>
            </a:lvl9pPr>
          </a:lstStyle>
          <a:p>
            <a:endParaRPr/>
          </a:p>
        </p:txBody>
      </p:sp>
      <p:sp>
        <p:nvSpPr>
          <p:cNvPr id="50" name="Google Shape;50;p7"/>
          <p:cNvSpPr txBox="1">
            <a:spLocks noGrp="1"/>
          </p:cNvSpPr>
          <p:nvPr>
            <p:ph type="dt" idx="10"/>
          </p:nvPr>
        </p:nvSpPr>
        <p:spPr>
          <a:xfrm rot="-5400000">
            <a:off x="7551351" y="1645920"/>
            <a:ext cx="2438399" cy="36576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a:solidFill>
                  <a:schemeClr val="lt2"/>
                </a:solidFill>
                <a:latin typeface="Times New Roman"/>
                <a:ea typeface="Times New Roman"/>
                <a:cs typeface="Times New Roman"/>
                <a:sym typeface="Times New Roman"/>
              </a:defRPr>
            </a:lvl1pPr>
            <a:lvl2pPr marL="457200" marR="0" lvl="1" indent="0"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2pPr>
            <a:lvl3pPr marL="914400" marR="0" lvl="2" indent="0"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3pPr>
            <a:lvl4pPr marL="1371600" marR="0" lvl="3" indent="0"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4pPr>
            <a:lvl5pPr marL="1828800" marR="0" lvl="4" indent="0"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5pPr>
            <a:lvl6pPr marL="2286000" marR="0" lvl="5" indent="0"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6pPr>
            <a:lvl7pPr marL="2743200" marR="0" lvl="6" indent="0"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7pPr>
            <a:lvl8pPr marL="3200400" marR="0" lvl="7" indent="0"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8pPr>
            <a:lvl9pPr marL="3657600" marR="0" lvl="8" indent="0"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9pPr>
          </a:lstStyle>
          <a:p>
            <a:endParaRPr/>
          </a:p>
        </p:txBody>
      </p:sp>
      <p:sp>
        <p:nvSpPr>
          <p:cNvPr id="51" name="Google Shape;51;p7"/>
          <p:cNvSpPr txBox="1">
            <a:spLocks noGrp="1"/>
          </p:cNvSpPr>
          <p:nvPr>
            <p:ph type="ftr" idx="11"/>
          </p:nvPr>
        </p:nvSpPr>
        <p:spPr>
          <a:xfrm rot="-5400000">
            <a:off x="7586910" y="4048760"/>
            <a:ext cx="2367281" cy="365760"/>
          </a:xfrm>
          <a:prstGeom prst="rect">
            <a:avLst/>
          </a:prstGeom>
          <a:noFill/>
          <a:ln>
            <a:noFill/>
          </a:ln>
        </p:spPr>
        <p:txBody>
          <a:bodyPr spcFirstLastPara="1" wrap="square" lIns="91425" tIns="91425" rIns="91425" bIns="91425" anchor="ctr" anchorCtr="0">
            <a:noAutofit/>
          </a:bodyPr>
          <a:lstStyle>
            <a:lvl1pPr marL="0" marR="0" lvl="0" indent="0" algn="r" rtl="0">
              <a:spcBef>
                <a:spcPts val="0"/>
              </a:spcBef>
              <a:spcAft>
                <a:spcPts val="0"/>
              </a:spcAft>
              <a:buSzPts val="1400"/>
              <a:buNone/>
              <a:defRPr sz="1200">
                <a:solidFill>
                  <a:schemeClr val="lt2"/>
                </a:solidFill>
                <a:latin typeface="Times New Roman"/>
                <a:ea typeface="Times New Roman"/>
                <a:cs typeface="Times New Roman"/>
                <a:sym typeface="Times New Roman"/>
              </a:defRPr>
            </a:lvl1pPr>
            <a:lvl2pPr marL="457200" marR="0" lvl="1" indent="0"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2pPr>
            <a:lvl3pPr marL="914400" marR="0" lvl="2" indent="0"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3pPr>
            <a:lvl4pPr marL="1371600" marR="0" lvl="3" indent="0"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4pPr>
            <a:lvl5pPr marL="1828800" marR="0" lvl="4" indent="0"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5pPr>
            <a:lvl6pPr marL="2286000" marR="0" lvl="5" indent="0"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6pPr>
            <a:lvl7pPr marL="2743200" marR="0" lvl="6" indent="0"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7pPr>
            <a:lvl8pPr marL="3200400" marR="0" lvl="7" indent="0"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8pPr>
            <a:lvl9pPr marL="3657600" marR="0" lvl="8" indent="0"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9pPr>
          </a:lstStyle>
          <a:p>
            <a:endParaRPr/>
          </a:p>
        </p:txBody>
      </p:sp>
      <p:sp>
        <p:nvSpPr>
          <p:cNvPr id="52" name="Google Shape;52;p7"/>
          <p:cNvSpPr>
            <a:spLocks noGrp="1"/>
          </p:cNvSpPr>
          <p:nvPr>
            <p:ph type="sldNum" idx="12"/>
          </p:nvPr>
        </p:nvSpPr>
        <p:spPr>
          <a:xfrm>
            <a:off x="8531788" y="5648960"/>
            <a:ext cx="548640" cy="396240"/>
          </a:xfrm>
          <a:prstGeom prst="bracketPair">
            <a:avLst/>
          </a:prstGeom>
          <a:noFill/>
          <a:ln w="19050" cap="flat" cmpd="sng">
            <a:solidFill>
              <a:srgbClr val="FFFFFF"/>
            </a:solidFill>
            <a:prstDash val="solid"/>
            <a:round/>
            <a:headEnd type="none" w="sm" len="sm"/>
            <a:tailEnd type="none" w="sm" len="sm"/>
          </a:ln>
        </p:spPr>
        <p:txBody>
          <a:bodyPr spcFirstLastPara="1" wrap="square" lIns="0" tIns="0" rIns="0" bIns="0" anchor="ctr" anchorCtr="0">
            <a:noAutofit/>
          </a:bodyPr>
          <a:lstStyle>
            <a:lvl1pPr marL="0" marR="0" lvl="0" indent="0" algn="ctr" rtl="0">
              <a:spcBef>
                <a:spcPts val="0"/>
              </a:spcBef>
              <a:spcAft>
                <a:spcPts val="0"/>
              </a:spcAft>
              <a:buNone/>
              <a:defRPr sz="1800">
                <a:solidFill>
                  <a:srgbClr val="FFFFFF"/>
                </a:solidFill>
                <a:latin typeface="Times New Roman"/>
                <a:ea typeface="Times New Roman"/>
                <a:cs typeface="Times New Roman"/>
                <a:sym typeface="Times New Roman"/>
              </a:defRPr>
            </a:lvl1pPr>
            <a:lvl2pPr marL="0" marR="0" lvl="1" indent="0" algn="ctr" rtl="0">
              <a:spcBef>
                <a:spcPts val="0"/>
              </a:spcBef>
              <a:spcAft>
                <a:spcPts val="0"/>
              </a:spcAft>
              <a:buNone/>
              <a:defRPr sz="1800">
                <a:solidFill>
                  <a:srgbClr val="FFFFFF"/>
                </a:solidFill>
                <a:latin typeface="Times New Roman"/>
                <a:ea typeface="Times New Roman"/>
                <a:cs typeface="Times New Roman"/>
                <a:sym typeface="Times New Roman"/>
              </a:defRPr>
            </a:lvl2pPr>
            <a:lvl3pPr marL="0" marR="0" lvl="2" indent="0" algn="ctr" rtl="0">
              <a:spcBef>
                <a:spcPts val="0"/>
              </a:spcBef>
              <a:spcAft>
                <a:spcPts val="0"/>
              </a:spcAft>
              <a:buNone/>
              <a:defRPr sz="1800">
                <a:solidFill>
                  <a:srgbClr val="FFFFFF"/>
                </a:solidFill>
                <a:latin typeface="Times New Roman"/>
                <a:ea typeface="Times New Roman"/>
                <a:cs typeface="Times New Roman"/>
                <a:sym typeface="Times New Roman"/>
              </a:defRPr>
            </a:lvl3pPr>
            <a:lvl4pPr marL="0" marR="0" lvl="3" indent="0" algn="ctr" rtl="0">
              <a:spcBef>
                <a:spcPts val="0"/>
              </a:spcBef>
              <a:spcAft>
                <a:spcPts val="0"/>
              </a:spcAft>
              <a:buNone/>
              <a:defRPr sz="1800">
                <a:solidFill>
                  <a:srgbClr val="FFFFFF"/>
                </a:solidFill>
                <a:latin typeface="Times New Roman"/>
                <a:ea typeface="Times New Roman"/>
                <a:cs typeface="Times New Roman"/>
                <a:sym typeface="Times New Roman"/>
              </a:defRPr>
            </a:lvl4pPr>
            <a:lvl5pPr marL="0" marR="0" lvl="4" indent="0" algn="ctr" rtl="0">
              <a:spcBef>
                <a:spcPts val="0"/>
              </a:spcBef>
              <a:spcAft>
                <a:spcPts val="0"/>
              </a:spcAft>
              <a:buNone/>
              <a:defRPr sz="1800">
                <a:solidFill>
                  <a:srgbClr val="FFFFFF"/>
                </a:solidFill>
                <a:latin typeface="Times New Roman"/>
                <a:ea typeface="Times New Roman"/>
                <a:cs typeface="Times New Roman"/>
                <a:sym typeface="Times New Roman"/>
              </a:defRPr>
            </a:lvl5pPr>
            <a:lvl6pPr marL="0" marR="0" lvl="5" indent="0" algn="ctr" rtl="0">
              <a:spcBef>
                <a:spcPts val="0"/>
              </a:spcBef>
              <a:spcAft>
                <a:spcPts val="0"/>
              </a:spcAft>
              <a:buNone/>
              <a:defRPr sz="1800">
                <a:solidFill>
                  <a:srgbClr val="FFFFFF"/>
                </a:solidFill>
                <a:latin typeface="Times New Roman"/>
                <a:ea typeface="Times New Roman"/>
                <a:cs typeface="Times New Roman"/>
                <a:sym typeface="Times New Roman"/>
              </a:defRPr>
            </a:lvl6pPr>
            <a:lvl7pPr marL="0" marR="0" lvl="6" indent="0" algn="ctr" rtl="0">
              <a:spcBef>
                <a:spcPts val="0"/>
              </a:spcBef>
              <a:spcAft>
                <a:spcPts val="0"/>
              </a:spcAft>
              <a:buNone/>
              <a:defRPr sz="1800">
                <a:solidFill>
                  <a:srgbClr val="FFFFFF"/>
                </a:solidFill>
                <a:latin typeface="Times New Roman"/>
                <a:ea typeface="Times New Roman"/>
                <a:cs typeface="Times New Roman"/>
                <a:sym typeface="Times New Roman"/>
              </a:defRPr>
            </a:lvl7pPr>
            <a:lvl8pPr marL="0" marR="0" lvl="7" indent="0" algn="ctr" rtl="0">
              <a:spcBef>
                <a:spcPts val="0"/>
              </a:spcBef>
              <a:spcAft>
                <a:spcPts val="0"/>
              </a:spcAft>
              <a:buNone/>
              <a:defRPr sz="1800">
                <a:solidFill>
                  <a:srgbClr val="FFFFFF"/>
                </a:solidFill>
                <a:latin typeface="Times New Roman"/>
                <a:ea typeface="Times New Roman"/>
                <a:cs typeface="Times New Roman"/>
                <a:sym typeface="Times New Roman"/>
              </a:defRPr>
            </a:lvl8pPr>
            <a:lvl9pPr marL="0" marR="0" lvl="8" indent="0" algn="ctr" rtl="0">
              <a:spcBef>
                <a:spcPts val="0"/>
              </a:spcBef>
              <a:spcAft>
                <a:spcPts val="0"/>
              </a:spcAft>
              <a:buNone/>
              <a:defRPr sz="1800">
                <a:solidFill>
                  <a:srgbClr val="FFFFFF"/>
                </a:solidFill>
                <a:latin typeface="Times New Roman"/>
                <a:ea typeface="Times New Roman"/>
                <a:cs typeface="Times New Roman"/>
                <a:sym typeface="Times New Roman"/>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53"/>
        <p:cNvGrpSpPr/>
        <p:nvPr/>
      </p:nvGrpSpPr>
      <p:grpSpPr>
        <a:xfrm>
          <a:off x="0" y="0"/>
          <a:ext cx="0" cy="0"/>
          <a:chOff x="0" y="0"/>
          <a:chExt cx="0" cy="0"/>
        </a:xfrm>
      </p:grpSpPr>
      <p:sp>
        <p:nvSpPr>
          <p:cNvPr id="54" name="Google Shape;54;p8"/>
          <p:cNvSpPr txBox="1">
            <a:spLocks noGrp="1"/>
          </p:cNvSpPr>
          <p:nvPr>
            <p:ph type="title"/>
          </p:nvPr>
        </p:nvSpPr>
        <p:spPr>
          <a:xfrm>
            <a:off x="457200" y="274638"/>
            <a:ext cx="7620000" cy="11430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Clr>
                <a:schemeClr val="dk2"/>
              </a:buClr>
              <a:buSzPts val="1400"/>
              <a:buFont typeface="Cambria"/>
              <a:buNone/>
              <a:defRPr sz="4600" b="0" i="0" u="none" strike="noStrike" cap="none">
                <a:solidFill>
                  <a:schemeClr val="dk2"/>
                </a:solidFill>
                <a:latin typeface="Cambria"/>
                <a:ea typeface="Cambria"/>
                <a:cs typeface="Cambria"/>
                <a:sym typeface="Cambria"/>
              </a:defRPr>
            </a:lvl1pPr>
            <a:lvl2pPr lvl="1" indent="0">
              <a:spcBef>
                <a:spcPts val="0"/>
              </a:spcBef>
              <a:spcAft>
                <a:spcPts val="0"/>
              </a:spcAft>
              <a:buSzPts val="1400"/>
              <a:buNone/>
              <a:defRPr sz="1800"/>
            </a:lvl2pPr>
            <a:lvl3pPr lvl="2" indent="0">
              <a:spcBef>
                <a:spcPts val="0"/>
              </a:spcBef>
              <a:spcAft>
                <a:spcPts val="0"/>
              </a:spcAft>
              <a:buSzPts val="1400"/>
              <a:buNone/>
              <a:defRPr sz="1800"/>
            </a:lvl3pPr>
            <a:lvl4pPr lvl="3" indent="0">
              <a:spcBef>
                <a:spcPts val="0"/>
              </a:spcBef>
              <a:spcAft>
                <a:spcPts val="0"/>
              </a:spcAft>
              <a:buSzPts val="1400"/>
              <a:buNone/>
              <a:defRPr sz="1800"/>
            </a:lvl4pPr>
            <a:lvl5pPr lvl="4" indent="0">
              <a:spcBef>
                <a:spcPts val="0"/>
              </a:spcBef>
              <a:spcAft>
                <a:spcPts val="0"/>
              </a:spcAft>
              <a:buSzPts val="1400"/>
              <a:buNone/>
              <a:defRPr sz="1800"/>
            </a:lvl5pPr>
            <a:lvl6pPr lvl="5" indent="0">
              <a:spcBef>
                <a:spcPts val="0"/>
              </a:spcBef>
              <a:spcAft>
                <a:spcPts val="0"/>
              </a:spcAft>
              <a:buSzPts val="1400"/>
              <a:buNone/>
              <a:defRPr sz="1800"/>
            </a:lvl6pPr>
            <a:lvl7pPr lvl="6" indent="0">
              <a:spcBef>
                <a:spcPts val="0"/>
              </a:spcBef>
              <a:spcAft>
                <a:spcPts val="0"/>
              </a:spcAft>
              <a:buSzPts val="1400"/>
              <a:buNone/>
              <a:defRPr sz="1800"/>
            </a:lvl7pPr>
            <a:lvl8pPr lvl="7" indent="0">
              <a:spcBef>
                <a:spcPts val="0"/>
              </a:spcBef>
              <a:spcAft>
                <a:spcPts val="0"/>
              </a:spcAft>
              <a:buSzPts val="1400"/>
              <a:buNone/>
              <a:defRPr sz="1800"/>
            </a:lvl8pPr>
            <a:lvl9pPr lvl="8" indent="0">
              <a:spcBef>
                <a:spcPts val="0"/>
              </a:spcBef>
              <a:spcAft>
                <a:spcPts val="0"/>
              </a:spcAft>
              <a:buSzPts val="1400"/>
              <a:buNone/>
              <a:defRPr sz="1800"/>
            </a:lvl9pPr>
          </a:lstStyle>
          <a:p>
            <a:endParaRPr/>
          </a:p>
        </p:txBody>
      </p:sp>
      <p:sp>
        <p:nvSpPr>
          <p:cNvPr id="55" name="Google Shape;55;p8"/>
          <p:cNvSpPr txBox="1">
            <a:spLocks noGrp="1"/>
          </p:cNvSpPr>
          <p:nvPr>
            <p:ph type="body" idx="1"/>
          </p:nvPr>
        </p:nvSpPr>
        <p:spPr>
          <a:xfrm>
            <a:off x="457200" y="1535113"/>
            <a:ext cx="3657600" cy="639762"/>
          </a:xfrm>
          <a:prstGeom prst="rect">
            <a:avLst/>
          </a:prstGeom>
          <a:noFill/>
          <a:ln>
            <a:noFill/>
          </a:ln>
        </p:spPr>
        <p:txBody>
          <a:bodyPr spcFirstLastPara="1" wrap="square" lIns="91425" tIns="91425" rIns="91425" bIns="91425" anchor="b" anchorCtr="0">
            <a:noAutofit/>
          </a:bodyPr>
          <a:lstStyle>
            <a:lvl1pPr marL="457200" marR="0" lvl="0" indent="-228600" algn="ctr" rtl="0">
              <a:spcBef>
                <a:spcPts val="400"/>
              </a:spcBef>
              <a:spcAft>
                <a:spcPts val="0"/>
              </a:spcAft>
              <a:buClr>
                <a:schemeClr val="accent1"/>
              </a:buClr>
              <a:buSzPts val="2200"/>
              <a:buFont typeface="Arial"/>
              <a:buNone/>
              <a:defRPr sz="2000" b="1" i="0" u="none" strike="noStrike" cap="none">
                <a:solidFill>
                  <a:schemeClr val="dk2"/>
                </a:solidFill>
                <a:latin typeface="Calibri"/>
                <a:ea typeface="Calibri"/>
                <a:cs typeface="Calibri"/>
                <a:sym typeface="Calibri"/>
              </a:defRPr>
            </a:lvl1pPr>
            <a:lvl2pPr marL="914400" marR="0" lvl="1" indent="-228600" algn="l" rtl="0">
              <a:spcBef>
                <a:spcPts val="400"/>
              </a:spcBef>
              <a:spcAft>
                <a:spcPts val="0"/>
              </a:spcAft>
              <a:buClr>
                <a:schemeClr val="accent2"/>
              </a:buClr>
              <a:buSzPts val="2000"/>
              <a:buFont typeface="Arial"/>
              <a:buNone/>
              <a:defRPr sz="2000" b="1" i="0" u="none" strike="noStrike" cap="none">
                <a:solidFill>
                  <a:schemeClr val="dk1"/>
                </a:solidFill>
                <a:latin typeface="Calibri"/>
                <a:ea typeface="Calibri"/>
                <a:cs typeface="Calibri"/>
                <a:sym typeface="Calibri"/>
              </a:defRPr>
            </a:lvl2pPr>
            <a:lvl3pPr marL="1371600" marR="0" lvl="2" indent="-228600" algn="l" rtl="0">
              <a:spcBef>
                <a:spcPts val="360"/>
              </a:spcBef>
              <a:spcAft>
                <a:spcPts val="0"/>
              </a:spcAft>
              <a:buClr>
                <a:schemeClr val="accent3"/>
              </a:buClr>
              <a:buSzPts val="1800"/>
              <a:buFont typeface="Arial"/>
              <a:buNone/>
              <a:defRPr sz="1800" b="1" i="0" u="none" strike="noStrike" cap="none">
                <a:solidFill>
                  <a:schemeClr val="dk1"/>
                </a:solidFill>
                <a:latin typeface="Calibri"/>
                <a:ea typeface="Calibri"/>
                <a:cs typeface="Calibri"/>
                <a:sym typeface="Calibri"/>
              </a:defRPr>
            </a:lvl3pPr>
            <a:lvl4pPr marL="1828800" marR="0" lvl="3" indent="-228600" algn="l" rtl="0">
              <a:spcBef>
                <a:spcPts val="320"/>
              </a:spcBef>
              <a:spcAft>
                <a:spcPts val="0"/>
              </a:spcAft>
              <a:buClr>
                <a:schemeClr val="accent4"/>
              </a:buClr>
              <a:buSzPts val="1600"/>
              <a:buFont typeface="Arial"/>
              <a:buNone/>
              <a:defRPr sz="1600" b="1" i="0" u="none" strike="noStrike" cap="none">
                <a:solidFill>
                  <a:schemeClr val="dk1"/>
                </a:solidFill>
                <a:latin typeface="Calibri"/>
                <a:ea typeface="Calibri"/>
                <a:cs typeface="Calibri"/>
                <a:sym typeface="Calibri"/>
              </a:defRPr>
            </a:lvl4pPr>
            <a:lvl5pPr marL="2286000" marR="0" lvl="4" indent="-228600" algn="l" rtl="0">
              <a:spcBef>
                <a:spcPts val="320"/>
              </a:spcBef>
              <a:spcAft>
                <a:spcPts val="0"/>
              </a:spcAft>
              <a:buClr>
                <a:schemeClr val="accent5"/>
              </a:buClr>
              <a:buSzPts val="1400"/>
              <a:buFont typeface="Arial"/>
              <a:buNone/>
              <a:defRPr sz="1600" b="1" i="0" u="none" strike="noStrike" cap="none">
                <a:solidFill>
                  <a:schemeClr val="dk1"/>
                </a:solidFill>
                <a:latin typeface="Calibri"/>
                <a:ea typeface="Calibri"/>
                <a:cs typeface="Calibri"/>
                <a:sym typeface="Calibri"/>
              </a:defRPr>
            </a:lvl5pPr>
            <a:lvl6pPr marL="2743200" marR="0" lvl="5" indent="-228600" algn="l" rtl="0">
              <a:spcBef>
                <a:spcPts val="320"/>
              </a:spcBef>
              <a:spcAft>
                <a:spcPts val="0"/>
              </a:spcAft>
              <a:buClr>
                <a:schemeClr val="accent1"/>
              </a:buClr>
              <a:buSzPts val="1400"/>
              <a:buFont typeface="Arial"/>
              <a:buNone/>
              <a:defRPr sz="1600" b="1" i="0" u="none" strike="noStrike" cap="none">
                <a:solidFill>
                  <a:schemeClr val="dk1"/>
                </a:solidFill>
                <a:latin typeface="Calibri"/>
                <a:ea typeface="Calibri"/>
                <a:cs typeface="Calibri"/>
                <a:sym typeface="Calibri"/>
              </a:defRPr>
            </a:lvl6pPr>
            <a:lvl7pPr marL="3200400" marR="0" lvl="6" indent="-228600" algn="l" rtl="0">
              <a:spcBef>
                <a:spcPts val="320"/>
              </a:spcBef>
              <a:spcAft>
                <a:spcPts val="0"/>
              </a:spcAft>
              <a:buClr>
                <a:schemeClr val="accent2"/>
              </a:buClr>
              <a:buSzPts val="1400"/>
              <a:buFont typeface="Arial"/>
              <a:buNone/>
              <a:defRPr sz="1600" b="1" i="0" u="none" strike="noStrike" cap="none">
                <a:solidFill>
                  <a:schemeClr val="dk1"/>
                </a:solidFill>
                <a:latin typeface="Calibri"/>
                <a:ea typeface="Calibri"/>
                <a:cs typeface="Calibri"/>
                <a:sym typeface="Calibri"/>
              </a:defRPr>
            </a:lvl7pPr>
            <a:lvl8pPr marL="3657600" marR="0" lvl="7" indent="-228600" algn="l" rtl="0">
              <a:spcBef>
                <a:spcPts val="320"/>
              </a:spcBef>
              <a:spcAft>
                <a:spcPts val="0"/>
              </a:spcAft>
              <a:buClr>
                <a:schemeClr val="accent3"/>
              </a:buClr>
              <a:buSzPts val="1400"/>
              <a:buFont typeface="Arial"/>
              <a:buNone/>
              <a:defRPr sz="1600" b="1" i="0" u="none" strike="noStrike" cap="none">
                <a:solidFill>
                  <a:schemeClr val="dk1"/>
                </a:solidFill>
                <a:latin typeface="Calibri"/>
                <a:ea typeface="Calibri"/>
                <a:cs typeface="Calibri"/>
                <a:sym typeface="Calibri"/>
              </a:defRPr>
            </a:lvl8pPr>
            <a:lvl9pPr marL="4114800" marR="0" lvl="8" indent="-228600" algn="l" rtl="0">
              <a:spcBef>
                <a:spcPts val="320"/>
              </a:spcBef>
              <a:spcAft>
                <a:spcPts val="0"/>
              </a:spcAft>
              <a:buClr>
                <a:schemeClr val="accent4"/>
              </a:buClr>
              <a:buSzPts val="1400"/>
              <a:buFont typeface="Arial"/>
              <a:buNone/>
              <a:defRPr sz="1600" b="1" i="0" u="none" strike="noStrike" cap="none">
                <a:solidFill>
                  <a:schemeClr val="dk1"/>
                </a:solidFill>
                <a:latin typeface="Calibri"/>
                <a:ea typeface="Calibri"/>
                <a:cs typeface="Calibri"/>
                <a:sym typeface="Calibri"/>
              </a:defRPr>
            </a:lvl9pPr>
          </a:lstStyle>
          <a:p>
            <a:endParaRPr/>
          </a:p>
        </p:txBody>
      </p:sp>
      <p:sp>
        <p:nvSpPr>
          <p:cNvPr id="56" name="Google Shape;56;p8"/>
          <p:cNvSpPr txBox="1">
            <a:spLocks noGrp="1"/>
          </p:cNvSpPr>
          <p:nvPr>
            <p:ph type="body" idx="2"/>
          </p:nvPr>
        </p:nvSpPr>
        <p:spPr>
          <a:xfrm>
            <a:off x="457200" y="2174875"/>
            <a:ext cx="3657600" cy="3951288"/>
          </a:xfrm>
          <a:prstGeom prst="rect">
            <a:avLst/>
          </a:prstGeom>
          <a:noFill/>
          <a:ln>
            <a:noFill/>
          </a:ln>
        </p:spPr>
        <p:txBody>
          <a:bodyPr spcFirstLastPara="1" wrap="square" lIns="91425" tIns="91425" rIns="91425" bIns="91425" anchor="t" anchorCtr="0">
            <a:noAutofit/>
          </a:bodyPr>
          <a:lstStyle>
            <a:lvl1pPr marL="457200" marR="0" lvl="0" indent="-381000" algn="l" rtl="0">
              <a:spcBef>
                <a:spcPts val="480"/>
              </a:spcBef>
              <a:spcAft>
                <a:spcPts val="0"/>
              </a:spcAft>
              <a:buClr>
                <a:schemeClr val="accent1"/>
              </a:buClr>
              <a:buSzPts val="2400"/>
              <a:buFont typeface="Arial"/>
              <a:buChar char="•"/>
              <a:defRPr sz="2400" b="0" i="0" u="none" strike="noStrike" cap="none">
                <a:solidFill>
                  <a:schemeClr val="dk1"/>
                </a:solidFill>
                <a:latin typeface="Calibri"/>
                <a:ea typeface="Calibri"/>
                <a:cs typeface="Calibri"/>
                <a:sym typeface="Calibri"/>
              </a:defRPr>
            </a:lvl1pPr>
            <a:lvl2pPr marL="914400" marR="0" lvl="1" indent="-355600" algn="l" rtl="0">
              <a:spcBef>
                <a:spcPts val="400"/>
              </a:spcBef>
              <a:spcAft>
                <a:spcPts val="0"/>
              </a:spcAft>
              <a:buClr>
                <a:schemeClr val="accent2"/>
              </a:buClr>
              <a:buSzPts val="2000"/>
              <a:buFont typeface="Arial"/>
              <a:buChar char="•"/>
              <a:defRPr sz="2000" b="0" i="0" u="none" strike="noStrike" cap="none">
                <a:solidFill>
                  <a:schemeClr val="dk1"/>
                </a:solidFill>
                <a:latin typeface="Calibri"/>
                <a:ea typeface="Calibri"/>
                <a:cs typeface="Calibri"/>
                <a:sym typeface="Calibri"/>
              </a:defRPr>
            </a:lvl2pPr>
            <a:lvl3pPr marL="1371600" marR="0" lvl="2" indent="-342900" algn="l" rtl="0">
              <a:spcBef>
                <a:spcPts val="360"/>
              </a:spcBef>
              <a:spcAft>
                <a:spcPts val="0"/>
              </a:spcAft>
              <a:buClr>
                <a:schemeClr val="accent3"/>
              </a:buClr>
              <a:buSzPts val="1800"/>
              <a:buFont typeface="Arial"/>
              <a:buChar char="•"/>
              <a:defRPr sz="1800" b="0" i="0" u="none" strike="noStrike" cap="none">
                <a:solidFill>
                  <a:schemeClr val="dk1"/>
                </a:solidFill>
                <a:latin typeface="Calibri"/>
                <a:ea typeface="Calibri"/>
                <a:cs typeface="Calibri"/>
                <a:sym typeface="Calibri"/>
              </a:defRPr>
            </a:lvl3pPr>
            <a:lvl4pPr marL="1828800" marR="0" lvl="3" indent="-330200" algn="l" rtl="0">
              <a:spcBef>
                <a:spcPts val="320"/>
              </a:spcBef>
              <a:spcAft>
                <a:spcPts val="0"/>
              </a:spcAft>
              <a:buClr>
                <a:schemeClr val="accent4"/>
              </a:buClr>
              <a:buSzPts val="1600"/>
              <a:buFont typeface="Arial"/>
              <a:buChar char="•"/>
              <a:defRPr sz="1600" b="0" i="0" u="none" strike="noStrike" cap="none">
                <a:solidFill>
                  <a:schemeClr val="dk1"/>
                </a:solidFill>
                <a:latin typeface="Calibri"/>
                <a:ea typeface="Calibri"/>
                <a:cs typeface="Calibri"/>
                <a:sym typeface="Calibri"/>
              </a:defRPr>
            </a:lvl4pPr>
            <a:lvl5pPr marL="2286000" marR="0" lvl="4" indent="-330200" algn="l" rtl="0">
              <a:spcBef>
                <a:spcPts val="320"/>
              </a:spcBef>
              <a:spcAft>
                <a:spcPts val="0"/>
              </a:spcAft>
              <a:buClr>
                <a:schemeClr val="accent5"/>
              </a:buClr>
              <a:buSzPts val="1600"/>
              <a:buFont typeface="Arial"/>
              <a:buChar char="•"/>
              <a:defRPr sz="1600" b="0" i="0" u="none" strike="noStrike" cap="none">
                <a:solidFill>
                  <a:schemeClr val="dk1"/>
                </a:solidFill>
                <a:latin typeface="Calibri"/>
                <a:ea typeface="Calibri"/>
                <a:cs typeface="Calibri"/>
                <a:sym typeface="Calibri"/>
              </a:defRPr>
            </a:lvl5pPr>
            <a:lvl6pPr marL="2743200" marR="0" lvl="5" indent="-330200" algn="l" rtl="0">
              <a:spcBef>
                <a:spcPts val="320"/>
              </a:spcBef>
              <a:spcAft>
                <a:spcPts val="0"/>
              </a:spcAft>
              <a:buClr>
                <a:schemeClr val="accent1"/>
              </a:buClr>
              <a:buSzPts val="1600"/>
              <a:buFont typeface="Arial"/>
              <a:buChar char="•"/>
              <a:defRPr sz="1600" b="0" i="0" u="none" strike="noStrike" cap="none">
                <a:solidFill>
                  <a:schemeClr val="dk1"/>
                </a:solidFill>
                <a:latin typeface="Calibri"/>
                <a:ea typeface="Calibri"/>
                <a:cs typeface="Calibri"/>
                <a:sym typeface="Calibri"/>
              </a:defRPr>
            </a:lvl6pPr>
            <a:lvl7pPr marL="3200400" marR="0" lvl="6" indent="-330200" algn="l" rtl="0">
              <a:spcBef>
                <a:spcPts val="320"/>
              </a:spcBef>
              <a:spcAft>
                <a:spcPts val="0"/>
              </a:spcAft>
              <a:buClr>
                <a:schemeClr val="accent2"/>
              </a:buClr>
              <a:buSzPts val="1600"/>
              <a:buFont typeface="Arial"/>
              <a:buChar char="•"/>
              <a:defRPr sz="1600" b="0" i="0" u="none" strike="noStrike" cap="none">
                <a:solidFill>
                  <a:schemeClr val="dk1"/>
                </a:solidFill>
                <a:latin typeface="Calibri"/>
                <a:ea typeface="Calibri"/>
                <a:cs typeface="Calibri"/>
                <a:sym typeface="Calibri"/>
              </a:defRPr>
            </a:lvl7pPr>
            <a:lvl8pPr marL="3657600" marR="0" lvl="7" indent="-330200" algn="l" rtl="0">
              <a:spcBef>
                <a:spcPts val="320"/>
              </a:spcBef>
              <a:spcAft>
                <a:spcPts val="0"/>
              </a:spcAft>
              <a:buClr>
                <a:schemeClr val="accent3"/>
              </a:buClr>
              <a:buSzPts val="1600"/>
              <a:buFont typeface="Arial"/>
              <a:buChar char="•"/>
              <a:defRPr sz="1600" b="0" i="0" u="none" strike="noStrike" cap="none">
                <a:solidFill>
                  <a:schemeClr val="dk1"/>
                </a:solidFill>
                <a:latin typeface="Calibri"/>
                <a:ea typeface="Calibri"/>
                <a:cs typeface="Calibri"/>
                <a:sym typeface="Calibri"/>
              </a:defRPr>
            </a:lvl8pPr>
            <a:lvl9pPr marL="4114800" marR="0" lvl="8" indent="-330200" algn="l" rtl="0">
              <a:spcBef>
                <a:spcPts val="320"/>
              </a:spcBef>
              <a:spcAft>
                <a:spcPts val="0"/>
              </a:spcAft>
              <a:buClr>
                <a:schemeClr val="accent4"/>
              </a:buClr>
              <a:buSzPts val="1600"/>
              <a:buFont typeface="Arial"/>
              <a:buChar char="•"/>
              <a:defRPr sz="1600" b="0" i="0" u="none" strike="noStrike" cap="none">
                <a:solidFill>
                  <a:schemeClr val="dk1"/>
                </a:solidFill>
                <a:latin typeface="Calibri"/>
                <a:ea typeface="Calibri"/>
                <a:cs typeface="Calibri"/>
                <a:sym typeface="Calibri"/>
              </a:defRPr>
            </a:lvl9pPr>
          </a:lstStyle>
          <a:p>
            <a:endParaRPr/>
          </a:p>
        </p:txBody>
      </p:sp>
      <p:sp>
        <p:nvSpPr>
          <p:cNvPr id="57" name="Google Shape;57;p8"/>
          <p:cNvSpPr txBox="1">
            <a:spLocks noGrp="1"/>
          </p:cNvSpPr>
          <p:nvPr>
            <p:ph type="body" idx="3"/>
          </p:nvPr>
        </p:nvSpPr>
        <p:spPr>
          <a:xfrm>
            <a:off x="4419600" y="1535113"/>
            <a:ext cx="3657600" cy="639762"/>
          </a:xfrm>
          <a:prstGeom prst="rect">
            <a:avLst/>
          </a:prstGeom>
          <a:noFill/>
          <a:ln>
            <a:noFill/>
          </a:ln>
        </p:spPr>
        <p:txBody>
          <a:bodyPr spcFirstLastPara="1" wrap="square" lIns="91425" tIns="91425" rIns="91425" bIns="91425" anchor="b" anchorCtr="0">
            <a:noAutofit/>
          </a:bodyPr>
          <a:lstStyle>
            <a:lvl1pPr marL="457200" marR="0" lvl="0" indent="-228600" algn="ctr" rtl="0">
              <a:spcBef>
                <a:spcPts val="400"/>
              </a:spcBef>
              <a:spcAft>
                <a:spcPts val="0"/>
              </a:spcAft>
              <a:buClr>
                <a:schemeClr val="accent1"/>
              </a:buClr>
              <a:buSzPts val="2200"/>
              <a:buFont typeface="Arial"/>
              <a:buNone/>
              <a:defRPr sz="2000" b="1" i="0" u="none" strike="noStrike" cap="none">
                <a:solidFill>
                  <a:schemeClr val="dk2"/>
                </a:solidFill>
                <a:latin typeface="Calibri"/>
                <a:ea typeface="Calibri"/>
                <a:cs typeface="Calibri"/>
                <a:sym typeface="Calibri"/>
              </a:defRPr>
            </a:lvl1pPr>
            <a:lvl2pPr marL="914400" marR="0" lvl="1" indent="-228600" algn="l" rtl="0">
              <a:spcBef>
                <a:spcPts val="400"/>
              </a:spcBef>
              <a:spcAft>
                <a:spcPts val="0"/>
              </a:spcAft>
              <a:buClr>
                <a:schemeClr val="accent2"/>
              </a:buClr>
              <a:buSzPts val="2000"/>
              <a:buFont typeface="Arial"/>
              <a:buNone/>
              <a:defRPr sz="2000" b="1" i="0" u="none" strike="noStrike" cap="none">
                <a:solidFill>
                  <a:schemeClr val="dk1"/>
                </a:solidFill>
                <a:latin typeface="Calibri"/>
                <a:ea typeface="Calibri"/>
                <a:cs typeface="Calibri"/>
                <a:sym typeface="Calibri"/>
              </a:defRPr>
            </a:lvl2pPr>
            <a:lvl3pPr marL="1371600" marR="0" lvl="2" indent="-228600" algn="l" rtl="0">
              <a:spcBef>
                <a:spcPts val="360"/>
              </a:spcBef>
              <a:spcAft>
                <a:spcPts val="0"/>
              </a:spcAft>
              <a:buClr>
                <a:schemeClr val="accent3"/>
              </a:buClr>
              <a:buSzPts val="1800"/>
              <a:buFont typeface="Arial"/>
              <a:buNone/>
              <a:defRPr sz="1800" b="1" i="0" u="none" strike="noStrike" cap="none">
                <a:solidFill>
                  <a:schemeClr val="dk1"/>
                </a:solidFill>
                <a:latin typeface="Calibri"/>
                <a:ea typeface="Calibri"/>
                <a:cs typeface="Calibri"/>
                <a:sym typeface="Calibri"/>
              </a:defRPr>
            </a:lvl3pPr>
            <a:lvl4pPr marL="1828800" marR="0" lvl="3" indent="-228600" algn="l" rtl="0">
              <a:spcBef>
                <a:spcPts val="320"/>
              </a:spcBef>
              <a:spcAft>
                <a:spcPts val="0"/>
              </a:spcAft>
              <a:buClr>
                <a:schemeClr val="accent4"/>
              </a:buClr>
              <a:buSzPts val="1600"/>
              <a:buFont typeface="Arial"/>
              <a:buNone/>
              <a:defRPr sz="1600" b="1" i="0" u="none" strike="noStrike" cap="none">
                <a:solidFill>
                  <a:schemeClr val="dk1"/>
                </a:solidFill>
                <a:latin typeface="Calibri"/>
                <a:ea typeface="Calibri"/>
                <a:cs typeface="Calibri"/>
                <a:sym typeface="Calibri"/>
              </a:defRPr>
            </a:lvl4pPr>
            <a:lvl5pPr marL="2286000" marR="0" lvl="4" indent="-228600" algn="l" rtl="0">
              <a:spcBef>
                <a:spcPts val="320"/>
              </a:spcBef>
              <a:spcAft>
                <a:spcPts val="0"/>
              </a:spcAft>
              <a:buClr>
                <a:schemeClr val="accent5"/>
              </a:buClr>
              <a:buSzPts val="1400"/>
              <a:buFont typeface="Arial"/>
              <a:buNone/>
              <a:defRPr sz="1600" b="1" i="0" u="none" strike="noStrike" cap="none">
                <a:solidFill>
                  <a:schemeClr val="dk1"/>
                </a:solidFill>
                <a:latin typeface="Calibri"/>
                <a:ea typeface="Calibri"/>
                <a:cs typeface="Calibri"/>
                <a:sym typeface="Calibri"/>
              </a:defRPr>
            </a:lvl5pPr>
            <a:lvl6pPr marL="2743200" marR="0" lvl="5" indent="-228600" algn="l" rtl="0">
              <a:spcBef>
                <a:spcPts val="320"/>
              </a:spcBef>
              <a:spcAft>
                <a:spcPts val="0"/>
              </a:spcAft>
              <a:buClr>
                <a:schemeClr val="accent1"/>
              </a:buClr>
              <a:buSzPts val="1400"/>
              <a:buFont typeface="Arial"/>
              <a:buNone/>
              <a:defRPr sz="1600" b="1" i="0" u="none" strike="noStrike" cap="none">
                <a:solidFill>
                  <a:schemeClr val="dk1"/>
                </a:solidFill>
                <a:latin typeface="Calibri"/>
                <a:ea typeface="Calibri"/>
                <a:cs typeface="Calibri"/>
                <a:sym typeface="Calibri"/>
              </a:defRPr>
            </a:lvl6pPr>
            <a:lvl7pPr marL="3200400" marR="0" lvl="6" indent="-228600" algn="l" rtl="0">
              <a:spcBef>
                <a:spcPts val="320"/>
              </a:spcBef>
              <a:spcAft>
                <a:spcPts val="0"/>
              </a:spcAft>
              <a:buClr>
                <a:schemeClr val="accent2"/>
              </a:buClr>
              <a:buSzPts val="1400"/>
              <a:buFont typeface="Arial"/>
              <a:buNone/>
              <a:defRPr sz="1600" b="1" i="0" u="none" strike="noStrike" cap="none">
                <a:solidFill>
                  <a:schemeClr val="dk1"/>
                </a:solidFill>
                <a:latin typeface="Calibri"/>
                <a:ea typeface="Calibri"/>
                <a:cs typeface="Calibri"/>
                <a:sym typeface="Calibri"/>
              </a:defRPr>
            </a:lvl7pPr>
            <a:lvl8pPr marL="3657600" marR="0" lvl="7" indent="-228600" algn="l" rtl="0">
              <a:spcBef>
                <a:spcPts val="320"/>
              </a:spcBef>
              <a:spcAft>
                <a:spcPts val="0"/>
              </a:spcAft>
              <a:buClr>
                <a:schemeClr val="accent3"/>
              </a:buClr>
              <a:buSzPts val="1400"/>
              <a:buFont typeface="Arial"/>
              <a:buNone/>
              <a:defRPr sz="1600" b="1" i="0" u="none" strike="noStrike" cap="none">
                <a:solidFill>
                  <a:schemeClr val="dk1"/>
                </a:solidFill>
                <a:latin typeface="Calibri"/>
                <a:ea typeface="Calibri"/>
                <a:cs typeface="Calibri"/>
                <a:sym typeface="Calibri"/>
              </a:defRPr>
            </a:lvl8pPr>
            <a:lvl9pPr marL="4114800" marR="0" lvl="8" indent="-228600" algn="l" rtl="0">
              <a:spcBef>
                <a:spcPts val="320"/>
              </a:spcBef>
              <a:spcAft>
                <a:spcPts val="0"/>
              </a:spcAft>
              <a:buClr>
                <a:schemeClr val="accent4"/>
              </a:buClr>
              <a:buSzPts val="1400"/>
              <a:buFont typeface="Arial"/>
              <a:buNone/>
              <a:defRPr sz="1600" b="1" i="0" u="none" strike="noStrike" cap="none">
                <a:solidFill>
                  <a:schemeClr val="dk1"/>
                </a:solidFill>
                <a:latin typeface="Calibri"/>
                <a:ea typeface="Calibri"/>
                <a:cs typeface="Calibri"/>
                <a:sym typeface="Calibri"/>
              </a:defRPr>
            </a:lvl9pPr>
          </a:lstStyle>
          <a:p>
            <a:endParaRPr/>
          </a:p>
        </p:txBody>
      </p:sp>
      <p:sp>
        <p:nvSpPr>
          <p:cNvPr id="58" name="Google Shape;58;p8"/>
          <p:cNvSpPr txBox="1">
            <a:spLocks noGrp="1"/>
          </p:cNvSpPr>
          <p:nvPr>
            <p:ph type="body" idx="4"/>
          </p:nvPr>
        </p:nvSpPr>
        <p:spPr>
          <a:xfrm>
            <a:off x="4419600" y="2174875"/>
            <a:ext cx="3657600" cy="3951288"/>
          </a:xfrm>
          <a:prstGeom prst="rect">
            <a:avLst/>
          </a:prstGeom>
          <a:noFill/>
          <a:ln>
            <a:noFill/>
          </a:ln>
        </p:spPr>
        <p:txBody>
          <a:bodyPr spcFirstLastPara="1" wrap="square" lIns="91425" tIns="91425" rIns="91425" bIns="91425" anchor="t" anchorCtr="0">
            <a:noAutofit/>
          </a:bodyPr>
          <a:lstStyle>
            <a:lvl1pPr marL="457200" marR="0" lvl="0" indent="-381000" algn="l" rtl="0">
              <a:spcBef>
                <a:spcPts val="480"/>
              </a:spcBef>
              <a:spcAft>
                <a:spcPts val="0"/>
              </a:spcAft>
              <a:buClr>
                <a:schemeClr val="accent1"/>
              </a:buClr>
              <a:buSzPts val="2400"/>
              <a:buFont typeface="Arial"/>
              <a:buChar char="•"/>
              <a:defRPr sz="2400" b="0" i="0" u="none" strike="noStrike" cap="none">
                <a:solidFill>
                  <a:schemeClr val="dk1"/>
                </a:solidFill>
                <a:latin typeface="Calibri"/>
                <a:ea typeface="Calibri"/>
                <a:cs typeface="Calibri"/>
                <a:sym typeface="Calibri"/>
              </a:defRPr>
            </a:lvl1pPr>
            <a:lvl2pPr marL="914400" marR="0" lvl="1" indent="-355600" algn="l" rtl="0">
              <a:spcBef>
                <a:spcPts val="400"/>
              </a:spcBef>
              <a:spcAft>
                <a:spcPts val="0"/>
              </a:spcAft>
              <a:buClr>
                <a:schemeClr val="accent2"/>
              </a:buClr>
              <a:buSzPts val="2000"/>
              <a:buFont typeface="Arial"/>
              <a:buChar char="•"/>
              <a:defRPr sz="2000" b="0" i="0" u="none" strike="noStrike" cap="none">
                <a:solidFill>
                  <a:schemeClr val="dk1"/>
                </a:solidFill>
                <a:latin typeface="Calibri"/>
                <a:ea typeface="Calibri"/>
                <a:cs typeface="Calibri"/>
                <a:sym typeface="Calibri"/>
              </a:defRPr>
            </a:lvl2pPr>
            <a:lvl3pPr marL="1371600" marR="0" lvl="2" indent="-342900" algn="l" rtl="0">
              <a:spcBef>
                <a:spcPts val="360"/>
              </a:spcBef>
              <a:spcAft>
                <a:spcPts val="0"/>
              </a:spcAft>
              <a:buClr>
                <a:schemeClr val="accent3"/>
              </a:buClr>
              <a:buSzPts val="1800"/>
              <a:buFont typeface="Arial"/>
              <a:buChar char="•"/>
              <a:defRPr sz="1800" b="0" i="0" u="none" strike="noStrike" cap="none">
                <a:solidFill>
                  <a:schemeClr val="dk1"/>
                </a:solidFill>
                <a:latin typeface="Calibri"/>
                <a:ea typeface="Calibri"/>
                <a:cs typeface="Calibri"/>
                <a:sym typeface="Calibri"/>
              </a:defRPr>
            </a:lvl3pPr>
            <a:lvl4pPr marL="1828800" marR="0" lvl="3" indent="-330200" algn="l" rtl="0">
              <a:spcBef>
                <a:spcPts val="320"/>
              </a:spcBef>
              <a:spcAft>
                <a:spcPts val="0"/>
              </a:spcAft>
              <a:buClr>
                <a:schemeClr val="accent4"/>
              </a:buClr>
              <a:buSzPts val="1600"/>
              <a:buFont typeface="Arial"/>
              <a:buChar char="•"/>
              <a:defRPr sz="1600" b="0" i="0" u="none" strike="noStrike" cap="none">
                <a:solidFill>
                  <a:schemeClr val="dk1"/>
                </a:solidFill>
                <a:latin typeface="Calibri"/>
                <a:ea typeface="Calibri"/>
                <a:cs typeface="Calibri"/>
                <a:sym typeface="Calibri"/>
              </a:defRPr>
            </a:lvl4pPr>
            <a:lvl5pPr marL="2286000" marR="0" lvl="4" indent="-330200" algn="l" rtl="0">
              <a:spcBef>
                <a:spcPts val="320"/>
              </a:spcBef>
              <a:spcAft>
                <a:spcPts val="0"/>
              </a:spcAft>
              <a:buClr>
                <a:schemeClr val="accent5"/>
              </a:buClr>
              <a:buSzPts val="1600"/>
              <a:buFont typeface="Arial"/>
              <a:buChar char="•"/>
              <a:defRPr sz="1600" b="0" i="0" u="none" strike="noStrike" cap="none">
                <a:solidFill>
                  <a:schemeClr val="dk1"/>
                </a:solidFill>
                <a:latin typeface="Calibri"/>
                <a:ea typeface="Calibri"/>
                <a:cs typeface="Calibri"/>
                <a:sym typeface="Calibri"/>
              </a:defRPr>
            </a:lvl5pPr>
            <a:lvl6pPr marL="2743200" marR="0" lvl="5" indent="-330200" algn="l" rtl="0">
              <a:spcBef>
                <a:spcPts val="320"/>
              </a:spcBef>
              <a:spcAft>
                <a:spcPts val="0"/>
              </a:spcAft>
              <a:buClr>
                <a:schemeClr val="accent1"/>
              </a:buClr>
              <a:buSzPts val="1600"/>
              <a:buFont typeface="Arial"/>
              <a:buChar char="•"/>
              <a:defRPr sz="1600" b="0" i="0" u="none" strike="noStrike" cap="none">
                <a:solidFill>
                  <a:schemeClr val="dk1"/>
                </a:solidFill>
                <a:latin typeface="Calibri"/>
                <a:ea typeface="Calibri"/>
                <a:cs typeface="Calibri"/>
                <a:sym typeface="Calibri"/>
              </a:defRPr>
            </a:lvl6pPr>
            <a:lvl7pPr marL="3200400" marR="0" lvl="6" indent="-330200" algn="l" rtl="0">
              <a:spcBef>
                <a:spcPts val="320"/>
              </a:spcBef>
              <a:spcAft>
                <a:spcPts val="0"/>
              </a:spcAft>
              <a:buClr>
                <a:schemeClr val="accent2"/>
              </a:buClr>
              <a:buSzPts val="1600"/>
              <a:buFont typeface="Arial"/>
              <a:buChar char="•"/>
              <a:defRPr sz="1600" b="0" i="0" u="none" strike="noStrike" cap="none">
                <a:solidFill>
                  <a:schemeClr val="dk1"/>
                </a:solidFill>
                <a:latin typeface="Calibri"/>
                <a:ea typeface="Calibri"/>
                <a:cs typeface="Calibri"/>
                <a:sym typeface="Calibri"/>
              </a:defRPr>
            </a:lvl7pPr>
            <a:lvl8pPr marL="3657600" marR="0" lvl="7" indent="-330200" algn="l" rtl="0">
              <a:spcBef>
                <a:spcPts val="320"/>
              </a:spcBef>
              <a:spcAft>
                <a:spcPts val="0"/>
              </a:spcAft>
              <a:buClr>
                <a:schemeClr val="accent3"/>
              </a:buClr>
              <a:buSzPts val="1600"/>
              <a:buFont typeface="Arial"/>
              <a:buChar char="•"/>
              <a:defRPr sz="1600" b="0" i="0" u="none" strike="noStrike" cap="none">
                <a:solidFill>
                  <a:schemeClr val="dk1"/>
                </a:solidFill>
                <a:latin typeface="Calibri"/>
                <a:ea typeface="Calibri"/>
                <a:cs typeface="Calibri"/>
                <a:sym typeface="Calibri"/>
              </a:defRPr>
            </a:lvl8pPr>
            <a:lvl9pPr marL="4114800" marR="0" lvl="8" indent="-330200" algn="l" rtl="0">
              <a:spcBef>
                <a:spcPts val="320"/>
              </a:spcBef>
              <a:spcAft>
                <a:spcPts val="0"/>
              </a:spcAft>
              <a:buClr>
                <a:schemeClr val="accent4"/>
              </a:buClr>
              <a:buSzPts val="1600"/>
              <a:buFont typeface="Arial"/>
              <a:buChar char="•"/>
              <a:defRPr sz="1600" b="0" i="0" u="none" strike="noStrike" cap="none">
                <a:solidFill>
                  <a:schemeClr val="dk1"/>
                </a:solidFill>
                <a:latin typeface="Calibri"/>
                <a:ea typeface="Calibri"/>
                <a:cs typeface="Calibri"/>
                <a:sym typeface="Calibri"/>
              </a:defRPr>
            </a:lvl9pPr>
          </a:lstStyle>
          <a:p>
            <a:endParaRPr/>
          </a:p>
        </p:txBody>
      </p:sp>
      <p:sp>
        <p:nvSpPr>
          <p:cNvPr id="59" name="Google Shape;59;p8"/>
          <p:cNvSpPr txBox="1">
            <a:spLocks noGrp="1"/>
          </p:cNvSpPr>
          <p:nvPr>
            <p:ph type="dt" idx="10"/>
          </p:nvPr>
        </p:nvSpPr>
        <p:spPr>
          <a:xfrm rot="-5400000">
            <a:off x="7551351" y="1645920"/>
            <a:ext cx="2438399" cy="36576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a:solidFill>
                  <a:schemeClr val="lt2"/>
                </a:solidFill>
                <a:latin typeface="Times New Roman"/>
                <a:ea typeface="Times New Roman"/>
                <a:cs typeface="Times New Roman"/>
                <a:sym typeface="Times New Roman"/>
              </a:defRPr>
            </a:lvl1pPr>
            <a:lvl2pPr marL="457200" marR="0" lvl="1" indent="0"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2pPr>
            <a:lvl3pPr marL="914400" marR="0" lvl="2" indent="0"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3pPr>
            <a:lvl4pPr marL="1371600" marR="0" lvl="3" indent="0"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4pPr>
            <a:lvl5pPr marL="1828800" marR="0" lvl="4" indent="0"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5pPr>
            <a:lvl6pPr marL="2286000" marR="0" lvl="5" indent="0"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6pPr>
            <a:lvl7pPr marL="2743200" marR="0" lvl="6" indent="0"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7pPr>
            <a:lvl8pPr marL="3200400" marR="0" lvl="7" indent="0"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8pPr>
            <a:lvl9pPr marL="3657600" marR="0" lvl="8" indent="0"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9pPr>
          </a:lstStyle>
          <a:p>
            <a:endParaRPr/>
          </a:p>
        </p:txBody>
      </p:sp>
      <p:sp>
        <p:nvSpPr>
          <p:cNvPr id="60" name="Google Shape;60;p8"/>
          <p:cNvSpPr txBox="1">
            <a:spLocks noGrp="1"/>
          </p:cNvSpPr>
          <p:nvPr>
            <p:ph type="ftr" idx="11"/>
          </p:nvPr>
        </p:nvSpPr>
        <p:spPr>
          <a:xfrm rot="-5400000">
            <a:off x="7586910" y="4048760"/>
            <a:ext cx="2367281" cy="365760"/>
          </a:xfrm>
          <a:prstGeom prst="rect">
            <a:avLst/>
          </a:prstGeom>
          <a:noFill/>
          <a:ln>
            <a:noFill/>
          </a:ln>
        </p:spPr>
        <p:txBody>
          <a:bodyPr spcFirstLastPara="1" wrap="square" lIns="91425" tIns="91425" rIns="91425" bIns="91425" anchor="ctr" anchorCtr="0">
            <a:noAutofit/>
          </a:bodyPr>
          <a:lstStyle>
            <a:lvl1pPr marL="0" marR="0" lvl="0" indent="0" algn="r" rtl="0">
              <a:spcBef>
                <a:spcPts val="0"/>
              </a:spcBef>
              <a:spcAft>
                <a:spcPts val="0"/>
              </a:spcAft>
              <a:buSzPts val="1400"/>
              <a:buNone/>
              <a:defRPr sz="1200">
                <a:solidFill>
                  <a:schemeClr val="lt2"/>
                </a:solidFill>
                <a:latin typeface="Times New Roman"/>
                <a:ea typeface="Times New Roman"/>
                <a:cs typeface="Times New Roman"/>
                <a:sym typeface="Times New Roman"/>
              </a:defRPr>
            </a:lvl1pPr>
            <a:lvl2pPr marL="457200" marR="0" lvl="1" indent="0"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2pPr>
            <a:lvl3pPr marL="914400" marR="0" lvl="2" indent="0"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3pPr>
            <a:lvl4pPr marL="1371600" marR="0" lvl="3" indent="0"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4pPr>
            <a:lvl5pPr marL="1828800" marR="0" lvl="4" indent="0"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5pPr>
            <a:lvl6pPr marL="2286000" marR="0" lvl="5" indent="0"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6pPr>
            <a:lvl7pPr marL="2743200" marR="0" lvl="6" indent="0"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7pPr>
            <a:lvl8pPr marL="3200400" marR="0" lvl="7" indent="0"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8pPr>
            <a:lvl9pPr marL="3657600" marR="0" lvl="8" indent="0"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9pPr>
          </a:lstStyle>
          <a:p>
            <a:endParaRPr/>
          </a:p>
        </p:txBody>
      </p:sp>
      <p:sp>
        <p:nvSpPr>
          <p:cNvPr id="61" name="Google Shape;61;p8"/>
          <p:cNvSpPr>
            <a:spLocks noGrp="1"/>
          </p:cNvSpPr>
          <p:nvPr>
            <p:ph type="sldNum" idx="12"/>
          </p:nvPr>
        </p:nvSpPr>
        <p:spPr>
          <a:xfrm>
            <a:off x="8531788" y="5648960"/>
            <a:ext cx="548640" cy="396240"/>
          </a:xfrm>
          <a:prstGeom prst="bracketPair">
            <a:avLst/>
          </a:prstGeom>
          <a:noFill/>
          <a:ln w="19050" cap="flat" cmpd="sng">
            <a:solidFill>
              <a:srgbClr val="FFFFFF"/>
            </a:solidFill>
            <a:prstDash val="solid"/>
            <a:round/>
            <a:headEnd type="none" w="sm" len="sm"/>
            <a:tailEnd type="none" w="sm" len="sm"/>
          </a:ln>
        </p:spPr>
        <p:txBody>
          <a:bodyPr spcFirstLastPara="1" wrap="square" lIns="0" tIns="0" rIns="0" bIns="0" anchor="ctr" anchorCtr="0">
            <a:noAutofit/>
          </a:bodyPr>
          <a:lstStyle>
            <a:lvl1pPr marL="0" marR="0" lvl="0" indent="0" algn="ctr" rtl="0">
              <a:spcBef>
                <a:spcPts val="0"/>
              </a:spcBef>
              <a:spcAft>
                <a:spcPts val="0"/>
              </a:spcAft>
              <a:buNone/>
              <a:defRPr sz="1800">
                <a:solidFill>
                  <a:srgbClr val="FFFFFF"/>
                </a:solidFill>
                <a:latin typeface="Times New Roman"/>
                <a:ea typeface="Times New Roman"/>
                <a:cs typeface="Times New Roman"/>
                <a:sym typeface="Times New Roman"/>
              </a:defRPr>
            </a:lvl1pPr>
            <a:lvl2pPr marL="0" marR="0" lvl="1" indent="0" algn="ctr" rtl="0">
              <a:spcBef>
                <a:spcPts val="0"/>
              </a:spcBef>
              <a:spcAft>
                <a:spcPts val="0"/>
              </a:spcAft>
              <a:buNone/>
              <a:defRPr sz="1800">
                <a:solidFill>
                  <a:srgbClr val="FFFFFF"/>
                </a:solidFill>
                <a:latin typeface="Times New Roman"/>
                <a:ea typeface="Times New Roman"/>
                <a:cs typeface="Times New Roman"/>
                <a:sym typeface="Times New Roman"/>
              </a:defRPr>
            </a:lvl2pPr>
            <a:lvl3pPr marL="0" marR="0" lvl="2" indent="0" algn="ctr" rtl="0">
              <a:spcBef>
                <a:spcPts val="0"/>
              </a:spcBef>
              <a:spcAft>
                <a:spcPts val="0"/>
              </a:spcAft>
              <a:buNone/>
              <a:defRPr sz="1800">
                <a:solidFill>
                  <a:srgbClr val="FFFFFF"/>
                </a:solidFill>
                <a:latin typeface="Times New Roman"/>
                <a:ea typeface="Times New Roman"/>
                <a:cs typeface="Times New Roman"/>
                <a:sym typeface="Times New Roman"/>
              </a:defRPr>
            </a:lvl3pPr>
            <a:lvl4pPr marL="0" marR="0" lvl="3" indent="0" algn="ctr" rtl="0">
              <a:spcBef>
                <a:spcPts val="0"/>
              </a:spcBef>
              <a:spcAft>
                <a:spcPts val="0"/>
              </a:spcAft>
              <a:buNone/>
              <a:defRPr sz="1800">
                <a:solidFill>
                  <a:srgbClr val="FFFFFF"/>
                </a:solidFill>
                <a:latin typeface="Times New Roman"/>
                <a:ea typeface="Times New Roman"/>
                <a:cs typeface="Times New Roman"/>
                <a:sym typeface="Times New Roman"/>
              </a:defRPr>
            </a:lvl4pPr>
            <a:lvl5pPr marL="0" marR="0" lvl="4" indent="0" algn="ctr" rtl="0">
              <a:spcBef>
                <a:spcPts val="0"/>
              </a:spcBef>
              <a:spcAft>
                <a:spcPts val="0"/>
              </a:spcAft>
              <a:buNone/>
              <a:defRPr sz="1800">
                <a:solidFill>
                  <a:srgbClr val="FFFFFF"/>
                </a:solidFill>
                <a:latin typeface="Times New Roman"/>
                <a:ea typeface="Times New Roman"/>
                <a:cs typeface="Times New Roman"/>
                <a:sym typeface="Times New Roman"/>
              </a:defRPr>
            </a:lvl5pPr>
            <a:lvl6pPr marL="0" marR="0" lvl="5" indent="0" algn="ctr" rtl="0">
              <a:spcBef>
                <a:spcPts val="0"/>
              </a:spcBef>
              <a:spcAft>
                <a:spcPts val="0"/>
              </a:spcAft>
              <a:buNone/>
              <a:defRPr sz="1800">
                <a:solidFill>
                  <a:srgbClr val="FFFFFF"/>
                </a:solidFill>
                <a:latin typeface="Times New Roman"/>
                <a:ea typeface="Times New Roman"/>
                <a:cs typeface="Times New Roman"/>
                <a:sym typeface="Times New Roman"/>
              </a:defRPr>
            </a:lvl6pPr>
            <a:lvl7pPr marL="0" marR="0" lvl="6" indent="0" algn="ctr" rtl="0">
              <a:spcBef>
                <a:spcPts val="0"/>
              </a:spcBef>
              <a:spcAft>
                <a:spcPts val="0"/>
              </a:spcAft>
              <a:buNone/>
              <a:defRPr sz="1800">
                <a:solidFill>
                  <a:srgbClr val="FFFFFF"/>
                </a:solidFill>
                <a:latin typeface="Times New Roman"/>
                <a:ea typeface="Times New Roman"/>
                <a:cs typeface="Times New Roman"/>
                <a:sym typeface="Times New Roman"/>
              </a:defRPr>
            </a:lvl7pPr>
            <a:lvl8pPr marL="0" marR="0" lvl="7" indent="0" algn="ctr" rtl="0">
              <a:spcBef>
                <a:spcPts val="0"/>
              </a:spcBef>
              <a:spcAft>
                <a:spcPts val="0"/>
              </a:spcAft>
              <a:buNone/>
              <a:defRPr sz="1800">
                <a:solidFill>
                  <a:srgbClr val="FFFFFF"/>
                </a:solidFill>
                <a:latin typeface="Times New Roman"/>
                <a:ea typeface="Times New Roman"/>
                <a:cs typeface="Times New Roman"/>
                <a:sym typeface="Times New Roman"/>
              </a:defRPr>
            </a:lvl8pPr>
            <a:lvl9pPr marL="0" marR="0" lvl="8" indent="0" algn="ctr" rtl="0">
              <a:spcBef>
                <a:spcPts val="0"/>
              </a:spcBef>
              <a:spcAft>
                <a:spcPts val="0"/>
              </a:spcAft>
              <a:buNone/>
              <a:defRPr sz="1800">
                <a:solidFill>
                  <a:srgbClr val="FFFFFF"/>
                </a:solidFill>
                <a:latin typeface="Times New Roman"/>
                <a:ea typeface="Times New Roman"/>
                <a:cs typeface="Times New Roman"/>
                <a:sym typeface="Times New Roman"/>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62"/>
        <p:cNvGrpSpPr/>
        <p:nvPr/>
      </p:nvGrpSpPr>
      <p:grpSpPr>
        <a:xfrm>
          <a:off x="0" y="0"/>
          <a:ext cx="0" cy="0"/>
          <a:chOff x="0" y="0"/>
          <a:chExt cx="0" cy="0"/>
        </a:xfrm>
      </p:grpSpPr>
      <p:sp>
        <p:nvSpPr>
          <p:cNvPr id="63" name="Google Shape;63;p9"/>
          <p:cNvSpPr txBox="1">
            <a:spLocks noGrp="1"/>
          </p:cNvSpPr>
          <p:nvPr>
            <p:ph type="title"/>
          </p:nvPr>
        </p:nvSpPr>
        <p:spPr>
          <a:xfrm>
            <a:off x="457200" y="274638"/>
            <a:ext cx="7620000" cy="11430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Clr>
                <a:schemeClr val="dk2"/>
              </a:buClr>
              <a:buSzPts val="1400"/>
              <a:buFont typeface="Cambria"/>
              <a:buNone/>
              <a:defRPr sz="4600" b="0" i="0" u="none" strike="noStrike" cap="none">
                <a:solidFill>
                  <a:schemeClr val="dk2"/>
                </a:solidFill>
                <a:latin typeface="Cambria"/>
                <a:ea typeface="Cambria"/>
                <a:cs typeface="Cambria"/>
                <a:sym typeface="Cambria"/>
              </a:defRPr>
            </a:lvl1pPr>
            <a:lvl2pPr lvl="1" indent="0">
              <a:spcBef>
                <a:spcPts val="0"/>
              </a:spcBef>
              <a:spcAft>
                <a:spcPts val="0"/>
              </a:spcAft>
              <a:buSzPts val="1400"/>
              <a:buNone/>
              <a:defRPr sz="1800"/>
            </a:lvl2pPr>
            <a:lvl3pPr lvl="2" indent="0">
              <a:spcBef>
                <a:spcPts val="0"/>
              </a:spcBef>
              <a:spcAft>
                <a:spcPts val="0"/>
              </a:spcAft>
              <a:buSzPts val="1400"/>
              <a:buNone/>
              <a:defRPr sz="1800"/>
            </a:lvl3pPr>
            <a:lvl4pPr lvl="3" indent="0">
              <a:spcBef>
                <a:spcPts val="0"/>
              </a:spcBef>
              <a:spcAft>
                <a:spcPts val="0"/>
              </a:spcAft>
              <a:buSzPts val="1400"/>
              <a:buNone/>
              <a:defRPr sz="1800"/>
            </a:lvl4pPr>
            <a:lvl5pPr lvl="4" indent="0">
              <a:spcBef>
                <a:spcPts val="0"/>
              </a:spcBef>
              <a:spcAft>
                <a:spcPts val="0"/>
              </a:spcAft>
              <a:buSzPts val="1400"/>
              <a:buNone/>
              <a:defRPr sz="1800"/>
            </a:lvl5pPr>
            <a:lvl6pPr lvl="5" indent="0">
              <a:spcBef>
                <a:spcPts val="0"/>
              </a:spcBef>
              <a:spcAft>
                <a:spcPts val="0"/>
              </a:spcAft>
              <a:buSzPts val="1400"/>
              <a:buNone/>
              <a:defRPr sz="1800"/>
            </a:lvl6pPr>
            <a:lvl7pPr lvl="6" indent="0">
              <a:spcBef>
                <a:spcPts val="0"/>
              </a:spcBef>
              <a:spcAft>
                <a:spcPts val="0"/>
              </a:spcAft>
              <a:buSzPts val="1400"/>
              <a:buNone/>
              <a:defRPr sz="1800"/>
            </a:lvl7pPr>
            <a:lvl8pPr lvl="7" indent="0">
              <a:spcBef>
                <a:spcPts val="0"/>
              </a:spcBef>
              <a:spcAft>
                <a:spcPts val="0"/>
              </a:spcAft>
              <a:buSzPts val="1400"/>
              <a:buNone/>
              <a:defRPr sz="1800"/>
            </a:lvl8pPr>
            <a:lvl9pPr lvl="8" indent="0">
              <a:spcBef>
                <a:spcPts val="0"/>
              </a:spcBef>
              <a:spcAft>
                <a:spcPts val="0"/>
              </a:spcAft>
              <a:buSzPts val="1400"/>
              <a:buNone/>
              <a:defRPr sz="1800"/>
            </a:lvl9pPr>
          </a:lstStyle>
          <a:p>
            <a:endParaRPr/>
          </a:p>
        </p:txBody>
      </p:sp>
      <p:sp>
        <p:nvSpPr>
          <p:cNvPr id="64" name="Google Shape;64;p9"/>
          <p:cNvSpPr txBox="1">
            <a:spLocks noGrp="1"/>
          </p:cNvSpPr>
          <p:nvPr>
            <p:ph type="dt" idx="10"/>
          </p:nvPr>
        </p:nvSpPr>
        <p:spPr>
          <a:xfrm rot="-5400000">
            <a:off x="7551351" y="1645920"/>
            <a:ext cx="2438399" cy="36576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a:solidFill>
                  <a:schemeClr val="lt2"/>
                </a:solidFill>
                <a:latin typeface="Times New Roman"/>
                <a:ea typeface="Times New Roman"/>
                <a:cs typeface="Times New Roman"/>
                <a:sym typeface="Times New Roman"/>
              </a:defRPr>
            </a:lvl1pPr>
            <a:lvl2pPr marL="457200" marR="0" lvl="1" indent="0"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2pPr>
            <a:lvl3pPr marL="914400" marR="0" lvl="2" indent="0"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3pPr>
            <a:lvl4pPr marL="1371600" marR="0" lvl="3" indent="0"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4pPr>
            <a:lvl5pPr marL="1828800" marR="0" lvl="4" indent="0"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5pPr>
            <a:lvl6pPr marL="2286000" marR="0" lvl="5" indent="0"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6pPr>
            <a:lvl7pPr marL="2743200" marR="0" lvl="6" indent="0"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7pPr>
            <a:lvl8pPr marL="3200400" marR="0" lvl="7" indent="0"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8pPr>
            <a:lvl9pPr marL="3657600" marR="0" lvl="8" indent="0"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9pPr>
          </a:lstStyle>
          <a:p>
            <a:endParaRPr/>
          </a:p>
        </p:txBody>
      </p:sp>
      <p:sp>
        <p:nvSpPr>
          <p:cNvPr id="65" name="Google Shape;65;p9"/>
          <p:cNvSpPr txBox="1">
            <a:spLocks noGrp="1"/>
          </p:cNvSpPr>
          <p:nvPr>
            <p:ph type="ftr" idx="11"/>
          </p:nvPr>
        </p:nvSpPr>
        <p:spPr>
          <a:xfrm rot="-5400000">
            <a:off x="7586910" y="4048760"/>
            <a:ext cx="2367281" cy="365760"/>
          </a:xfrm>
          <a:prstGeom prst="rect">
            <a:avLst/>
          </a:prstGeom>
          <a:noFill/>
          <a:ln>
            <a:noFill/>
          </a:ln>
        </p:spPr>
        <p:txBody>
          <a:bodyPr spcFirstLastPara="1" wrap="square" lIns="91425" tIns="91425" rIns="91425" bIns="91425" anchor="ctr" anchorCtr="0">
            <a:noAutofit/>
          </a:bodyPr>
          <a:lstStyle>
            <a:lvl1pPr marL="0" marR="0" lvl="0" indent="0" algn="r" rtl="0">
              <a:spcBef>
                <a:spcPts val="0"/>
              </a:spcBef>
              <a:spcAft>
                <a:spcPts val="0"/>
              </a:spcAft>
              <a:buSzPts val="1400"/>
              <a:buNone/>
              <a:defRPr sz="1200">
                <a:solidFill>
                  <a:schemeClr val="lt2"/>
                </a:solidFill>
                <a:latin typeface="Times New Roman"/>
                <a:ea typeface="Times New Roman"/>
                <a:cs typeface="Times New Roman"/>
                <a:sym typeface="Times New Roman"/>
              </a:defRPr>
            </a:lvl1pPr>
            <a:lvl2pPr marL="457200" marR="0" lvl="1" indent="0"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2pPr>
            <a:lvl3pPr marL="914400" marR="0" lvl="2" indent="0"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3pPr>
            <a:lvl4pPr marL="1371600" marR="0" lvl="3" indent="0"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4pPr>
            <a:lvl5pPr marL="1828800" marR="0" lvl="4" indent="0"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5pPr>
            <a:lvl6pPr marL="2286000" marR="0" lvl="5" indent="0"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6pPr>
            <a:lvl7pPr marL="2743200" marR="0" lvl="6" indent="0"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7pPr>
            <a:lvl8pPr marL="3200400" marR="0" lvl="7" indent="0"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8pPr>
            <a:lvl9pPr marL="3657600" marR="0" lvl="8" indent="0"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9pPr>
          </a:lstStyle>
          <a:p>
            <a:endParaRPr/>
          </a:p>
        </p:txBody>
      </p:sp>
      <p:sp>
        <p:nvSpPr>
          <p:cNvPr id="66" name="Google Shape;66;p9"/>
          <p:cNvSpPr>
            <a:spLocks noGrp="1"/>
          </p:cNvSpPr>
          <p:nvPr>
            <p:ph type="sldNum" idx="12"/>
          </p:nvPr>
        </p:nvSpPr>
        <p:spPr>
          <a:xfrm>
            <a:off x="8531788" y="5648960"/>
            <a:ext cx="548640" cy="396240"/>
          </a:xfrm>
          <a:prstGeom prst="bracketPair">
            <a:avLst/>
          </a:prstGeom>
          <a:noFill/>
          <a:ln w="19050" cap="flat" cmpd="sng">
            <a:solidFill>
              <a:srgbClr val="FFFFFF"/>
            </a:solidFill>
            <a:prstDash val="solid"/>
            <a:round/>
            <a:headEnd type="none" w="sm" len="sm"/>
            <a:tailEnd type="none" w="sm" len="sm"/>
          </a:ln>
        </p:spPr>
        <p:txBody>
          <a:bodyPr spcFirstLastPara="1" wrap="square" lIns="0" tIns="0" rIns="0" bIns="0" anchor="ctr" anchorCtr="0">
            <a:noAutofit/>
          </a:bodyPr>
          <a:lstStyle>
            <a:lvl1pPr marL="0" marR="0" lvl="0" indent="0" algn="ctr" rtl="0">
              <a:spcBef>
                <a:spcPts val="0"/>
              </a:spcBef>
              <a:spcAft>
                <a:spcPts val="0"/>
              </a:spcAft>
              <a:buNone/>
              <a:defRPr sz="1800">
                <a:solidFill>
                  <a:srgbClr val="FFFFFF"/>
                </a:solidFill>
                <a:latin typeface="Times New Roman"/>
                <a:ea typeface="Times New Roman"/>
                <a:cs typeface="Times New Roman"/>
                <a:sym typeface="Times New Roman"/>
              </a:defRPr>
            </a:lvl1pPr>
            <a:lvl2pPr marL="0" marR="0" lvl="1" indent="0" algn="ctr" rtl="0">
              <a:spcBef>
                <a:spcPts val="0"/>
              </a:spcBef>
              <a:spcAft>
                <a:spcPts val="0"/>
              </a:spcAft>
              <a:buNone/>
              <a:defRPr sz="1800">
                <a:solidFill>
                  <a:srgbClr val="FFFFFF"/>
                </a:solidFill>
                <a:latin typeface="Times New Roman"/>
                <a:ea typeface="Times New Roman"/>
                <a:cs typeface="Times New Roman"/>
                <a:sym typeface="Times New Roman"/>
              </a:defRPr>
            </a:lvl2pPr>
            <a:lvl3pPr marL="0" marR="0" lvl="2" indent="0" algn="ctr" rtl="0">
              <a:spcBef>
                <a:spcPts val="0"/>
              </a:spcBef>
              <a:spcAft>
                <a:spcPts val="0"/>
              </a:spcAft>
              <a:buNone/>
              <a:defRPr sz="1800">
                <a:solidFill>
                  <a:srgbClr val="FFFFFF"/>
                </a:solidFill>
                <a:latin typeface="Times New Roman"/>
                <a:ea typeface="Times New Roman"/>
                <a:cs typeface="Times New Roman"/>
                <a:sym typeface="Times New Roman"/>
              </a:defRPr>
            </a:lvl3pPr>
            <a:lvl4pPr marL="0" marR="0" lvl="3" indent="0" algn="ctr" rtl="0">
              <a:spcBef>
                <a:spcPts val="0"/>
              </a:spcBef>
              <a:spcAft>
                <a:spcPts val="0"/>
              </a:spcAft>
              <a:buNone/>
              <a:defRPr sz="1800">
                <a:solidFill>
                  <a:srgbClr val="FFFFFF"/>
                </a:solidFill>
                <a:latin typeface="Times New Roman"/>
                <a:ea typeface="Times New Roman"/>
                <a:cs typeface="Times New Roman"/>
                <a:sym typeface="Times New Roman"/>
              </a:defRPr>
            </a:lvl4pPr>
            <a:lvl5pPr marL="0" marR="0" lvl="4" indent="0" algn="ctr" rtl="0">
              <a:spcBef>
                <a:spcPts val="0"/>
              </a:spcBef>
              <a:spcAft>
                <a:spcPts val="0"/>
              </a:spcAft>
              <a:buNone/>
              <a:defRPr sz="1800">
                <a:solidFill>
                  <a:srgbClr val="FFFFFF"/>
                </a:solidFill>
                <a:latin typeface="Times New Roman"/>
                <a:ea typeface="Times New Roman"/>
                <a:cs typeface="Times New Roman"/>
                <a:sym typeface="Times New Roman"/>
              </a:defRPr>
            </a:lvl5pPr>
            <a:lvl6pPr marL="0" marR="0" lvl="5" indent="0" algn="ctr" rtl="0">
              <a:spcBef>
                <a:spcPts val="0"/>
              </a:spcBef>
              <a:spcAft>
                <a:spcPts val="0"/>
              </a:spcAft>
              <a:buNone/>
              <a:defRPr sz="1800">
                <a:solidFill>
                  <a:srgbClr val="FFFFFF"/>
                </a:solidFill>
                <a:latin typeface="Times New Roman"/>
                <a:ea typeface="Times New Roman"/>
                <a:cs typeface="Times New Roman"/>
                <a:sym typeface="Times New Roman"/>
              </a:defRPr>
            </a:lvl6pPr>
            <a:lvl7pPr marL="0" marR="0" lvl="6" indent="0" algn="ctr" rtl="0">
              <a:spcBef>
                <a:spcPts val="0"/>
              </a:spcBef>
              <a:spcAft>
                <a:spcPts val="0"/>
              </a:spcAft>
              <a:buNone/>
              <a:defRPr sz="1800">
                <a:solidFill>
                  <a:srgbClr val="FFFFFF"/>
                </a:solidFill>
                <a:latin typeface="Times New Roman"/>
                <a:ea typeface="Times New Roman"/>
                <a:cs typeface="Times New Roman"/>
                <a:sym typeface="Times New Roman"/>
              </a:defRPr>
            </a:lvl7pPr>
            <a:lvl8pPr marL="0" marR="0" lvl="7" indent="0" algn="ctr" rtl="0">
              <a:spcBef>
                <a:spcPts val="0"/>
              </a:spcBef>
              <a:spcAft>
                <a:spcPts val="0"/>
              </a:spcAft>
              <a:buNone/>
              <a:defRPr sz="1800">
                <a:solidFill>
                  <a:srgbClr val="FFFFFF"/>
                </a:solidFill>
                <a:latin typeface="Times New Roman"/>
                <a:ea typeface="Times New Roman"/>
                <a:cs typeface="Times New Roman"/>
                <a:sym typeface="Times New Roman"/>
              </a:defRPr>
            </a:lvl8pPr>
            <a:lvl9pPr marL="0" marR="0" lvl="8" indent="0" algn="ctr" rtl="0">
              <a:spcBef>
                <a:spcPts val="0"/>
              </a:spcBef>
              <a:spcAft>
                <a:spcPts val="0"/>
              </a:spcAft>
              <a:buNone/>
              <a:defRPr sz="1800">
                <a:solidFill>
                  <a:srgbClr val="FFFFFF"/>
                </a:solidFill>
                <a:latin typeface="Times New Roman"/>
                <a:ea typeface="Times New Roman"/>
                <a:cs typeface="Times New Roman"/>
                <a:sym typeface="Times New Roman"/>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67"/>
        <p:cNvGrpSpPr/>
        <p:nvPr/>
      </p:nvGrpSpPr>
      <p:grpSpPr>
        <a:xfrm>
          <a:off x="0" y="0"/>
          <a:ext cx="0" cy="0"/>
          <a:chOff x="0" y="0"/>
          <a:chExt cx="0" cy="0"/>
        </a:xfrm>
      </p:grpSpPr>
      <p:sp>
        <p:nvSpPr>
          <p:cNvPr id="68" name="Google Shape;68;p10"/>
          <p:cNvSpPr txBox="1">
            <a:spLocks noGrp="1"/>
          </p:cNvSpPr>
          <p:nvPr>
            <p:ph type="title"/>
          </p:nvPr>
        </p:nvSpPr>
        <p:spPr>
          <a:xfrm>
            <a:off x="304801" y="5495544"/>
            <a:ext cx="7772400" cy="594360"/>
          </a:xfrm>
          <a:prstGeom prst="rect">
            <a:avLst/>
          </a:prstGeom>
          <a:noFill/>
          <a:ln>
            <a:noFill/>
          </a:ln>
        </p:spPr>
        <p:txBody>
          <a:bodyPr spcFirstLastPara="1" wrap="square" lIns="91425" tIns="91425" rIns="91425" bIns="91425" anchor="b" anchorCtr="0">
            <a:noAutofit/>
          </a:bodyPr>
          <a:lstStyle>
            <a:lvl1pPr marL="0" marR="0" lvl="0" indent="0" algn="ctr" rtl="0">
              <a:spcBef>
                <a:spcPts val="0"/>
              </a:spcBef>
              <a:spcAft>
                <a:spcPts val="0"/>
              </a:spcAft>
              <a:buClr>
                <a:schemeClr val="dk2"/>
              </a:buClr>
              <a:buSzPts val="1400"/>
              <a:buFont typeface="Cambria"/>
              <a:buNone/>
              <a:defRPr sz="2200" b="1" i="0" u="none" strike="noStrike" cap="none">
                <a:solidFill>
                  <a:schemeClr val="dk2"/>
                </a:solidFill>
                <a:latin typeface="Cambria"/>
                <a:ea typeface="Cambria"/>
                <a:cs typeface="Cambria"/>
                <a:sym typeface="Cambria"/>
              </a:defRPr>
            </a:lvl1pPr>
            <a:lvl2pPr lvl="1" indent="0">
              <a:spcBef>
                <a:spcPts val="0"/>
              </a:spcBef>
              <a:spcAft>
                <a:spcPts val="0"/>
              </a:spcAft>
              <a:buSzPts val="1400"/>
              <a:buNone/>
              <a:defRPr sz="1800"/>
            </a:lvl2pPr>
            <a:lvl3pPr lvl="2" indent="0">
              <a:spcBef>
                <a:spcPts val="0"/>
              </a:spcBef>
              <a:spcAft>
                <a:spcPts val="0"/>
              </a:spcAft>
              <a:buSzPts val="1400"/>
              <a:buNone/>
              <a:defRPr sz="1800"/>
            </a:lvl3pPr>
            <a:lvl4pPr lvl="3" indent="0">
              <a:spcBef>
                <a:spcPts val="0"/>
              </a:spcBef>
              <a:spcAft>
                <a:spcPts val="0"/>
              </a:spcAft>
              <a:buSzPts val="1400"/>
              <a:buNone/>
              <a:defRPr sz="1800"/>
            </a:lvl4pPr>
            <a:lvl5pPr lvl="4" indent="0">
              <a:spcBef>
                <a:spcPts val="0"/>
              </a:spcBef>
              <a:spcAft>
                <a:spcPts val="0"/>
              </a:spcAft>
              <a:buSzPts val="1400"/>
              <a:buNone/>
              <a:defRPr sz="1800"/>
            </a:lvl5pPr>
            <a:lvl6pPr lvl="5" indent="0">
              <a:spcBef>
                <a:spcPts val="0"/>
              </a:spcBef>
              <a:spcAft>
                <a:spcPts val="0"/>
              </a:spcAft>
              <a:buSzPts val="1400"/>
              <a:buNone/>
              <a:defRPr sz="1800"/>
            </a:lvl6pPr>
            <a:lvl7pPr lvl="6" indent="0">
              <a:spcBef>
                <a:spcPts val="0"/>
              </a:spcBef>
              <a:spcAft>
                <a:spcPts val="0"/>
              </a:spcAft>
              <a:buSzPts val="1400"/>
              <a:buNone/>
              <a:defRPr sz="1800"/>
            </a:lvl7pPr>
            <a:lvl8pPr lvl="7" indent="0">
              <a:spcBef>
                <a:spcPts val="0"/>
              </a:spcBef>
              <a:spcAft>
                <a:spcPts val="0"/>
              </a:spcAft>
              <a:buSzPts val="1400"/>
              <a:buNone/>
              <a:defRPr sz="1800"/>
            </a:lvl8pPr>
            <a:lvl9pPr lvl="8" indent="0">
              <a:spcBef>
                <a:spcPts val="0"/>
              </a:spcBef>
              <a:spcAft>
                <a:spcPts val="0"/>
              </a:spcAft>
              <a:buSzPts val="1400"/>
              <a:buNone/>
              <a:defRPr sz="1800"/>
            </a:lvl9pPr>
          </a:lstStyle>
          <a:p>
            <a:endParaRPr/>
          </a:p>
        </p:txBody>
      </p:sp>
      <p:sp>
        <p:nvSpPr>
          <p:cNvPr id="69" name="Google Shape;69;p10"/>
          <p:cNvSpPr txBox="1">
            <a:spLocks noGrp="1"/>
          </p:cNvSpPr>
          <p:nvPr>
            <p:ph type="body" idx="1"/>
          </p:nvPr>
        </p:nvSpPr>
        <p:spPr>
          <a:xfrm>
            <a:off x="304799" y="6096000"/>
            <a:ext cx="7772401" cy="609600"/>
          </a:xfrm>
          <a:prstGeom prst="rect">
            <a:avLst/>
          </a:prstGeom>
          <a:noFill/>
          <a:ln>
            <a:noFill/>
          </a:ln>
        </p:spPr>
        <p:txBody>
          <a:bodyPr spcFirstLastPara="1" wrap="square" lIns="91425" tIns="91425" rIns="91425" bIns="91425" anchor="t" anchorCtr="0">
            <a:noAutofit/>
          </a:bodyPr>
          <a:lstStyle>
            <a:lvl1pPr marL="457200" marR="0" lvl="0" indent="-228600" algn="ctr" rtl="0">
              <a:spcBef>
                <a:spcPts val="320"/>
              </a:spcBef>
              <a:spcAft>
                <a:spcPts val="0"/>
              </a:spcAft>
              <a:buClr>
                <a:schemeClr val="accent1"/>
              </a:buClr>
              <a:buSzPts val="2200"/>
              <a:buFont typeface="Arial"/>
              <a:buNone/>
              <a:defRPr sz="1600" b="0" i="0" u="none" strike="noStrike" cap="none">
                <a:solidFill>
                  <a:schemeClr val="dk1"/>
                </a:solidFill>
                <a:latin typeface="Calibri"/>
                <a:ea typeface="Calibri"/>
                <a:cs typeface="Calibri"/>
                <a:sym typeface="Calibri"/>
              </a:defRPr>
            </a:lvl1pPr>
            <a:lvl2pPr marL="914400" marR="0" lvl="1" indent="-228600" algn="l" rtl="0">
              <a:spcBef>
                <a:spcPts val="240"/>
              </a:spcBef>
              <a:spcAft>
                <a:spcPts val="0"/>
              </a:spcAft>
              <a:buClr>
                <a:schemeClr val="accent2"/>
              </a:buClr>
              <a:buSzPts val="20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spcBef>
                <a:spcPts val="200"/>
              </a:spcBef>
              <a:spcAft>
                <a:spcPts val="0"/>
              </a:spcAft>
              <a:buClr>
                <a:schemeClr val="accent3"/>
              </a:buClr>
              <a:buSzPts val="1800"/>
              <a:buFont typeface="Arial"/>
              <a:buNone/>
              <a:defRPr sz="1000" b="0" i="0" u="none" strike="noStrike" cap="none">
                <a:solidFill>
                  <a:schemeClr val="dk1"/>
                </a:solidFill>
                <a:latin typeface="Calibri"/>
                <a:ea typeface="Calibri"/>
                <a:cs typeface="Calibri"/>
                <a:sym typeface="Calibri"/>
              </a:defRPr>
            </a:lvl3pPr>
            <a:lvl4pPr marL="1828800" marR="0" lvl="3" indent="-228600" algn="l" rtl="0">
              <a:spcBef>
                <a:spcPts val="180"/>
              </a:spcBef>
              <a:spcAft>
                <a:spcPts val="0"/>
              </a:spcAft>
              <a:buClr>
                <a:schemeClr val="accent4"/>
              </a:buClr>
              <a:buSzPts val="1600"/>
              <a:buFont typeface="Arial"/>
              <a:buNone/>
              <a:defRPr sz="900" b="0" i="0" u="none" strike="noStrike" cap="none">
                <a:solidFill>
                  <a:schemeClr val="dk1"/>
                </a:solidFill>
                <a:latin typeface="Calibri"/>
                <a:ea typeface="Calibri"/>
                <a:cs typeface="Calibri"/>
                <a:sym typeface="Calibri"/>
              </a:defRPr>
            </a:lvl4pPr>
            <a:lvl5pPr marL="2286000" marR="0" lvl="4" indent="-228600" algn="l" rtl="0">
              <a:spcBef>
                <a:spcPts val="180"/>
              </a:spcBef>
              <a:spcAft>
                <a:spcPts val="0"/>
              </a:spcAft>
              <a:buClr>
                <a:schemeClr val="accent5"/>
              </a:buClr>
              <a:buSzPts val="1400"/>
              <a:buFont typeface="Arial"/>
              <a:buNone/>
              <a:defRPr sz="900" b="0" i="0" u="none" strike="noStrike" cap="none">
                <a:solidFill>
                  <a:schemeClr val="dk1"/>
                </a:solidFill>
                <a:latin typeface="Calibri"/>
                <a:ea typeface="Calibri"/>
                <a:cs typeface="Calibri"/>
                <a:sym typeface="Calibri"/>
              </a:defRPr>
            </a:lvl5pPr>
            <a:lvl6pPr marL="2743200" marR="0" lvl="5" indent="-228600" algn="l" rtl="0">
              <a:spcBef>
                <a:spcPts val="180"/>
              </a:spcBef>
              <a:spcAft>
                <a:spcPts val="0"/>
              </a:spcAft>
              <a:buClr>
                <a:schemeClr val="accent1"/>
              </a:buClr>
              <a:buSzPts val="14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spcBef>
                <a:spcPts val="180"/>
              </a:spcBef>
              <a:spcAft>
                <a:spcPts val="0"/>
              </a:spcAft>
              <a:buClr>
                <a:schemeClr val="accent2"/>
              </a:buClr>
              <a:buSzPts val="14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spcBef>
                <a:spcPts val="180"/>
              </a:spcBef>
              <a:spcAft>
                <a:spcPts val="0"/>
              </a:spcAft>
              <a:buClr>
                <a:schemeClr val="accent3"/>
              </a:buClr>
              <a:buSzPts val="14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spcBef>
                <a:spcPts val="180"/>
              </a:spcBef>
              <a:spcAft>
                <a:spcPts val="0"/>
              </a:spcAft>
              <a:buClr>
                <a:schemeClr val="accent4"/>
              </a:buClr>
              <a:buSzPts val="14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70" name="Google Shape;70;p10"/>
          <p:cNvSpPr txBox="1">
            <a:spLocks noGrp="1"/>
          </p:cNvSpPr>
          <p:nvPr>
            <p:ph type="dt" idx="10"/>
          </p:nvPr>
        </p:nvSpPr>
        <p:spPr>
          <a:xfrm rot="-5400000">
            <a:off x="7551351" y="1645920"/>
            <a:ext cx="2438399" cy="36576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a:solidFill>
                  <a:schemeClr val="lt2"/>
                </a:solidFill>
                <a:latin typeface="Times New Roman"/>
                <a:ea typeface="Times New Roman"/>
                <a:cs typeface="Times New Roman"/>
                <a:sym typeface="Times New Roman"/>
              </a:defRPr>
            </a:lvl1pPr>
            <a:lvl2pPr marL="457200" marR="0" lvl="1" indent="0"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2pPr>
            <a:lvl3pPr marL="914400" marR="0" lvl="2" indent="0"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3pPr>
            <a:lvl4pPr marL="1371600" marR="0" lvl="3" indent="0"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4pPr>
            <a:lvl5pPr marL="1828800" marR="0" lvl="4" indent="0"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5pPr>
            <a:lvl6pPr marL="2286000" marR="0" lvl="5" indent="0"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6pPr>
            <a:lvl7pPr marL="2743200" marR="0" lvl="6" indent="0"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7pPr>
            <a:lvl8pPr marL="3200400" marR="0" lvl="7" indent="0"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8pPr>
            <a:lvl9pPr marL="3657600" marR="0" lvl="8" indent="0"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9pPr>
          </a:lstStyle>
          <a:p>
            <a:endParaRPr/>
          </a:p>
        </p:txBody>
      </p:sp>
      <p:sp>
        <p:nvSpPr>
          <p:cNvPr id="71" name="Google Shape;71;p10"/>
          <p:cNvSpPr txBox="1">
            <a:spLocks noGrp="1"/>
          </p:cNvSpPr>
          <p:nvPr>
            <p:ph type="ftr" idx="11"/>
          </p:nvPr>
        </p:nvSpPr>
        <p:spPr>
          <a:xfrm rot="-5400000">
            <a:off x="7586910" y="4048760"/>
            <a:ext cx="2367281" cy="365760"/>
          </a:xfrm>
          <a:prstGeom prst="rect">
            <a:avLst/>
          </a:prstGeom>
          <a:noFill/>
          <a:ln>
            <a:noFill/>
          </a:ln>
        </p:spPr>
        <p:txBody>
          <a:bodyPr spcFirstLastPara="1" wrap="square" lIns="91425" tIns="91425" rIns="91425" bIns="91425" anchor="ctr" anchorCtr="0">
            <a:noAutofit/>
          </a:bodyPr>
          <a:lstStyle>
            <a:lvl1pPr marL="0" marR="0" lvl="0" indent="0" algn="r" rtl="0">
              <a:spcBef>
                <a:spcPts val="0"/>
              </a:spcBef>
              <a:spcAft>
                <a:spcPts val="0"/>
              </a:spcAft>
              <a:buSzPts val="1400"/>
              <a:buNone/>
              <a:defRPr sz="1200">
                <a:solidFill>
                  <a:schemeClr val="lt2"/>
                </a:solidFill>
                <a:latin typeface="Times New Roman"/>
                <a:ea typeface="Times New Roman"/>
                <a:cs typeface="Times New Roman"/>
                <a:sym typeface="Times New Roman"/>
              </a:defRPr>
            </a:lvl1pPr>
            <a:lvl2pPr marL="457200" marR="0" lvl="1" indent="0"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2pPr>
            <a:lvl3pPr marL="914400" marR="0" lvl="2" indent="0"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3pPr>
            <a:lvl4pPr marL="1371600" marR="0" lvl="3" indent="0"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4pPr>
            <a:lvl5pPr marL="1828800" marR="0" lvl="4" indent="0"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5pPr>
            <a:lvl6pPr marL="2286000" marR="0" lvl="5" indent="0"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6pPr>
            <a:lvl7pPr marL="2743200" marR="0" lvl="6" indent="0"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7pPr>
            <a:lvl8pPr marL="3200400" marR="0" lvl="7" indent="0"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8pPr>
            <a:lvl9pPr marL="3657600" marR="0" lvl="8" indent="0"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9pPr>
          </a:lstStyle>
          <a:p>
            <a:endParaRPr/>
          </a:p>
        </p:txBody>
      </p:sp>
      <p:sp>
        <p:nvSpPr>
          <p:cNvPr id="72" name="Google Shape;72;p10"/>
          <p:cNvSpPr>
            <a:spLocks noGrp="1"/>
          </p:cNvSpPr>
          <p:nvPr>
            <p:ph type="sldNum" idx="12"/>
          </p:nvPr>
        </p:nvSpPr>
        <p:spPr>
          <a:xfrm>
            <a:off x="8531788" y="5648960"/>
            <a:ext cx="548640" cy="396240"/>
          </a:xfrm>
          <a:prstGeom prst="bracketPair">
            <a:avLst/>
          </a:prstGeom>
          <a:noFill/>
          <a:ln w="19050" cap="flat" cmpd="sng">
            <a:solidFill>
              <a:srgbClr val="FFFFFF"/>
            </a:solidFill>
            <a:prstDash val="solid"/>
            <a:round/>
            <a:headEnd type="none" w="sm" len="sm"/>
            <a:tailEnd type="none" w="sm" len="sm"/>
          </a:ln>
        </p:spPr>
        <p:txBody>
          <a:bodyPr spcFirstLastPara="1" wrap="square" lIns="0" tIns="0" rIns="0" bIns="0" anchor="ctr" anchorCtr="0">
            <a:noAutofit/>
          </a:bodyPr>
          <a:lstStyle>
            <a:lvl1pPr marL="0" marR="0" lvl="0" indent="0" algn="ctr" rtl="0">
              <a:spcBef>
                <a:spcPts val="0"/>
              </a:spcBef>
              <a:spcAft>
                <a:spcPts val="0"/>
              </a:spcAft>
              <a:buNone/>
              <a:defRPr sz="1800">
                <a:solidFill>
                  <a:srgbClr val="FFFFFF"/>
                </a:solidFill>
                <a:latin typeface="Times New Roman"/>
                <a:ea typeface="Times New Roman"/>
                <a:cs typeface="Times New Roman"/>
                <a:sym typeface="Times New Roman"/>
              </a:defRPr>
            </a:lvl1pPr>
            <a:lvl2pPr marL="0" marR="0" lvl="1" indent="0" algn="ctr" rtl="0">
              <a:spcBef>
                <a:spcPts val="0"/>
              </a:spcBef>
              <a:spcAft>
                <a:spcPts val="0"/>
              </a:spcAft>
              <a:buNone/>
              <a:defRPr sz="1800">
                <a:solidFill>
                  <a:srgbClr val="FFFFFF"/>
                </a:solidFill>
                <a:latin typeface="Times New Roman"/>
                <a:ea typeface="Times New Roman"/>
                <a:cs typeface="Times New Roman"/>
                <a:sym typeface="Times New Roman"/>
              </a:defRPr>
            </a:lvl2pPr>
            <a:lvl3pPr marL="0" marR="0" lvl="2" indent="0" algn="ctr" rtl="0">
              <a:spcBef>
                <a:spcPts val="0"/>
              </a:spcBef>
              <a:spcAft>
                <a:spcPts val="0"/>
              </a:spcAft>
              <a:buNone/>
              <a:defRPr sz="1800">
                <a:solidFill>
                  <a:srgbClr val="FFFFFF"/>
                </a:solidFill>
                <a:latin typeface="Times New Roman"/>
                <a:ea typeface="Times New Roman"/>
                <a:cs typeface="Times New Roman"/>
                <a:sym typeface="Times New Roman"/>
              </a:defRPr>
            </a:lvl3pPr>
            <a:lvl4pPr marL="0" marR="0" lvl="3" indent="0" algn="ctr" rtl="0">
              <a:spcBef>
                <a:spcPts val="0"/>
              </a:spcBef>
              <a:spcAft>
                <a:spcPts val="0"/>
              </a:spcAft>
              <a:buNone/>
              <a:defRPr sz="1800">
                <a:solidFill>
                  <a:srgbClr val="FFFFFF"/>
                </a:solidFill>
                <a:latin typeface="Times New Roman"/>
                <a:ea typeface="Times New Roman"/>
                <a:cs typeface="Times New Roman"/>
                <a:sym typeface="Times New Roman"/>
              </a:defRPr>
            </a:lvl4pPr>
            <a:lvl5pPr marL="0" marR="0" lvl="4" indent="0" algn="ctr" rtl="0">
              <a:spcBef>
                <a:spcPts val="0"/>
              </a:spcBef>
              <a:spcAft>
                <a:spcPts val="0"/>
              </a:spcAft>
              <a:buNone/>
              <a:defRPr sz="1800">
                <a:solidFill>
                  <a:srgbClr val="FFFFFF"/>
                </a:solidFill>
                <a:latin typeface="Times New Roman"/>
                <a:ea typeface="Times New Roman"/>
                <a:cs typeface="Times New Roman"/>
                <a:sym typeface="Times New Roman"/>
              </a:defRPr>
            </a:lvl5pPr>
            <a:lvl6pPr marL="0" marR="0" lvl="5" indent="0" algn="ctr" rtl="0">
              <a:spcBef>
                <a:spcPts val="0"/>
              </a:spcBef>
              <a:spcAft>
                <a:spcPts val="0"/>
              </a:spcAft>
              <a:buNone/>
              <a:defRPr sz="1800">
                <a:solidFill>
                  <a:srgbClr val="FFFFFF"/>
                </a:solidFill>
                <a:latin typeface="Times New Roman"/>
                <a:ea typeface="Times New Roman"/>
                <a:cs typeface="Times New Roman"/>
                <a:sym typeface="Times New Roman"/>
              </a:defRPr>
            </a:lvl6pPr>
            <a:lvl7pPr marL="0" marR="0" lvl="6" indent="0" algn="ctr" rtl="0">
              <a:spcBef>
                <a:spcPts val="0"/>
              </a:spcBef>
              <a:spcAft>
                <a:spcPts val="0"/>
              </a:spcAft>
              <a:buNone/>
              <a:defRPr sz="1800">
                <a:solidFill>
                  <a:srgbClr val="FFFFFF"/>
                </a:solidFill>
                <a:latin typeface="Times New Roman"/>
                <a:ea typeface="Times New Roman"/>
                <a:cs typeface="Times New Roman"/>
                <a:sym typeface="Times New Roman"/>
              </a:defRPr>
            </a:lvl7pPr>
            <a:lvl8pPr marL="0" marR="0" lvl="7" indent="0" algn="ctr" rtl="0">
              <a:spcBef>
                <a:spcPts val="0"/>
              </a:spcBef>
              <a:spcAft>
                <a:spcPts val="0"/>
              </a:spcAft>
              <a:buNone/>
              <a:defRPr sz="1800">
                <a:solidFill>
                  <a:srgbClr val="FFFFFF"/>
                </a:solidFill>
                <a:latin typeface="Times New Roman"/>
                <a:ea typeface="Times New Roman"/>
                <a:cs typeface="Times New Roman"/>
                <a:sym typeface="Times New Roman"/>
              </a:defRPr>
            </a:lvl8pPr>
            <a:lvl9pPr marL="0" marR="0" lvl="8" indent="0" algn="ctr" rtl="0">
              <a:spcBef>
                <a:spcPts val="0"/>
              </a:spcBef>
              <a:spcAft>
                <a:spcPts val="0"/>
              </a:spcAft>
              <a:buNone/>
              <a:defRPr sz="1800">
                <a:solidFill>
                  <a:srgbClr val="FFFFFF"/>
                </a:solidFill>
                <a:latin typeface="Times New Roman"/>
                <a:ea typeface="Times New Roman"/>
                <a:cs typeface="Times New Roman"/>
                <a:sym typeface="Times New Roman"/>
              </a:defRPr>
            </a:lvl9pPr>
          </a:lstStyle>
          <a:p>
            <a:pPr marL="0" lvl="0" indent="0" algn="ctr" rtl="0">
              <a:spcBef>
                <a:spcPts val="0"/>
              </a:spcBef>
              <a:spcAft>
                <a:spcPts val="0"/>
              </a:spcAft>
              <a:buNone/>
            </a:pPr>
            <a:fld id="{00000000-1234-1234-1234-123412341234}" type="slidenum">
              <a:rPr lang="en-US"/>
              <a:t>‹#›</a:t>
            </a:fld>
            <a:endParaRPr/>
          </a:p>
        </p:txBody>
      </p:sp>
      <p:sp>
        <p:nvSpPr>
          <p:cNvPr id="73" name="Google Shape;73;p10"/>
          <p:cNvSpPr txBox="1">
            <a:spLocks noGrp="1"/>
          </p:cNvSpPr>
          <p:nvPr>
            <p:ph type="body" idx="2"/>
          </p:nvPr>
        </p:nvSpPr>
        <p:spPr>
          <a:xfrm>
            <a:off x="304800" y="381000"/>
            <a:ext cx="7772400" cy="4942840"/>
          </a:xfrm>
          <a:prstGeom prst="rect">
            <a:avLst/>
          </a:prstGeom>
          <a:noFill/>
          <a:ln>
            <a:noFill/>
          </a:ln>
        </p:spPr>
        <p:txBody>
          <a:bodyPr spcFirstLastPara="1" wrap="square" lIns="91425" tIns="91425" rIns="91425" bIns="91425" anchor="t" anchorCtr="0">
            <a:noAutofit/>
          </a:bodyPr>
          <a:lstStyle>
            <a:lvl1pPr marL="457200" marR="0" lvl="0" indent="-368300" algn="l" rtl="0">
              <a:spcBef>
                <a:spcPts val="440"/>
              </a:spcBef>
              <a:spcAft>
                <a:spcPts val="0"/>
              </a:spcAft>
              <a:buClr>
                <a:schemeClr val="accent1"/>
              </a:buClr>
              <a:buSzPts val="2200"/>
              <a:buFont typeface="Arial"/>
              <a:buChar char="•"/>
              <a:defRPr sz="2200" b="0" i="0" u="none" strike="noStrike" cap="none">
                <a:solidFill>
                  <a:schemeClr val="dk1"/>
                </a:solidFill>
                <a:latin typeface="Calibri"/>
                <a:ea typeface="Calibri"/>
                <a:cs typeface="Calibri"/>
                <a:sym typeface="Calibri"/>
              </a:defRPr>
            </a:lvl1pPr>
            <a:lvl2pPr marL="914400" marR="0" lvl="1" indent="-355600" algn="l" rtl="0">
              <a:spcBef>
                <a:spcPts val="400"/>
              </a:spcBef>
              <a:spcAft>
                <a:spcPts val="0"/>
              </a:spcAft>
              <a:buClr>
                <a:schemeClr val="accent2"/>
              </a:buClr>
              <a:buSzPts val="2000"/>
              <a:buFont typeface="Arial"/>
              <a:buChar char="•"/>
              <a:defRPr sz="2000" b="0" i="0" u="none" strike="noStrike" cap="none">
                <a:solidFill>
                  <a:schemeClr val="dk1"/>
                </a:solidFill>
                <a:latin typeface="Calibri"/>
                <a:ea typeface="Calibri"/>
                <a:cs typeface="Calibri"/>
                <a:sym typeface="Calibri"/>
              </a:defRPr>
            </a:lvl2pPr>
            <a:lvl3pPr marL="1371600" marR="0" lvl="2" indent="-342900" algn="l" rtl="0">
              <a:spcBef>
                <a:spcPts val="360"/>
              </a:spcBef>
              <a:spcAft>
                <a:spcPts val="0"/>
              </a:spcAft>
              <a:buClr>
                <a:schemeClr val="accent3"/>
              </a:buClr>
              <a:buSzPts val="1800"/>
              <a:buFont typeface="Arial"/>
              <a:buChar char="•"/>
              <a:defRPr sz="1800" b="0" i="0" u="none" strike="noStrike" cap="none">
                <a:solidFill>
                  <a:schemeClr val="dk1"/>
                </a:solidFill>
                <a:latin typeface="Calibri"/>
                <a:ea typeface="Calibri"/>
                <a:cs typeface="Calibri"/>
                <a:sym typeface="Calibri"/>
              </a:defRPr>
            </a:lvl3pPr>
            <a:lvl4pPr marL="1828800" marR="0" lvl="3" indent="-330200" algn="l" rtl="0">
              <a:spcBef>
                <a:spcPts val="320"/>
              </a:spcBef>
              <a:spcAft>
                <a:spcPts val="0"/>
              </a:spcAft>
              <a:buClr>
                <a:schemeClr val="accent4"/>
              </a:buClr>
              <a:buSzPts val="1600"/>
              <a:buFont typeface="Arial"/>
              <a:buChar char="•"/>
              <a:defRPr sz="1600" b="0" i="0" u="none" strike="noStrike" cap="none">
                <a:solidFill>
                  <a:schemeClr val="dk1"/>
                </a:solidFill>
                <a:latin typeface="Calibri"/>
                <a:ea typeface="Calibri"/>
                <a:cs typeface="Calibri"/>
                <a:sym typeface="Calibri"/>
              </a:defRPr>
            </a:lvl4pPr>
            <a:lvl5pPr marL="2286000" marR="0" lvl="4" indent="-317500" algn="l" rtl="0">
              <a:spcBef>
                <a:spcPts val="280"/>
              </a:spcBef>
              <a:spcAft>
                <a:spcPts val="0"/>
              </a:spcAft>
              <a:buClr>
                <a:schemeClr val="accent5"/>
              </a:buClr>
              <a:buSzPts val="1400"/>
              <a:buFont typeface="Arial"/>
              <a:buChar char="•"/>
              <a:defRPr sz="1400" b="0" i="0" u="none" strike="noStrike" cap="none">
                <a:solidFill>
                  <a:schemeClr val="dk1"/>
                </a:solidFill>
                <a:latin typeface="Calibri"/>
                <a:ea typeface="Calibri"/>
                <a:cs typeface="Calibri"/>
                <a:sym typeface="Calibri"/>
              </a:defRPr>
            </a:lvl5pPr>
            <a:lvl6pPr marL="2743200" marR="0" lvl="5" indent="-317500" algn="l" rtl="0">
              <a:spcBef>
                <a:spcPts val="280"/>
              </a:spcBef>
              <a:spcAft>
                <a:spcPts val="0"/>
              </a:spcAft>
              <a:buClr>
                <a:schemeClr val="accent1"/>
              </a:buClr>
              <a:buSzPts val="1400"/>
              <a:buFont typeface="Arial"/>
              <a:buChar char="•"/>
              <a:defRPr sz="1400" b="0" i="0" u="none" strike="noStrike" cap="none">
                <a:solidFill>
                  <a:schemeClr val="dk1"/>
                </a:solidFill>
                <a:latin typeface="Calibri"/>
                <a:ea typeface="Calibri"/>
                <a:cs typeface="Calibri"/>
                <a:sym typeface="Calibri"/>
              </a:defRPr>
            </a:lvl6pPr>
            <a:lvl7pPr marL="3200400" marR="0" lvl="6" indent="-317500" algn="l" rtl="0">
              <a:spcBef>
                <a:spcPts val="280"/>
              </a:spcBef>
              <a:spcAft>
                <a:spcPts val="0"/>
              </a:spcAft>
              <a:buClr>
                <a:schemeClr val="accent2"/>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rtl="0">
              <a:spcBef>
                <a:spcPts val="280"/>
              </a:spcBef>
              <a:spcAft>
                <a:spcPts val="0"/>
              </a:spcAft>
              <a:buClr>
                <a:schemeClr val="accent3"/>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rtl="0">
              <a:spcBef>
                <a:spcPts val="280"/>
              </a:spcBef>
              <a:spcAft>
                <a:spcPts val="0"/>
              </a:spcAft>
              <a:buClr>
                <a:schemeClr val="accent4"/>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74"/>
        <p:cNvGrpSpPr/>
        <p:nvPr/>
      </p:nvGrpSpPr>
      <p:grpSpPr>
        <a:xfrm>
          <a:off x="0" y="0"/>
          <a:ext cx="0" cy="0"/>
          <a:chOff x="0" y="0"/>
          <a:chExt cx="0" cy="0"/>
        </a:xfrm>
      </p:grpSpPr>
      <p:sp>
        <p:nvSpPr>
          <p:cNvPr id="75" name="Google Shape;75;p11"/>
          <p:cNvSpPr txBox="1">
            <a:spLocks noGrp="1"/>
          </p:cNvSpPr>
          <p:nvPr>
            <p:ph type="title"/>
          </p:nvPr>
        </p:nvSpPr>
        <p:spPr>
          <a:xfrm>
            <a:off x="301752" y="5495278"/>
            <a:ext cx="7772400" cy="594626"/>
          </a:xfrm>
          <a:prstGeom prst="rect">
            <a:avLst/>
          </a:prstGeom>
          <a:noFill/>
          <a:ln>
            <a:noFill/>
          </a:ln>
        </p:spPr>
        <p:txBody>
          <a:bodyPr spcFirstLastPara="1" wrap="square" lIns="91425" tIns="91425" rIns="91425" bIns="91425" anchor="b" anchorCtr="0">
            <a:noAutofit/>
          </a:bodyPr>
          <a:lstStyle>
            <a:lvl1pPr marL="0" marR="0" lvl="0" indent="0" algn="ctr" rtl="0">
              <a:spcBef>
                <a:spcPts val="0"/>
              </a:spcBef>
              <a:spcAft>
                <a:spcPts val="0"/>
              </a:spcAft>
              <a:buClr>
                <a:schemeClr val="dk2"/>
              </a:buClr>
              <a:buSzPts val="1400"/>
              <a:buFont typeface="Cambria"/>
              <a:buNone/>
              <a:defRPr sz="2200" b="1" i="0" u="none" strike="noStrike" cap="none">
                <a:solidFill>
                  <a:schemeClr val="dk2"/>
                </a:solidFill>
                <a:latin typeface="Cambria"/>
                <a:ea typeface="Cambria"/>
                <a:cs typeface="Cambria"/>
                <a:sym typeface="Cambria"/>
              </a:defRPr>
            </a:lvl1pPr>
            <a:lvl2pPr lvl="1" indent="0">
              <a:spcBef>
                <a:spcPts val="0"/>
              </a:spcBef>
              <a:spcAft>
                <a:spcPts val="0"/>
              </a:spcAft>
              <a:buSzPts val="1400"/>
              <a:buNone/>
              <a:defRPr sz="1800"/>
            </a:lvl2pPr>
            <a:lvl3pPr lvl="2" indent="0">
              <a:spcBef>
                <a:spcPts val="0"/>
              </a:spcBef>
              <a:spcAft>
                <a:spcPts val="0"/>
              </a:spcAft>
              <a:buSzPts val="1400"/>
              <a:buNone/>
              <a:defRPr sz="1800"/>
            </a:lvl3pPr>
            <a:lvl4pPr lvl="3" indent="0">
              <a:spcBef>
                <a:spcPts val="0"/>
              </a:spcBef>
              <a:spcAft>
                <a:spcPts val="0"/>
              </a:spcAft>
              <a:buSzPts val="1400"/>
              <a:buNone/>
              <a:defRPr sz="1800"/>
            </a:lvl4pPr>
            <a:lvl5pPr lvl="4" indent="0">
              <a:spcBef>
                <a:spcPts val="0"/>
              </a:spcBef>
              <a:spcAft>
                <a:spcPts val="0"/>
              </a:spcAft>
              <a:buSzPts val="1400"/>
              <a:buNone/>
              <a:defRPr sz="1800"/>
            </a:lvl5pPr>
            <a:lvl6pPr lvl="5" indent="0">
              <a:spcBef>
                <a:spcPts val="0"/>
              </a:spcBef>
              <a:spcAft>
                <a:spcPts val="0"/>
              </a:spcAft>
              <a:buSzPts val="1400"/>
              <a:buNone/>
              <a:defRPr sz="1800"/>
            </a:lvl6pPr>
            <a:lvl7pPr lvl="6" indent="0">
              <a:spcBef>
                <a:spcPts val="0"/>
              </a:spcBef>
              <a:spcAft>
                <a:spcPts val="0"/>
              </a:spcAft>
              <a:buSzPts val="1400"/>
              <a:buNone/>
              <a:defRPr sz="1800"/>
            </a:lvl7pPr>
            <a:lvl8pPr lvl="7" indent="0">
              <a:spcBef>
                <a:spcPts val="0"/>
              </a:spcBef>
              <a:spcAft>
                <a:spcPts val="0"/>
              </a:spcAft>
              <a:buSzPts val="1400"/>
              <a:buNone/>
              <a:defRPr sz="1800"/>
            </a:lvl8pPr>
            <a:lvl9pPr lvl="8" indent="0">
              <a:spcBef>
                <a:spcPts val="0"/>
              </a:spcBef>
              <a:spcAft>
                <a:spcPts val="0"/>
              </a:spcAft>
              <a:buSzPts val="1400"/>
              <a:buNone/>
              <a:defRPr sz="1800"/>
            </a:lvl9pPr>
          </a:lstStyle>
          <a:p>
            <a:endParaRPr/>
          </a:p>
        </p:txBody>
      </p:sp>
      <p:sp>
        <p:nvSpPr>
          <p:cNvPr id="76" name="Google Shape;76;p11"/>
          <p:cNvSpPr>
            <a:spLocks noGrp="1"/>
          </p:cNvSpPr>
          <p:nvPr>
            <p:ph type="pic" idx="2"/>
          </p:nvPr>
        </p:nvSpPr>
        <p:spPr>
          <a:xfrm>
            <a:off x="0" y="0"/>
            <a:ext cx="8458200" cy="5486400"/>
          </a:xfrm>
          <a:prstGeom prst="rect">
            <a:avLst/>
          </a:prstGeom>
          <a:noFill/>
          <a:ln>
            <a:noFill/>
          </a:ln>
        </p:spPr>
        <p:txBody>
          <a:bodyPr spcFirstLastPara="1" wrap="square" lIns="91425" tIns="91425" rIns="91425" bIns="91425" anchor="t" anchorCtr="0">
            <a:noAutofit/>
          </a:bodyPr>
          <a:lstStyle>
            <a:lvl1pPr marL="0" marR="0" lvl="0" indent="0" algn="l" rtl="0">
              <a:spcBef>
                <a:spcPts val="640"/>
              </a:spcBef>
              <a:spcAft>
                <a:spcPts val="0"/>
              </a:spcAft>
              <a:buClr>
                <a:schemeClr val="accent1"/>
              </a:buClr>
              <a:buSzPts val="1400"/>
              <a:buFont typeface="Arial"/>
              <a:buNone/>
              <a:defRPr sz="3200" b="0" i="0" u="none" strike="noStrike" cap="none">
                <a:solidFill>
                  <a:schemeClr val="dk1"/>
                </a:solidFill>
                <a:latin typeface="Calibri"/>
                <a:ea typeface="Calibri"/>
                <a:cs typeface="Calibri"/>
                <a:sym typeface="Calibri"/>
              </a:defRPr>
            </a:lvl1pPr>
            <a:lvl2pPr marL="457200" marR="0" lvl="1" indent="0" algn="l" rtl="0">
              <a:spcBef>
                <a:spcPts val="560"/>
              </a:spcBef>
              <a:spcAft>
                <a:spcPts val="0"/>
              </a:spcAft>
              <a:buClr>
                <a:schemeClr val="accent2"/>
              </a:buClr>
              <a:buSzPts val="1400"/>
              <a:buFont typeface="Arial"/>
              <a:buNone/>
              <a:defRPr sz="2800" b="0" i="0" u="none" strike="noStrike" cap="none">
                <a:solidFill>
                  <a:schemeClr val="dk1"/>
                </a:solidFill>
                <a:latin typeface="Calibri"/>
                <a:ea typeface="Calibri"/>
                <a:cs typeface="Calibri"/>
                <a:sym typeface="Calibri"/>
              </a:defRPr>
            </a:lvl2pPr>
            <a:lvl3pPr marL="914400" marR="0" lvl="2" indent="0" algn="l" rtl="0">
              <a:spcBef>
                <a:spcPts val="480"/>
              </a:spcBef>
              <a:spcAft>
                <a:spcPts val="0"/>
              </a:spcAft>
              <a:buClr>
                <a:schemeClr val="accent3"/>
              </a:buClr>
              <a:buSzPts val="1400"/>
              <a:buFont typeface="Arial"/>
              <a:buNone/>
              <a:defRPr sz="2400" b="0" i="0" u="none" strike="noStrike" cap="none">
                <a:solidFill>
                  <a:schemeClr val="dk1"/>
                </a:solidFill>
                <a:latin typeface="Calibri"/>
                <a:ea typeface="Calibri"/>
                <a:cs typeface="Calibri"/>
                <a:sym typeface="Calibri"/>
              </a:defRPr>
            </a:lvl3pPr>
            <a:lvl4pPr marL="1371600" marR="0" lvl="3" indent="0" algn="l" rtl="0">
              <a:spcBef>
                <a:spcPts val="400"/>
              </a:spcBef>
              <a:spcAft>
                <a:spcPts val="0"/>
              </a:spcAft>
              <a:buClr>
                <a:schemeClr val="accent4"/>
              </a:buClr>
              <a:buSzPts val="1400"/>
              <a:buFont typeface="Arial"/>
              <a:buNone/>
              <a:defRPr sz="2000" b="0" i="0" u="none" strike="noStrike" cap="none">
                <a:solidFill>
                  <a:schemeClr val="dk1"/>
                </a:solidFill>
                <a:latin typeface="Calibri"/>
                <a:ea typeface="Calibri"/>
                <a:cs typeface="Calibri"/>
                <a:sym typeface="Calibri"/>
              </a:defRPr>
            </a:lvl4pPr>
            <a:lvl5pPr marL="1828800" marR="0" lvl="4" indent="0" algn="l" rtl="0">
              <a:spcBef>
                <a:spcPts val="400"/>
              </a:spcBef>
              <a:spcAft>
                <a:spcPts val="0"/>
              </a:spcAft>
              <a:buClr>
                <a:schemeClr val="accent5"/>
              </a:buClr>
              <a:buSzPts val="1400"/>
              <a:buFont typeface="Arial"/>
              <a:buNone/>
              <a:defRPr sz="2000" b="0" i="0" u="none" strike="noStrike" cap="none">
                <a:solidFill>
                  <a:schemeClr val="dk1"/>
                </a:solidFill>
                <a:latin typeface="Calibri"/>
                <a:ea typeface="Calibri"/>
                <a:cs typeface="Calibri"/>
                <a:sym typeface="Calibri"/>
              </a:defRPr>
            </a:lvl5pPr>
            <a:lvl6pPr marL="2286000" marR="0" lvl="5" indent="0" algn="l" rtl="0">
              <a:spcBef>
                <a:spcPts val="400"/>
              </a:spcBef>
              <a:spcAft>
                <a:spcPts val="0"/>
              </a:spcAft>
              <a:buClr>
                <a:schemeClr val="accent1"/>
              </a:buClr>
              <a:buSzPts val="1400"/>
              <a:buFont typeface="Arial"/>
              <a:buNone/>
              <a:defRPr sz="2000" b="0" i="0" u="none" strike="noStrike" cap="none">
                <a:solidFill>
                  <a:schemeClr val="dk1"/>
                </a:solidFill>
                <a:latin typeface="Calibri"/>
                <a:ea typeface="Calibri"/>
                <a:cs typeface="Calibri"/>
                <a:sym typeface="Calibri"/>
              </a:defRPr>
            </a:lvl6pPr>
            <a:lvl7pPr marL="2743200" marR="0" lvl="6" indent="0" algn="l" rtl="0">
              <a:spcBef>
                <a:spcPts val="400"/>
              </a:spcBef>
              <a:spcAft>
                <a:spcPts val="0"/>
              </a:spcAft>
              <a:buClr>
                <a:schemeClr val="accent2"/>
              </a:buClr>
              <a:buSzPts val="1400"/>
              <a:buFont typeface="Arial"/>
              <a:buNone/>
              <a:defRPr sz="2000" b="0" i="0" u="none" strike="noStrike" cap="none">
                <a:solidFill>
                  <a:schemeClr val="dk1"/>
                </a:solidFill>
                <a:latin typeface="Calibri"/>
                <a:ea typeface="Calibri"/>
                <a:cs typeface="Calibri"/>
                <a:sym typeface="Calibri"/>
              </a:defRPr>
            </a:lvl7pPr>
            <a:lvl8pPr marL="3200400" marR="0" lvl="7" indent="0" algn="l" rtl="0">
              <a:spcBef>
                <a:spcPts val="400"/>
              </a:spcBef>
              <a:spcAft>
                <a:spcPts val="0"/>
              </a:spcAft>
              <a:buClr>
                <a:schemeClr val="accent3"/>
              </a:buClr>
              <a:buSzPts val="1400"/>
              <a:buFont typeface="Arial"/>
              <a:buNone/>
              <a:defRPr sz="2000" b="0" i="0" u="none" strike="noStrike" cap="none">
                <a:solidFill>
                  <a:schemeClr val="dk1"/>
                </a:solidFill>
                <a:latin typeface="Calibri"/>
                <a:ea typeface="Calibri"/>
                <a:cs typeface="Calibri"/>
                <a:sym typeface="Calibri"/>
              </a:defRPr>
            </a:lvl8pPr>
            <a:lvl9pPr marL="3657600" marR="0" lvl="8" indent="0" algn="l" rtl="0">
              <a:spcBef>
                <a:spcPts val="400"/>
              </a:spcBef>
              <a:spcAft>
                <a:spcPts val="0"/>
              </a:spcAft>
              <a:buClr>
                <a:schemeClr val="accent4"/>
              </a:buClr>
              <a:buSzPts val="14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77" name="Google Shape;77;p11"/>
          <p:cNvSpPr txBox="1">
            <a:spLocks noGrp="1"/>
          </p:cNvSpPr>
          <p:nvPr>
            <p:ph type="body" idx="1"/>
          </p:nvPr>
        </p:nvSpPr>
        <p:spPr>
          <a:xfrm>
            <a:off x="301752" y="6096000"/>
            <a:ext cx="7772400" cy="612648"/>
          </a:xfrm>
          <a:prstGeom prst="rect">
            <a:avLst/>
          </a:prstGeom>
          <a:noFill/>
          <a:ln>
            <a:noFill/>
          </a:ln>
        </p:spPr>
        <p:txBody>
          <a:bodyPr spcFirstLastPara="1" wrap="square" lIns="91425" tIns="91425" rIns="91425" bIns="91425" anchor="t" anchorCtr="0">
            <a:noAutofit/>
          </a:bodyPr>
          <a:lstStyle>
            <a:lvl1pPr marL="457200" marR="0" lvl="0" indent="-228600" algn="ctr" rtl="0">
              <a:spcBef>
                <a:spcPts val="320"/>
              </a:spcBef>
              <a:spcAft>
                <a:spcPts val="0"/>
              </a:spcAft>
              <a:buClr>
                <a:schemeClr val="accent1"/>
              </a:buClr>
              <a:buSzPts val="2200"/>
              <a:buFont typeface="Arial"/>
              <a:buNone/>
              <a:defRPr sz="1600" b="0" i="0" u="none" strike="noStrike" cap="none">
                <a:solidFill>
                  <a:schemeClr val="dk1"/>
                </a:solidFill>
                <a:latin typeface="Calibri"/>
                <a:ea typeface="Calibri"/>
                <a:cs typeface="Calibri"/>
                <a:sym typeface="Calibri"/>
              </a:defRPr>
            </a:lvl1pPr>
            <a:lvl2pPr marL="914400" marR="0" lvl="1" indent="-228600" algn="l" rtl="0">
              <a:spcBef>
                <a:spcPts val="240"/>
              </a:spcBef>
              <a:spcAft>
                <a:spcPts val="0"/>
              </a:spcAft>
              <a:buClr>
                <a:schemeClr val="accent2"/>
              </a:buClr>
              <a:buSzPts val="20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spcBef>
                <a:spcPts val="200"/>
              </a:spcBef>
              <a:spcAft>
                <a:spcPts val="0"/>
              </a:spcAft>
              <a:buClr>
                <a:schemeClr val="accent3"/>
              </a:buClr>
              <a:buSzPts val="1800"/>
              <a:buFont typeface="Arial"/>
              <a:buNone/>
              <a:defRPr sz="1000" b="0" i="0" u="none" strike="noStrike" cap="none">
                <a:solidFill>
                  <a:schemeClr val="dk1"/>
                </a:solidFill>
                <a:latin typeface="Calibri"/>
                <a:ea typeface="Calibri"/>
                <a:cs typeface="Calibri"/>
                <a:sym typeface="Calibri"/>
              </a:defRPr>
            </a:lvl3pPr>
            <a:lvl4pPr marL="1828800" marR="0" lvl="3" indent="-228600" algn="l" rtl="0">
              <a:spcBef>
                <a:spcPts val="180"/>
              </a:spcBef>
              <a:spcAft>
                <a:spcPts val="0"/>
              </a:spcAft>
              <a:buClr>
                <a:schemeClr val="accent4"/>
              </a:buClr>
              <a:buSzPts val="1600"/>
              <a:buFont typeface="Arial"/>
              <a:buNone/>
              <a:defRPr sz="900" b="0" i="0" u="none" strike="noStrike" cap="none">
                <a:solidFill>
                  <a:schemeClr val="dk1"/>
                </a:solidFill>
                <a:latin typeface="Calibri"/>
                <a:ea typeface="Calibri"/>
                <a:cs typeface="Calibri"/>
                <a:sym typeface="Calibri"/>
              </a:defRPr>
            </a:lvl4pPr>
            <a:lvl5pPr marL="2286000" marR="0" lvl="4" indent="-228600" algn="l" rtl="0">
              <a:spcBef>
                <a:spcPts val="180"/>
              </a:spcBef>
              <a:spcAft>
                <a:spcPts val="0"/>
              </a:spcAft>
              <a:buClr>
                <a:schemeClr val="accent5"/>
              </a:buClr>
              <a:buSzPts val="1400"/>
              <a:buFont typeface="Arial"/>
              <a:buNone/>
              <a:defRPr sz="900" b="0" i="0" u="none" strike="noStrike" cap="none">
                <a:solidFill>
                  <a:schemeClr val="dk1"/>
                </a:solidFill>
                <a:latin typeface="Calibri"/>
                <a:ea typeface="Calibri"/>
                <a:cs typeface="Calibri"/>
                <a:sym typeface="Calibri"/>
              </a:defRPr>
            </a:lvl5pPr>
            <a:lvl6pPr marL="2743200" marR="0" lvl="5" indent="-228600" algn="l" rtl="0">
              <a:spcBef>
                <a:spcPts val="180"/>
              </a:spcBef>
              <a:spcAft>
                <a:spcPts val="0"/>
              </a:spcAft>
              <a:buClr>
                <a:schemeClr val="accent1"/>
              </a:buClr>
              <a:buSzPts val="14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spcBef>
                <a:spcPts val="180"/>
              </a:spcBef>
              <a:spcAft>
                <a:spcPts val="0"/>
              </a:spcAft>
              <a:buClr>
                <a:schemeClr val="accent2"/>
              </a:buClr>
              <a:buSzPts val="14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spcBef>
                <a:spcPts val="180"/>
              </a:spcBef>
              <a:spcAft>
                <a:spcPts val="0"/>
              </a:spcAft>
              <a:buClr>
                <a:schemeClr val="accent3"/>
              </a:buClr>
              <a:buSzPts val="14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spcBef>
                <a:spcPts val="180"/>
              </a:spcBef>
              <a:spcAft>
                <a:spcPts val="0"/>
              </a:spcAft>
              <a:buClr>
                <a:schemeClr val="accent4"/>
              </a:buClr>
              <a:buSzPts val="14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78" name="Google Shape;78;p11"/>
          <p:cNvSpPr txBox="1">
            <a:spLocks noGrp="1"/>
          </p:cNvSpPr>
          <p:nvPr>
            <p:ph type="dt" idx="10"/>
          </p:nvPr>
        </p:nvSpPr>
        <p:spPr>
          <a:xfrm rot="-5400000">
            <a:off x="7551351" y="1645920"/>
            <a:ext cx="2438399" cy="36576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a:solidFill>
                  <a:schemeClr val="lt2"/>
                </a:solidFill>
                <a:latin typeface="Times New Roman"/>
                <a:ea typeface="Times New Roman"/>
                <a:cs typeface="Times New Roman"/>
                <a:sym typeface="Times New Roman"/>
              </a:defRPr>
            </a:lvl1pPr>
            <a:lvl2pPr marL="457200" marR="0" lvl="1" indent="0"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2pPr>
            <a:lvl3pPr marL="914400" marR="0" lvl="2" indent="0"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3pPr>
            <a:lvl4pPr marL="1371600" marR="0" lvl="3" indent="0"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4pPr>
            <a:lvl5pPr marL="1828800" marR="0" lvl="4" indent="0"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5pPr>
            <a:lvl6pPr marL="2286000" marR="0" lvl="5" indent="0"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6pPr>
            <a:lvl7pPr marL="2743200" marR="0" lvl="6" indent="0"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7pPr>
            <a:lvl8pPr marL="3200400" marR="0" lvl="7" indent="0"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8pPr>
            <a:lvl9pPr marL="3657600" marR="0" lvl="8" indent="0"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9pPr>
          </a:lstStyle>
          <a:p>
            <a:endParaRPr/>
          </a:p>
        </p:txBody>
      </p:sp>
      <p:sp>
        <p:nvSpPr>
          <p:cNvPr id="79" name="Google Shape;79;p11"/>
          <p:cNvSpPr>
            <a:spLocks noGrp="1"/>
          </p:cNvSpPr>
          <p:nvPr>
            <p:ph type="sldNum" idx="12"/>
          </p:nvPr>
        </p:nvSpPr>
        <p:spPr>
          <a:xfrm>
            <a:off x="8531788" y="5648960"/>
            <a:ext cx="548640" cy="396240"/>
          </a:xfrm>
          <a:prstGeom prst="bracketPair">
            <a:avLst/>
          </a:prstGeom>
          <a:noFill/>
          <a:ln w="19050" cap="flat" cmpd="sng">
            <a:solidFill>
              <a:srgbClr val="FFFFFF"/>
            </a:solidFill>
            <a:prstDash val="solid"/>
            <a:round/>
            <a:headEnd type="none" w="sm" len="sm"/>
            <a:tailEnd type="none" w="sm" len="sm"/>
          </a:ln>
        </p:spPr>
        <p:txBody>
          <a:bodyPr spcFirstLastPara="1" wrap="square" lIns="0" tIns="0" rIns="0" bIns="0" anchor="ctr" anchorCtr="0">
            <a:noAutofit/>
          </a:bodyPr>
          <a:lstStyle>
            <a:lvl1pPr marL="0" marR="0" lvl="0" indent="0" algn="ctr" rtl="0">
              <a:spcBef>
                <a:spcPts val="0"/>
              </a:spcBef>
              <a:spcAft>
                <a:spcPts val="0"/>
              </a:spcAft>
              <a:buNone/>
              <a:defRPr sz="1800">
                <a:solidFill>
                  <a:srgbClr val="FFFFFF"/>
                </a:solidFill>
                <a:latin typeface="Times New Roman"/>
                <a:ea typeface="Times New Roman"/>
                <a:cs typeface="Times New Roman"/>
                <a:sym typeface="Times New Roman"/>
              </a:defRPr>
            </a:lvl1pPr>
            <a:lvl2pPr marL="0" marR="0" lvl="1" indent="0" algn="ctr" rtl="0">
              <a:spcBef>
                <a:spcPts val="0"/>
              </a:spcBef>
              <a:spcAft>
                <a:spcPts val="0"/>
              </a:spcAft>
              <a:buNone/>
              <a:defRPr sz="1800">
                <a:solidFill>
                  <a:srgbClr val="FFFFFF"/>
                </a:solidFill>
                <a:latin typeface="Times New Roman"/>
                <a:ea typeface="Times New Roman"/>
                <a:cs typeface="Times New Roman"/>
                <a:sym typeface="Times New Roman"/>
              </a:defRPr>
            </a:lvl2pPr>
            <a:lvl3pPr marL="0" marR="0" lvl="2" indent="0" algn="ctr" rtl="0">
              <a:spcBef>
                <a:spcPts val="0"/>
              </a:spcBef>
              <a:spcAft>
                <a:spcPts val="0"/>
              </a:spcAft>
              <a:buNone/>
              <a:defRPr sz="1800">
                <a:solidFill>
                  <a:srgbClr val="FFFFFF"/>
                </a:solidFill>
                <a:latin typeface="Times New Roman"/>
                <a:ea typeface="Times New Roman"/>
                <a:cs typeface="Times New Roman"/>
                <a:sym typeface="Times New Roman"/>
              </a:defRPr>
            </a:lvl3pPr>
            <a:lvl4pPr marL="0" marR="0" lvl="3" indent="0" algn="ctr" rtl="0">
              <a:spcBef>
                <a:spcPts val="0"/>
              </a:spcBef>
              <a:spcAft>
                <a:spcPts val="0"/>
              </a:spcAft>
              <a:buNone/>
              <a:defRPr sz="1800">
                <a:solidFill>
                  <a:srgbClr val="FFFFFF"/>
                </a:solidFill>
                <a:latin typeface="Times New Roman"/>
                <a:ea typeface="Times New Roman"/>
                <a:cs typeface="Times New Roman"/>
                <a:sym typeface="Times New Roman"/>
              </a:defRPr>
            </a:lvl4pPr>
            <a:lvl5pPr marL="0" marR="0" lvl="4" indent="0" algn="ctr" rtl="0">
              <a:spcBef>
                <a:spcPts val="0"/>
              </a:spcBef>
              <a:spcAft>
                <a:spcPts val="0"/>
              </a:spcAft>
              <a:buNone/>
              <a:defRPr sz="1800">
                <a:solidFill>
                  <a:srgbClr val="FFFFFF"/>
                </a:solidFill>
                <a:latin typeface="Times New Roman"/>
                <a:ea typeface="Times New Roman"/>
                <a:cs typeface="Times New Roman"/>
                <a:sym typeface="Times New Roman"/>
              </a:defRPr>
            </a:lvl5pPr>
            <a:lvl6pPr marL="0" marR="0" lvl="5" indent="0" algn="ctr" rtl="0">
              <a:spcBef>
                <a:spcPts val="0"/>
              </a:spcBef>
              <a:spcAft>
                <a:spcPts val="0"/>
              </a:spcAft>
              <a:buNone/>
              <a:defRPr sz="1800">
                <a:solidFill>
                  <a:srgbClr val="FFFFFF"/>
                </a:solidFill>
                <a:latin typeface="Times New Roman"/>
                <a:ea typeface="Times New Roman"/>
                <a:cs typeface="Times New Roman"/>
                <a:sym typeface="Times New Roman"/>
              </a:defRPr>
            </a:lvl6pPr>
            <a:lvl7pPr marL="0" marR="0" lvl="6" indent="0" algn="ctr" rtl="0">
              <a:spcBef>
                <a:spcPts val="0"/>
              </a:spcBef>
              <a:spcAft>
                <a:spcPts val="0"/>
              </a:spcAft>
              <a:buNone/>
              <a:defRPr sz="1800">
                <a:solidFill>
                  <a:srgbClr val="FFFFFF"/>
                </a:solidFill>
                <a:latin typeface="Times New Roman"/>
                <a:ea typeface="Times New Roman"/>
                <a:cs typeface="Times New Roman"/>
                <a:sym typeface="Times New Roman"/>
              </a:defRPr>
            </a:lvl7pPr>
            <a:lvl8pPr marL="0" marR="0" lvl="7" indent="0" algn="ctr" rtl="0">
              <a:spcBef>
                <a:spcPts val="0"/>
              </a:spcBef>
              <a:spcAft>
                <a:spcPts val="0"/>
              </a:spcAft>
              <a:buNone/>
              <a:defRPr sz="1800">
                <a:solidFill>
                  <a:srgbClr val="FFFFFF"/>
                </a:solidFill>
                <a:latin typeface="Times New Roman"/>
                <a:ea typeface="Times New Roman"/>
                <a:cs typeface="Times New Roman"/>
                <a:sym typeface="Times New Roman"/>
              </a:defRPr>
            </a:lvl8pPr>
            <a:lvl9pPr marL="0" marR="0" lvl="8" indent="0" algn="ctr" rtl="0">
              <a:spcBef>
                <a:spcPts val="0"/>
              </a:spcBef>
              <a:spcAft>
                <a:spcPts val="0"/>
              </a:spcAft>
              <a:buNone/>
              <a:defRPr sz="1800">
                <a:solidFill>
                  <a:srgbClr val="FFFFFF"/>
                </a:solidFill>
                <a:latin typeface="Times New Roman"/>
                <a:ea typeface="Times New Roman"/>
                <a:cs typeface="Times New Roman"/>
                <a:sym typeface="Times New Roman"/>
              </a:defRPr>
            </a:lvl9pPr>
          </a:lstStyle>
          <a:p>
            <a:pPr marL="0" lvl="0" indent="0" algn="ctr" rtl="0">
              <a:spcBef>
                <a:spcPts val="0"/>
              </a:spcBef>
              <a:spcAft>
                <a:spcPts val="0"/>
              </a:spcAft>
              <a:buNone/>
            </a:pPr>
            <a:fld id="{00000000-1234-1234-1234-123412341234}" type="slidenum">
              <a:rPr lang="en-US"/>
              <a:t>‹#›</a:t>
            </a:fld>
            <a:endParaRPr/>
          </a:p>
        </p:txBody>
      </p:sp>
      <p:sp>
        <p:nvSpPr>
          <p:cNvPr id="80" name="Google Shape;80;p11"/>
          <p:cNvSpPr txBox="1">
            <a:spLocks noGrp="1"/>
          </p:cNvSpPr>
          <p:nvPr>
            <p:ph type="ftr" idx="11"/>
          </p:nvPr>
        </p:nvSpPr>
        <p:spPr>
          <a:xfrm rot="-5400000">
            <a:off x="7586910" y="4048760"/>
            <a:ext cx="2367281" cy="365760"/>
          </a:xfrm>
          <a:prstGeom prst="rect">
            <a:avLst/>
          </a:prstGeom>
          <a:noFill/>
          <a:ln>
            <a:noFill/>
          </a:ln>
        </p:spPr>
        <p:txBody>
          <a:bodyPr spcFirstLastPara="1" wrap="square" lIns="91425" tIns="91425" rIns="91425" bIns="91425" anchor="ctr" anchorCtr="0">
            <a:noAutofit/>
          </a:bodyPr>
          <a:lstStyle>
            <a:lvl1pPr marL="0" marR="0" lvl="0" indent="0" algn="r" rtl="0">
              <a:spcBef>
                <a:spcPts val="0"/>
              </a:spcBef>
              <a:spcAft>
                <a:spcPts val="0"/>
              </a:spcAft>
              <a:buSzPts val="1400"/>
              <a:buNone/>
              <a:defRPr sz="1200">
                <a:solidFill>
                  <a:schemeClr val="lt2"/>
                </a:solidFill>
                <a:latin typeface="Times New Roman"/>
                <a:ea typeface="Times New Roman"/>
                <a:cs typeface="Times New Roman"/>
                <a:sym typeface="Times New Roman"/>
              </a:defRPr>
            </a:lvl1pPr>
            <a:lvl2pPr marL="457200" marR="0" lvl="1" indent="0"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2pPr>
            <a:lvl3pPr marL="914400" marR="0" lvl="2" indent="0"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3pPr>
            <a:lvl4pPr marL="1371600" marR="0" lvl="3" indent="0"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4pPr>
            <a:lvl5pPr marL="1828800" marR="0" lvl="4" indent="0"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5pPr>
            <a:lvl6pPr marL="2286000" marR="0" lvl="5" indent="0"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6pPr>
            <a:lvl7pPr marL="2743200" marR="0" lvl="6" indent="0"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7pPr>
            <a:lvl8pPr marL="3200400" marR="0" lvl="7" indent="0"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8pPr>
            <a:lvl9pPr marL="3657600" marR="0" lvl="8" indent="0"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9pPr>
          </a:lstStyle>
          <a:p>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81"/>
        <p:cNvGrpSpPr/>
        <p:nvPr/>
      </p:nvGrpSpPr>
      <p:grpSpPr>
        <a:xfrm>
          <a:off x="0" y="0"/>
          <a:ext cx="0" cy="0"/>
          <a:chOff x="0" y="0"/>
          <a:chExt cx="0" cy="0"/>
        </a:xfrm>
      </p:grpSpPr>
      <p:sp>
        <p:nvSpPr>
          <p:cNvPr id="82" name="Google Shape;82;p12"/>
          <p:cNvSpPr txBox="1">
            <a:spLocks noGrp="1"/>
          </p:cNvSpPr>
          <p:nvPr>
            <p:ph type="title"/>
          </p:nvPr>
        </p:nvSpPr>
        <p:spPr>
          <a:xfrm>
            <a:off x="457200" y="274638"/>
            <a:ext cx="7620000" cy="11430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Clr>
                <a:schemeClr val="dk2"/>
              </a:buClr>
              <a:buSzPts val="1400"/>
              <a:buFont typeface="Cambria"/>
              <a:buNone/>
              <a:defRPr sz="4600" b="0" i="0" u="none" strike="noStrike" cap="none">
                <a:solidFill>
                  <a:schemeClr val="dk2"/>
                </a:solidFill>
                <a:latin typeface="Cambria"/>
                <a:ea typeface="Cambria"/>
                <a:cs typeface="Cambria"/>
                <a:sym typeface="Cambria"/>
              </a:defRPr>
            </a:lvl1pPr>
            <a:lvl2pPr lvl="1" indent="0">
              <a:spcBef>
                <a:spcPts val="0"/>
              </a:spcBef>
              <a:spcAft>
                <a:spcPts val="0"/>
              </a:spcAft>
              <a:buSzPts val="1400"/>
              <a:buNone/>
              <a:defRPr sz="1800"/>
            </a:lvl2pPr>
            <a:lvl3pPr lvl="2" indent="0">
              <a:spcBef>
                <a:spcPts val="0"/>
              </a:spcBef>
              <a:spcAft>
                <a:spcPts val="0"/>
              </a:spcAft>
              <a:buSzPts val="1400"/>
              <a:buNone/>
              <a:defRPr sz="1800"/>
            </a:lvl3pPr>
            <a:lvl4pPr lvl="3" indent="0">
              <a:spcBef>
                <a:spcPts val="0"/>
              </a:spcBef>
              <a:spcAft>
                <a:spcPts val="0"/>
              </a:spcAft>
              <a:buSzPts val="1400"/>
              <a:buNone/>
              <a:defRPr sz="1800"/>
            </a:lvl4pPr>
            <a:lvl5pPr lvl="4" indent="0">
              <a:spcBef>
                <a:spcPts val="0"/>
              </a:spcBef>
              <a:spcAft>
                <a:spcPts val="0"/>
              </a:spcAft>
              <a:buSzPts val="1400"/>
              <a:buNone/>
              <a:defRPr sz="1800"/>
            </a:lvl5pPr>
            <a:lvl6pPr lvl="5" indent="0">
              <a:spcBef>
                <a:spcPts val="0"/>
              </a:spcBef>
              <a:spcAft>
                <a:spcPts val="0"/>
              </a:spcAft>
              <a:buSzPts val="1400"/>
              <a:buNone/>
              <a:defRPr sz="1800"/>
            </a:lvl6pPr>
            <a:lvl7pPr lvl="6" indent="0">
              <a:spcBef>
                <a:spcPts val="0"/>
              </a:spcBef>
              <a:spcAft>
                <a:spcPts val="0"/>
              </a:spcAft>
              <a:buSzPts val="1400"/>
              <a:buNone/>
              <a:defRPr sz="1800"/>
            </a:lvl7pPr>
            <a:lvl8pPr lvl="7" indent="0">
              <a:spcBef>
                <a:spcPts val="0"/>
              </a:spcBef>
              <a:spcAft>
                <a:spcPts val="0"/>
              </a:spcAft>
              <a:buSzPts val="1400"/>
              <a:buNone/>
              <a:defRPr sz="1800"/>
            </a:lvl8pPr>
            <a:lvl9pPr lvl="8" indent="0">
              <a:spcBef>
                <a:spcPts val="0"/>
              </a:spcBef>
              <a:spcAft>
                <a:spcPts val="0"/>
              </a:spcAft>
              <a:buSzPts val="1400"/>
              <a:buNone/>
              <a:defRPr sz="1800"/>
            </a:lvl9pPr>
          </a:lstStyle>
          <a:p>
            <a:endParaRPr/>
          </a:p>
        </p:txBody>
      </p:sp>
      <p:sp>
        <p:nvSpPr>
          <p:cNvPr id="83" name="Google Shape;83;p12"/>
          <p:cNvSpPr txBox="1">
            <a:spLocks noGrp="1"/>
          </p:cNvSpPr>
          <p:nvPr>
            <p:ph type="body" idx="1"/>
          </p:nvPr>
        </p:nvSpPr>
        <p:spPr>
          <a:xfrm rot="5400000">
            <a:off x="1866900" y="190500"/>
            <a:ext cx="4800600" cy="7620000"/>
          </a:xfrm>
          <a:prstGeom prst="rect">
            <a:avLst/>
          </a:prstGeom>
          <a:noFill/>
          <a:ln>
            <a:noFill/>
          </a:ln>
        </p:spPr>
        <p:txBody>
          <a:bodyPr spcFirstLastPara="1" wrap="square" lIns="91425" tIns="91425" rIns="91425" bIns="91425" anchor="t" anchorCtr="0">
            <a:noAutofit/>
          </a:bodyPr>
          <a:lstStyle>
            <a:lvl1pPr marL="457200" marR="0" lvl="0" indent="-368300" algn="l" rtl="0">
              <a:spcBef>
                <a:spcPts val="440"/>
              </a:spcBef>
              <a:spcAft>
                <a:spcPts val="0"/>
              </a:spcAft>
              <a:buClr>
                <a:schemeClr val="accent1"/>
              </a:buClr>
              <a:buSzPts val="2200"/>
              <a:buFont typeface="Arial"/>
              <a:buChar char="•"/>
              <a:defRPr sz="2200" b="0" i="0" u="none" strike="noStrike" cap="none">
                <a:solidFill>
                  <a:schemeClr val="dk1"/>
                </a:solidFill>
                <a:latin typeface="Calibri"/>
                <a:ea typeface="Calibri"/>
                <a:cs typeface="Calibri"/>
                <a:sym typeface="Calibri"/>
              </a:defRPr>
            </a:lvl1pPr>
            <a:lvl2pPr marL="914400" marR="0" lvl="1" indent="-355600" algn="l" rtl="0">
              <a:spcBef>
                <a:spcPts val="400"/>
              </a:spcBef>
              <a:spcAft>
                <a:spcPts val="0"/>
              </a:spcAft>
              <a:buClr>
                <a:schemeClr val="accent2"/>
              </a:buClr>
              <a:buSzPts val="2000"/>
              <a:buFont typeface="Arial"/>
              <a:buChar char="•"/>
              <a:defRPr sz="2000" b="0" i="0" u="none" strike="noStrike" cap="none">
                <a:solidFill>
                  <a:schemeClr val="dk1"/>
                </a:solidFill>
                <a:latin typeface="Calibri"/>
                <a:ea typeface="Calibri"/>
                <a:cs typeface="Calibri"/>
                <a:sym typeface="Calibri"/>
              </a:defRPr>
            </a:lvl2pPr>
            <a:lvl3pPr marL="1371600" marR="0" lvl="2" indent="-342900" algn="l" rtl="0">
              <a:spcBef>
                <a:spcPts val="360"/>
              </a:spcBef>
              <a:spcAft>
                <a:spcPts val="0"/>
              </a:spcAft>
              <a:buClr>
                <a:schemeClr val="accent3"/>
              </a:buClr>
              <a:buSzPts val="1800"/>
              <a:buFont typeface="Arial"/>
              <a:buChar char="•"/>
              <a:defRPr sz="1800" b="0" i="0" u="none" strike="noStrike" cap="none">
                <a:solidFill>
                  <a:schemeClr val="dk1"/>
                </a:solidFill>
                <a:latin typeface="Calibri"/>
                <a:ea typeface="Calibri"/>
                <a:cs typeface="Calibri"/>
                <a:sym typeface="Calibri"/>
              </a:defRPr>
            </a:lvl3pPr>
            <a:lvl4pPr marL="1828800" marR="0" lvl="3" indent="-330200" algn="l" rtl="0">
              <a:spcBef>
                <a:spcPts val="320"/>
              </a:spcBef>
              <a:spcAft>
                <a:spcPts val="0"/>
              </a:spcAft>
              <a:buClr>
                <a:schemeClr val="accent4"/>
              </a:buClr>
              <a:buSzPts val="1600"/>
              <a:buFont typeface="Arial"/>
              <a:buChar char="•"/>
              <a:defRPr sz="1600" b="0" i="0" u="none" strike="noStrike" cap="none">
                <a:solidFill>
                  <a:schemeClr val="dk1"/>
                </a:solidFill>
                <a:latin typeface="Calibri"/>
                <a:ea typeface="Calibri"/>
                <a:cs typeface="Calibri"/>
                <a:sym typeface="Calibri"/>
              </a:defRPr>
            </a:lvl4pPr>
            <a:lvl5pPr marL="2286000" marR="0" lvl="4" indent="-317500" algn="l" rtl="0">
              <a:spcBef>
                <a:spcPts val="280"/>
              </a:spcBef>
              <a:spcAft>
                <a:spcPts val="0"/>
              </a:spcAft>
              <a:buClr>
                <a:schemeClr val="accent5"/>
              </a:buClr>
              <a:buSzPts val="1400"/>
              <a:buFont typeface="Arial"/>
              <a:buChar char="•"/>
              <a:defRPr sz="1400" b="0" i="0" u="none" strike="noStrike" cap="none">
                <a:solidFill>
                  <a:schemeClr val="dk1"/>
                </a:solidFill>
                <a:latin typeface="Calibri"/>
                <a:ea typeface="Calibri"/>
                <a:cs typeface="Calibri"/>
                <a:sym typeface="Calibri"/>
              </a:defRPr>
            </a:lvl5pPr>
            <a:lvl6pPr marL="2743200" marR="0" lvl="5" indent="-317500" algn="l" rtl="0">
              <a:spcBef>
                <a:spcPts val="280"/>
              </a:spcBef>
              <a:spcAft>
                <a:spcPts val="0"/>
              </a:spcAft>
              <a:buClr>
                <a:schemeClr val="accent1"/>
              </a:buClr>
              <a:buSzPts val="1400"/>
              <a:buFont typeface="Arial"/>
              <a:buChar char="•"/>
              <a:defRPr sz="1400" b="0" i="0" u="none" strike="noStrike" cap="none">
                <a:solidFill>
                  <a:schemeClr val="dk1"/>
                </a:solidFill>
                <a:latin typeface="Calibri"/>
                <a:ea typeface="Calibri"/>
                <a:cs typeface="Calibri"/>
                <a:sym typeface="Calibri"/>
              </a:defRPr>
            </a:lvl6pPr>
            <a:lvl7pPr marL="3200400" marR="0" lvl="6" indent="-317500" algn="l" rtl="0">
              <a:spcBef>
                <a:spcPts val="280"/>
              </a:spcBef>
              <a:spcAft>
                <a:spcPts val="0"/>
              </a:spcAft>
              <a:buClr>
                <a:schemeClr val="accent2"/>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rtl="0">
              <a:spcBef>
                <a:spcPts val="280"/>
              </a:spcBef>
              <a:spcAft>
                <a:spcPts val="0"/>
              </a:spcAft>
              <a:buClr>
                <a:schemeClr val="accent3"/>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rtl="0">
              <a:spcBef>
                <a:spcPts val="280"/>
              </a:spcBef>
              <a:spcAft>
                <a:spcPts val="0"/>
              </a:spcAft>
              <a:buClr>
                <a:schemeClr val="accent4"/>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84" name="Google Shape;84;p12"/>
          <p:cNvSpPr txBox="1">
            <a:spLocks noGrp="1"/>
          </p:cNvSpPr>
          <p:nvPr>
            <p:ph type="dt" idx="10"/>
          </p:nvPr>
        </p:nvSpPr>
        <p:spPr>
          <a:xfrm rot="-5400000">
            <a:off x="7551351" y="1645920"/>
            <a:ext cx="2438399" cy="36576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a:solidFill>
                  <a:schemeClr val="lt2"/>
                </a:solidFill>
                <a:latin typeface="Times New Roman"/>
                <a:ea typeface="Times New Roman"/>
                <a:cs typeface="Times New Roman"/>
                <a:sym typeface="Times New Roman"/>
              </a:defRPr>
            </a:lvl1pPr>
            <a:lvl2pPr marL="457200" marR="0" lvl="1" indent="0"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2pPr>
            <a:lvl3pPr marL="914400" marR="0" lvl="2" indent="0"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3pPr>
            <a:lvl4pPr marL="1371600" marR="0" lvl="3" indent="0"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4pPr>
            <a:lvl5pPr marL="1828800" marR="0" lvl="4" indent="0"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5pPr>
            <a:lvl6pPr marL="2286000" marR="0" lvl="5" indent="0"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6pPr>
            <a:lvl7pPr marL="2743200" marR="0" lvl="6" indent="0"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7pPr>
            <a:lvl8pPr marL="3200400" marR="0" lvl="7" indent="0"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8pPr>
            <a:lvl9pPr marL="3657600" marR="0" lvl="8" indent="0"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9pPr>
          </a:lstStyle>
          <a:p>
            <a:endParaRPr/>
          </a:p>
        </p:txBody>
      </p:sp>
      <p:sp>
        <p:nvSpPr>
          <p:cNvPr id="85" name="Google Shape;85;p12"/>
          <p:cNvSpPr txBox="1">
            <a:spLocks noGrp="1"/>
          </p:cNvSpPr>
          <p:nvPr>
            <p:ph type="ftr" idx="11"/>
          </p:nvPr>
        </p:nvSpPr>
        <p:spPr>
          <a:xfrm rot="-5400000">
            <a:off x="7586910" y="4048760"/>
            <a:ext cx="2367281" cy="365760"/>
          </a:xfrm>
          <a:prstGeom prst="rect">
            <a:avLst/>
          </a:prstGeom>
          <a:noFill/>
          <a:ln>
            <a:noFill/>
          </a:ln>
        </p:spPr>
        <p:txBody>
          <a:bodyPr spcFirstLastPara="1" wrap="square" lIns="91425" tIns="91425" rIns="91425" bIns="91425" anchor="ctr" anchorCtr="0">
            <a:noAutofit/>
          </a:bodyPr>
          <a:lstStyle>
            <a:lvl1pPr marL="0" marR="0" lvl="0" indent="0" algn="r" rtl="0">
              <a:spcBef>
                <a:spcPts val="0"/>
              </a:spcBef>
              <a:spcAft>
                <a:spcPts val="0"/>
              </a:spcAft>
              <a:buSzPts val="1400"/>
              <a:buNone/>
              <a:defRPr sz="1200">
                <a:solidFill>
                  <a:schemeClr val="lt2"/>
                </a:solidFill>
                <a:latin typeface="Times New Roman"/>
                <a:ea typeface="Times New Roman"/>
                <a:cs typeface="Times New Roman"/>
                <a:sym typeface="Times New Roman"/>
              </a:defRPr>
            </a:lvl1pPr>
            <a:lvl2pPr marL="457200" marR="0" lvl="1" indent="0"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2pPr>
            <a:lvl3pPr marL="914400" marR="0" lvl="2" indent="0"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3pPr>
            <a:lvl4pPr marL="1371600" marR="0" lvl="3" indent="0"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4pPr>
            <a:lvl5pPr marL="1828800" marR="0" lvl="4" indent="0"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5pPr>
            <a:lvl6pPr marL="2286000" marR="0" lvl="5" indent="0"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6pPr>
            <a:lvl7pPr marL="2743200" marR="0" lvl="6" indent="0"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7pPr>
            <a:lvl8pPr marL="3200400" marR="0" lvl="7" indent="0"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8pPr>
            <a:lvl9pPr marL="3657600" marR="0" lvl="8" indent="0"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9pPr>
          </a:lstStyle>
          <a:p>
            <a:endParaRPr/>
          </a:p>
        </p:txBody>
      </p:sp>
      <p:sp>
        <p:nvSpPr>
          <p:cNvPr id="86" name="Google Shape;86;p12"/>
          <p:cNvSpPr>
            <a:spLocks noGrp="1"/>
          </p:cNvSpPr>
          <p:nvPr>
            <p:ph type="sldNum" idx="12"/>
          </p:nvPr>
        </p:nvSpPr>
        <p:spPr>
          <a:xfrm>
            <a:off x="8531788" y="5648960"/>
            <a:ext cx="548640" cy="396240"/>
          </a:xfrm>
          <a:prstGeom prst="bracketPair">
            <a:avLst/>
          </a:prstGeom>
          <a:noFill/>
          <a:ln w="19050" cap="flat" cmpd="sng">
            <a:solidFill>
              <a:srgbClr val="FFFFFF"/>
            </a:solidFill>
            <a:prstDash val="solid"/>
            <a:round/>
            <a:headEnd type="none" w="sm" len="sm"/>
            <a:tailEnd type="none" w="sm" len="sm"/>
          </a:ln>
        </p:spPr>
        <p:txBody>
          <a:bodyPr spcFirstLastPara="1" wrap="square" lIns="0" tIns="0" rIns="0" bIns="0" anchor="ctr" anchorCtr="0">
            <a:noAutofit/>
          </a:bodyPr>
          <a:lstStyle>
            <a:lvl1pPr marL="0" marR="0" lvl="0" indent="0" algn="ctr" rtl="0">
              <a:spcBef>
                <a:spcPts val="0"/>
              </a:spcBef>
              <a:spcAft>
                <a:spcPts val="0"/>
              </a:spcAft>
              <a:buNone/>
              <a:defRPr sz="1800">
                <a:solidFill>
                  <a:srgbClr val="FFFFFF"/>
                </a:solidFill>
                <a:latin typeface="Times New Roman"/>
                <a:ea typeface="Times New Roman"/>
                <a:cs typeface="Times New Roman"/>
                <a:sym typeface="Times New Roman"/>
              </a:defRPr>
            </a:lvl1pPr>
            <a:lvl2pPr marL="0" marR="0" lvl="1" indent="0" algn="ctr" rtl="0">
              <a:spcBef>
                <a:spcPts val="0"/>
              </a:spcBef>
              <a:spcAft>
                <a:spcPts val="0"/>
              </a:spcAft>
              <a:buNone/>
              <a:defRPr sz="1800">
                <a:solidFill>
                  <a:srgbClr val="FFFFFF"/>
                </a:solidFill>
                <a:latin typeface="Times New Roman"/>
                <a:ea typeface="Times New Roman"/>
                <a:cs typeface="Times New Roman"/>
                <a:sym typeface="Times New Roman"/>
              </a:defRPr>
            </a:lvl2pPr>
            <a:lvl3pPr marL="0" marR="0" lvl="2" indent="0" algn="ctr" rtl="0">
              <a:spcBef>
                <a:spcPts val="0"/>
              </a:spcBef>
              <a:spcAft>
                <a:spcPts val="0"/>
              </a:spcAft>
              <a:buNone/>
              <a:defRPr sz="1800">
                <a:solidFill>
                  <a:srgbClr val="FFFFFF"/>
                </a:solidFill>
                <a:latin typeface="Times New Roman"/>
                <a:ea typeface="Times New Roman"/>
                <a:cs typeface="Times New Roman"/>
                <a:sym typeface="Times New Roman"/>
              </a:defRPr>
            </a:lvl3pPr>
            <a:lvl4pPr marL="0" marR="0" lvl="3" indent="0" algn="ctr" rtl="0">
              <a:spcBef>
                <a:spcPts val="0"/>
              </a:spcBef>
              <a:spcAft>
                <a:spcPts val="0"/>
              </a:spcAft>
              <a:buNone/>
              <a:defRPr sz="1800">
                <a:solidFill>
                  <a:srgbClr val="FFFFFF"/>
                </a:solidFill>
                <a:latin typeface="Times New Roman"/>
                <a:ea typeface="Times New Roman"/>
                <a:cs typeface="Times New Roman"/>
                <a:sym typeface="Times New Roman"/>
              </a:defRPr>
            </a:lvl4pPr>
            <a:lvl5pPr marL="0" marR="0" lvl="4" indent="0" algn="ctr" rtl="0">
              <a:spcBef>
                <a:spcPts val="0"/>
              </a:spcBef>
              <a:spcAft>
                <a:spcPts val="0"/>
              </a:spcAft>
              <a:buNone/>
              <a:defRPr sz="1800">
                <a:solidFill>
                  <a:srgbClr val="FFFFFF"/>
                </a:solidFill>
                <a:latin typeface="Times New Roman"/>
                <a:ea typeface="Times New Roman"/>
                <a:cs typeface="Times New Roman"/>
                <a:sym typeface="Times New Roman"/>
              </a:defRPr>
            </a:lvl5pPr>
            <a:lvl6pPr marL="0" marR="0" lvl="5" indent="0" algn="ctr" rtl="0">
              <a:spcBef>
                <a:spcPts val="0"/>
              </a:spcBef>
              <a:spcAft>
                <a:spcPts val="0"/>
              </a:spcAft>
              <a:buNone/>
              <a:defRPr sz="1800">
                <a:solidFill>
                  <a:srgbClr val="FFFFFF"/>
                </a:solidFill>
                <a:latin typeface="Times New Roman"/>
                <a:ea typeface="Times New Roman"/>
                <a:cs typeface="Times New Roman"/>
                <a:sym typeface="Times New Roman"/>
              </a:defRPr>
            </a:lvl6pPr>
            <a:lvl7pPr marL="0" marR="0" lvl="6" indent="0" algn="ctr" rtl="0">
              <a:spcBef>
                <a:spcPts val="0"/>
              </a:spcBef>
              <a:spcAft>
                <a:spcPts val="0"/>
              </a:spcAft>
              <a:buNone/>
              <a:defRPr sz="1800">
                <a:solidFill>
                  <a:srgbClr val="FFFFFF"/>
                </a:solidFill>
                <a:latin typeface="Times New Roman"/>
                <a:ea typeface="Times New Roman"/>
                <a:cs typeface="Times New Roman"/>
                <a:sym typeface="Times New Roman"/>
              </a:defRPr>
            </a:lvl7pPr>
            <a:lvl8pPr marL="0" marR="0" lvl="7" indent="0" algn="ctr" rtl="0">
              <a:spcBef>
                <a:spcPts val="0"/>
              </a:spcBef>
              <a:spcAft>
                <a:spcPts val="0"/>
              </a:spcAft>
              <a:buNone/>
              <a:defRPr sz="1800">
                <a:solidFill>
                  <a:srgbClr val="FFFFFF"/>
                </a:solidFill>
                <a:latin typeface="Times New Roman"/>
                <a:ea typeface="Times New Roman"/>
                <a:cs typeface="Times New Roman"/>
                <a:sym typeface="Times New Roman"/>
              </a:defRPr>
            </a:lvl8pPr>
            <a:lvl9pPr marL="0" marR="0" lvl="8" indent="0" algn="ctr" rtl="0">
              <a:spcBef>
                <a:spcPts val="0"/>
              </a:spcBef>
              <a:spcAft>
                <a:spcPts val="0"/>
              </a:spcAft>
              <a:buNone/>
              <a:defRPr sz="1800">
                <a:solidFill>
                  <a:srgbClr val="FFFFFF"/>
                </a:solidFill>
                <a:latin typeface="Times New Roman"/>
                <a:ea typeface="Times New Roman"/>
                <a:cs typeface="Times New Roman"/>
                <a:sym typeface="Times New Roman"/>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87"/>
        <p:cNvGrpSpPr/>
        <p:nvPr/>
      </p:nvGrpSpPr>
      <p:grpSpPr>
        <a:xfrm>
          <a:off x="0" y="0"/>
          <a:ext cx="0" cy="0"/>
          <a:chOff x="0" y="0"/>
          <a:chExt cx="0" cy="0"/>
        </a:xfrm>
      </p:grpSpPr>
      <p:sp>
        <p:nvSpPr>
          <p:cNvPr id="88" name="Google Shape;88;p13"/>
          <p:cNvSpPr txBox="1">
            <a:spLocks noGrp="1"/>
          </p:cNvSpPr>
          <p:nvPr>
            <p:ph type="title"/>
          </p:nvPr>
        </p:nvSpPr>
        <p:spPr>
          <a:xfrm rot="5400000">
            <a:off x="4579937" y="2324100"/>
            <a:ext cx="5851525" cy="1752600"/>
          </a:xfrm>
          <a:prstGeom prst="rect">
            <a:avLst/>
          </a:prstGeom>
          <a:noFill/>
          <a:ln>
            <a:noFill/>
          </a:ln>
        </p:spPr>
        <p:txBody>
          <a:bodyPr spcFirstLastPara="1" wrap="square" lIns="91425" tIns="91425" rIns="91425" bIns="91425" anchor="b" anchorCtr="0">
            <a:noAutofit/>
          </a:bodyPr>
          <a:lstStyle>
            <a:lvl1pPr marL="0" marR="0" lvl="0" indent="0" algn="l" rtl="0">
              <a:spcBef>
                <a:spcPts val="0"/>
              </a:spcBef>
              <a:spcAft>
                <a:spcPts val="0"/>
              </a:spcAft>
              <a:buClr>
                <a:schemeClr val="dk2"/>
              </a:buClr>
              <a:buSzPts val="1400"/>
              <a:buFont typeface="Cambria"/>
              <a:buNone/>
              <a:defRPr sz="4600" b="0" i="0" u="none" strike="noStrike" cap="none">
                <a:solidFill>
                  <a:schemeClr val="dk2"/>
                </a:solidFill>
                <a:latin typeface="Cambria"/>
                <a:ea typeface="Cambria"/>
                <a:cs typeface="Cambria"/>
                <a:sym typeface="Cambria"/>
              </a:defRPr>
            </a:lvl1pPr>
            <a:lvl2pPr lvl="1" indent="0">
              <a:spcBef>
                <a:spcPts val="0"/>
              </a:spcBef>
              <a:spcAft>
                <a:spcPts val="0"/>
              </a:spcAft>
              <a:buSzPts val="1400"/>
              <a:buNone/>
              <a:defRPr sz="1800"/>
            </a:lvl2pPr>
            <a:lvl3pPr lvl="2" indent="0">
              <a:spcBef>
                <a:spcPts val="0"/>
              </a:spcBef>
              <a:spcAft>
                <a:spcPts val="0"/>
              </a:spcAft>
              <a:buSzPts val="1400"/>
              <a:buNone/>
              <a:defRPr sz="1800"/>
            </a:lvl3pPr>
            <a:lvl4pPr lvl="3" indent="0">
              <a:spcBef>
                <a:spcPts val="0"/>
              </a:spcBef>
              <a:spcAft>
                <a:spcPts val="0"/>
              </a:spcAft>
              <a:buSzPts val="1400"/>
              <a:buNone/>
              <a:defRPr sz="1800"/>
            </a:lvl4pPr>
            <a:lvl5pPr lvl="4" indent="0">
              <a:spcBef>
                <a:spcPts val="0"/>
              </a:spcBef>
              <a:spcAft>
                <a:spcPts val="0"/>
              </a:spcAft>
              <a:buSzPts val="1400"/>
              <a:buNone/>
              <a:defRPr sz="1800"/>
            </a:lvl5pPr>
            <a:lvl6pPr lvl="5" indent="0">
              <a:spcBef>
                <a:spcPts val="0"/>
              </a:spcBef>
              <a:spcAft>
                <a:spcPts val="0"/>
              </a:spcAft>
              <a:buSzPts val="1400"/>
              <a:buNone/>
              <a:defRPr sz="1800"/>
            </a:lvl6pPr>
            <a:lvl7pPr lvl="6" indent="0">
              <a:spcBef>
                <a:spcPts val="0"/>
              </a:spcBef>
              <a:spcAft>
                <a:spcPts val="0"/>
              </a:spcAft>
              <a:buSzPts val="1400"/>
              <a:buNone/>
              <a:defRPr sz="1800"/>
            </a:lvl7pPr>
            <a:lvl8pPr lvl="7" indent="0">
              <a:spcBef>
                <a:spcPts val="0"/>
              </a:spcBef>
              <a:spcAft>
                <a:spcPts val="0"/>
              </a:spcAft>
              <a:buSzPts val="1400"/>
              <a:buNone/>
              <a:defRPr sz="1800"/>
            </a:lvl8pPr>
            <a:lvl9pPr lvl="8" indent="0">
              <a:spcBef>
                <a:spcPts val="0"/>
              </a:spcBef>
              <a:spcAft>
                <a:spcPts val="0"/>
              </a:spcAft>
              <a:buSzPts val="1400"/>
              <a:buNone/>
              <a:defRPr sz="1800"/>
            </a:lvl9pPr>
          </a:lstStyle>
          <a:p>
            <a:endParaRPr/>
          </a:p>
        </p:txBody>
      </p:sp>
      <p:sp>
        <p:nvSpPr>
          <p:cNvPr id="89" name="Google Shape;89;p13"/>
          <p:cNvSpPr txBox="1">
            <a:spLocks noGrp="1"/>
          </p:cNvSpPr>
          <p:nvPr>
            <p:ph type="body" idx="1"/>
          </p:nvPr>
        </p:nvSpPr>
        <p:spPr>
          <a:xfrm rot="5400000">
            <a:off x="541338" y="190501"/>
            <a:ext cx="5851525" cy="6019800"/>
          </a:xfrm>
          <a:prstGeom prst="rect">
            <a:avLst/>
          </a:prstGeom>
          <a:noFill/>
          <a:ln>
            <a:noFill/>
          </a:ln>
        </p:spPr>
        <p:txBody>
          <a:bodyPr spcFirstLastPara="1" wrap="square" lIns="91425" tIns="91425" rIns="91425" bIns="91425" anchor="t" anchorCtr="0">
            <a:noAutofit/>
          </a:bodyPr>
          <a:lstStyle>
            <a:lvl1pPr marL="457200" marR="0" lvl="0" indent="-368300" algn="l" rtl="0">
              <a:spcBef>
                <a:spcPts val="440"/>
              </a:spcBef>
              <a:spcAft>
                <a:spcPts val="0"/>
              </a:spcAft>
              <a:buClr>
                <a:schemeClr val="accent1"/>
              </a:buClr>
              <a:buSzPts val="2200"/>
              <a:buFont typeface="Arial"/>
              <a:buChar char="•"/>
              <a:defRPr sz="2200" b="0" i="0" u="none" strike="noStrike" cap="none">
                <a:solidFill>
                  <a:schemeClr val="dk1"/>
                </a:solidFill>
                <a:latin typeface="Calibri"/>
                <a:ea typeface="Calibri"/>
                <a:cs typeface="Calibri"/>
                <a:sym typeface="Calibri"/>
              </a:defRPr>
            </a:lvl1pPr>
            <a:lvl2pPr marL="914400" marR="0" lvl="1" indent="-355600" algn="l" rtl="0">
              <a:spcBef>
                <a:spcPts val="400"/>
              </a:spcBef>
              <a:spcAft>
                <a:spcPts val="0"/>
              </a:spcAft>
              <a:buClr>
                <a:schemeClr val="accent2"/>
              </a:buClr>
              <a:buSzPts val="2000"/>
              <a:buFont typeface="Arial"/>
              <a:buChar char="•"/>
              <a:defRPr sz="2000" b="0" i="0" u="none" strike="noStrike" cap="none">
                <a:solidFill>
                  <a:schemeClr val="dk1"/>
                </a:solidFill>
                <a:latin typeface="Calibri"/>
                <a:ea typeface="Calibri"/>
                <a:cs typeface="Calibri"/>
                <a:sym typeface="Calibri"/>
              </a:defRPr>
            </a:lvl2pPr>
            <a:lvl3pPr marL="1371600" marR="0" lvl="2" indent="-342900" algn="l" rtl="0">
              <a:spcBef>
                <a:spcPts val="360"/>
              </a:spcBef>
              <a:spcAft>
                <a:spcPts val="0"/>
              </a:spcAft>
              <a:buClr>
                <a:schemeClr val="accent3"/>
              </a:buClr>
              <a:buSzPts val="1800"/>
              <a:buFont typeface="Arial"/>
              <a:buChar char="•"/>
              <a:defRPr sz="1800" b="0" i="0" u="none" strike="noStrike" cap="none">
                <a:solidFill>
                  <a:schemeClr val="dk1"/>
                </a:solidFill>
                <a:latin typeface="Calibri"/>
                <a:ea typeface="Calibri"/>
                <a:cs typeface="Calibri"/>
                <a:sym typeface="Calibri"/>
              </a:defRPr>
            </a:lvl3pPr>
            <a:lvl4pPr marL="1828800" marR="0" lvl="3" indent="-330200" algn="l" rtl="0">
              <a:spcBef>
                <a:spcPts val="320"/>
              </a:spcBef>
              <a:spcAft>
                <a:spcPts val="0"/>
              </a:spcAft>
              <a:buClr>
                <a:schemeClr val="accent4"/>
              </a:buClr>
              <a:buSzPts val="1600"/>
              <a:buFont typeface="Arial"/>
              <a:buChar char="•"/>
              <a:defRPr sz="1600" b="0" i="0" u="none" strike="noStrike" cap="none">
                <a:solidFill>
                  <a:schemeClr val="dk1"/>
                </a:solidFill>
                <a:latin typeface="Calibri"/>
                <a:ea typeface="Calibri"/>
                <a:cs typeface="Calibri"/>
                <a:sym typeface="Calibri"/>
              </a:defRPr>
            </a:lvl4pPr>
            <a:lvl5pPr marL="2286000" marR="0" lvl="4" indent="-317500" algn="l" rtl="0">
              <a:spcBef>
                <a:spcPts val="280"/>
              </a:spcBef>
              <a:spcAft>
                <a:spcPts val="0"/>
              </a:spcAft>
              <a:buClr>
                <a:schemeClr val="accent5"/>
              </a:buClr>
              <a:buSzPts val="1400"/>
              <a:buFont typeface="Arial"/>
              <a:buChar char="•"/>
              <a:defRPr sz="1400" b="0" i="0" u="none" strike="noStrike" cap="none">
                <a:solidFill>
                  <a:schemeClr val="dk1"/>
                </a:solidFill>
                <a:latin typeface="Calibri"/>
                <a:ea typeface="Calibri"/>
                <a:cs typeface="Calibri"/>
                <a:sym typeface="Calibri"/>
              </a:defRPr>
            </a:lvl5pPr>
            <a:lvl6pPr marL="2743200" marR="0" lvl="5" indent="-317500" algn="l" rtl="0">
              <a:spcBef>
                <a:spcPts val="280"/>
              </a:spcBef>
              <a:spcAft>
                <a:spcPts val="0"/>
              </a:spcAft>
              <a:buClr>
                <a:schemeClr val="accent1"/>
              </a:buClr>
              <a:buSzPts val="1400"/>
              <a:buFont typeface="Arial"/>
              <a:buChar char="•"/>
              <a:defRPr sz="1400" b="0" i="0" u="none" strike="noStrike" cap="none">
                <a:solidFill>
                  <a:schemeClr val="dk1"/>
                </a:solidFill>
                <a:latin typeface="Calibri"/>
                <a:ea typeface="Calibri"/>
                <a:cs typeface="Calibri"/>
                <a:sym typeface="Calibri"/>
              </a:defRPr>
            </a:lvl6pPr>
            <a:lvl7pPr marL="3200400" marR="0" lvl="6" indent="-317500" algn="l" rtl="0">
              <a:spcBef>
                <a:spcPts val="280"/>
              </a:spcBef>
              <a:spcAft>
                <a:spcPts val="0"/>
              </a:spcAft>
              <a:buClr>
                <a:schemeClr val="accent2"/>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rtl="0">
              <a:spcBef>
                <a:spcPts val="280"/>
              </a:spcBef>
              <a:spcAft>
                <a:spcPts val="0"/>
              </a:spcAft>
              <a:buClr>
                <a:schemeClr val="accent3"/>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rtl="0">
              <a:spcBef>
                <a:spcPts val="280"/>
              </a:spcBef>
              <a:spcAft>
                <a:spcPts val="0"/>
              </a:spcAft>
              <a:buClr>
                <a:schemeClr val="accent4"/>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90" name="Google Shape;90;p13"/>
          <p:cNvSpPr txBox="1">
            <a:spLocks noGrp="1"/>
          </p:cNvSpPr>
          <p:nvPr>
            <p:ph type="dt" idx="10"/>
          </p:nvPr>
        </p:nvSpPr>
        <p:spPr>
          <a:xfrm rot="-5400000">
            <a:off x="7551351" y="1645920"/>
            <a:ext cx="2438399" cy="36576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a:solidFill>
                  <a:schemeClr val="lt2"/>
                </a:solidFill>
                <a:latin typeface="Times New Roman"/>
                <a:ea typeface="Times New Roman"/>
                <a:cs typeface="Times New Roman"/>
                <a:sym typeface="Times New Roman"/>
              </a:defRPr>
            </a:lvl1pPr>
            <a:lvl2pPr marL="457200" marR="0" lvl="1" indent="0"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2pPr>
            <a:lvl3pPr marL="914400" marR="0" lvl="2" indent="0"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3pPr>
            <a:lvl4pPr marL="1371600" marR="0" lvl="3" indent="0"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4pPr>
            <a:lvl5pPr marL="1828800" marR="0" lvl="4" indent="0"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5pPr>
            <a:lvl6pPr marL="2286000" marR="0" lvl="5" indent="0"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6pPr>
            <a:lvl7pPr marL="2743200" marR="0" lvl="6" indent="0"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7pPr>
            <a:lvl8pPr marL="3200400" marR="0" lvl="7" indent="0"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8pPr>
            <a:lvl9pPr marL="3657600" marR="0" lvl="8" indent="0"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9pPr>
          </a:lstStyle>
          <a:p>
            <a:endParaRPr/>
          </a:p>
        </p:txBody>
      </p:sp>
      <p:sp>
        <p:nvSpPr>
          <p:cNvPr id="91" name="Google Shape;91;p13"/>
          <p:cNvSpPr txBox="1">
            <a:spLocks noGrp="1"/>
          </p:cNvSpPr>
          <p:nvPr>
            <p:ph type="ftr" idx="11"/>
          </p:nvPr>
        </p:nvSpPr>
        <p:spPr>
          <a:xfrm rot="-5400000">
            <a:off x="7586910" y="4048760"/>
            <a:ext cx="2367281" cy="365760"/>
          </a:xfrm>
          <a:prstGeom prst="rect">
            <a:avLst/>
          </a:prstGeom>
          <a:noFill/>
          <a:ln>
            <a:noFill/>
          </a:ln>
        </p:spPr>
        <p:txBody>
          <a:bodyPr spcFirstLastPara="1" wrap="square" lIns="91425" tIns="91425" rIns="91425" bIns="91425" anchor="ctr" anchorCtr="0">
            <a:noAutofit/>
          </a:bodyPr>
          <a:lstStyle>
            <a:lvl1pPr marL="0" marR="0" lvl="0" indent="0" algn="r" rtl="0">
              <a:spcBef>
                <a:spcPts val="0"/>
              </a:spcBef>
              <a:spcAft>
                <a:spcPts val="0"/>
              </a:spcAft>
              <a:buSzPts val="1400"/>
              <a:buNone/>
              <a:defRPr sz="1200">
                <a:solidFill>
                  <a:schemeClr val="lt2"/>
                </a:solidFill>
                <a:latin typeface="Times New Roman"/>
                <a:ea typeface="Times New Roman"/>
                <a:cs typeface="Times New Roman"/>
                <a:sym typeface="Times New Roman"/>
              </a:defRPr>
            </a:lvl1pPr>
            <a:lvl2pPr marL="457200" marR="0" lvl="1" indent="0"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2pPr>
            <a:lvl3pPr marL="914400" marR="0" lvl="2" indent="0"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3pPr>
            <a:lvl4pPr marL="1371600" marR="0" lvl="3" indent="0"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4pPr>
            <a:lvl5pPr marL="1828800" marR="0" lvl="4" indent="0"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5pPr>
            <a:lvl6pPr marL="2286000" marR="0" lvl="5" indent="0"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6pPr>
            <a:lvl7pPr marL="2743200" marR="0" lvl="6" indent="0"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7pPr>
            <a:lvl8pPr marL="3200400" marR="0" lvl="7" indent="0"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8pPr>
            <a:lvl9pPr marL="3657600" marR="0" lvl="8" indent="0"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9pPr>
          </a:lstStyle>
          <a:p>
            <a:endParaRPr/>
          </a:p>
        </p:txBody>
      </p:sp>
      <p:sp>
        <p:nvSpPr>
          <p:cNvPr id="92" name="Google Shape;92;p13"/>
          <p:cNvSpPr>
            <a:spLocks noGrp="1"/>
          </p:cNvSpPr>
          <p:nvPr>
            <p:ph type="sldNum" idx="12"/>
          </p:nvPr>
        </p:nvSpPr>
        <p:spPr>
          <a:xfrm>
            <a:off x="8531788" y="5648960"/>
            <a:ext cx="548640" cy="396240"/>
          </a:xfrm>
          <a:prstGeom prst="bracketPair">
            <a:avLst/>
          </a:prstGeom>
          <a:noFill/>
          <a:ln w="19050" cap="flat" cmpd="sng">
            <a:solidFill>
              <a:srgbClr val="FFFFFF"/>
            </a:solidFill>
            <a:prstDash val="solid"/>
            <a:round/>
            <a:headEnd type="none" w="sm" len="sm"/>
            <a:tailEnd type="none" w="sm" len="sm"/>
          </a:ln>
        </p:spPr>
        <p:txBody>
          <a:bodyPr spcFirstLastPara="1" wrap="square" lIns="0" tIns="0" rIns="0" bIns="0" anchor="ctr" anchorCtr="0">
            <a:noAutofit/>
          </a:bodyPr>
          <a:lstStyle>
            <a:lvl1pPr marL="0" marR="0" lvl="0" indent="0" algn="ctr" rtl="0">
              <a:spcBef>
                <a:spcPts val="0"/>
              </a:spcBef>
              <a:spcAft>
                <a:spcPts val="0"/>
              </a:spcAft>
              <a:buNone/>
              <a:defRPr sz="1800">
                <a:solidFill>
                  <a:srgbClr val="FFFFFF"/>
                </a:solidFill>
                <a:latin typeface="Times New Roman"/>
                <a:ea typeface="Times New Roman"/>
                <a:cs typeface="Times New Roman"/>
                <a:sym typeface="Times New Roman"/>
              </a:defRPr>
            </a:lvl1pPr>
            <a:lvl2pPr marL="0" marR="0" lvl="1" indent="0" algn="ctr" rtl="0">
              <a:spcBef>
                <a:spcPts val="0"/>
              </a:spcBef>
              <a:spcAft>
                <a:spcPts val="0"/>
              </a:spcAft>
              <a:buNone/>
              <a:defRPr sz="1800">
                <a:solidFill>
                  <a:srgbClr val="FFFFFF"/>
                </a:solidFill>
                <a:latin typeface="Times New Roman"/>
                <a:ea typeface="Times New Roman"/>
                <a:cs typeface="Times New Roman"/>
                <a:sym typeface="Times New Roman"/>
              </a:defRPr>
            </a:lvl2pPr>
            <a:lvl3pPr marL="0" marR="0" lvl="2" indent="0" algn="ctr" rtl="0">
              <a:spcBef>
                <a:spcPts val="0"/>
              </a:spcBef>
              <a:spcAft>
                <a:spcPts val="0"/>
              </a:spcAft>
              <a:buNone/>
              <a:defRPr sz="1800">
                <a:solidFill>
                  <a:srgbClr val="FFFFFF"/>
                </a:solidFill>
                <a:latin typeface="Times New Roman"/>
                <a:ea typeface="Times New Roman"/>
                <a:cs typeface="Times New Roman"/>
                <a:sym typeface="Times New Roman"/>
              </a:defRPr>
            </a:lvl3pPr>
            <a:lvl4pPr marL="0" marR="0" lvl="3" indent="0" algn="ctr" rtl="0">
              <a:spcBef>
                <a:spcPts val="0"/>
              </a:spcBef>
              <a:spcAft>
                <a:spcPts val="0"/>
              </a:spcAft>
              <a:buNone/>
              <a:defRPr sz="1800">
                <a:solidFill>
                  <a:srgbClr val="FFFFFF"/>
                </a:solidFill>
                <a:latin typeface="Times New Roman"/>
                <a:ea typeface="Times New Roman"/>
                <a:cs typeface="Times New Roman"/>
                <a:sym typeface="Times New Roman"/>
              </a:defRPr>
            </a:lvl4pPr>
            <a:lvl5pPr marL="0" marR="0" lvl="4" indent="0" algn="ctr" rtl="0">
              <a:spcBef>
                <a:spcPts val="0"/>
              </a:spcBef>
              <a:spcAft>
                <a:spcPts val="0"/>
              </a:spcAft>
              <a:buNone/>
              <a:defRPr sz="1800">
                <a:solidFill>
                  <a:srgbClr val="FFFFFF"/>
                </a:solidFill>
                <a:latin typeface="Times New Roman"/>
                <a:ea typeface="Times New Roman"/>
                <a:cs typeface="Times New Roman"/>
                <a:sym typeface="Times New Roman"/>
              </a:defRPr>
            </a:lvl5pPr>
            <a:lvl6pPr marL="0" marR="0" lvl="5" indent="0" algn="ctr" rtl="0">
              <a:spcBef>
                <a:spcPts val="0"/>
              </a:spcBef>
              <a:spcAft>
                <a:spcPts val="0"/>
              </a:spcAft>
              <a:buNone/>
              <a:defRPr sz="1800">
                <a:solidFill>
                  <a:srgbClr val="FFFFFF"/>
                </a:solidFill>
                <a:latin typeface="Times New Roman"/>
                <a:ea typeface="Times New Roman"/>
                <a:cs typeface="Times New Roman"/>
                <a:sym typeface="Times New Roman"/>
              </a:defRPr>
            </a:lvl6pPr>
            <a:lvl7pPr marL="0" marR="0" lvl="6" indent="0" algn="ctr" rtl="0">
              <a:spcBef>
                <a:spcPts val="0"/>
              </a:spcBef>
              <a:spcAft>
                <a:spcPts val="0"/>
              </a:spcAft>
              <a:buNone/>
              <a:defRPr sz="1800">
                <a:solidFill>
                  <a:srgbClr val="FFFFFF"/>
                </a:solidFill>
                <a:latin typeface="Times New Roman"/>
                <a:ea typeface="Times New Roman"/>
                <a:cs typeface="Times New Roman"/>
                <a:sym typeface="Times New Roman"/>
              </a:defRPr>
            </a:lvl7pPr>
            <a:lvl8pPr marL="0" marR="0" lvl="7" indent="0" algn="ctr" rtl="0">
              <a:spcBef>
                <a:spcPts val="0"/>
              </a:spcBef>
              <a:spcAft>
                <a:spcPts val="0"/>
              </a:spcAft>
              <a:buNone/>
              <a:defRPr sz="1800">
                <a:solidFill>
                  <a:srgbClr val="FFFFFF"/>
                </a:solidFill>
                <a:latin typeface="Times New Roman"/>
                <a:ea typeface="Times New Roman"/>
                <a:cs typeface="Times New Roman"/>
                <a:sym typeface="Times New Roman"/>
              </a:defRPr>
            </a:lvl8pPr>
            <a:lvl9pPr marL="0" marR="0" lvl="8" indent="0" algn="ctr" rtl="0">
              <a:spcBef>
                <a:spcPts val="0"/>
              </a:spcBef>
              <a:spcAft>
                <a:spcPts val="0"/>
              </a:spcAft>
              <a:buNone/>
              <a:defRPr sz="1800">
                <a:solidFill>
                  <a:srgbClr val="FFFFFF"/>
                </a:solidFill>
                <a:latin typeface="Times New Roman"/>
                <a:ea typeface="Times New Roman"/>
                <a:cs typeface="Times New Roman"/>
                <a:sym typeface="Times New Roman"/>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Text and Clip Art" type="txAndClipArt">
  <p:cSld name="TEXT_AND_CLIPART">
    <p:spTree>
      <p:nvGrpSpPr>
        <p:cNvPr id="1" name="Shape 93"/>
        <p:cNvGrpSpPr/>
        <p:nvPr/>
      </p:nvGrpSpPr>
      <p:grpSpPr>
        <a:xfrm>
          <a:off x="0" y="0"/>
          <a:ext cx="0" cy="0"/>
          <a:chOff x="0" y="0"/>
          <a:chExt cx="0" cy="0"/>
        </a:xfrm>
      </p:grpSpPr>
      <p:sp>
        <p:nvSpPr>
          <p:cNvPr id="94" name="Google Shape;94;p14"/>
          <p:cNvSpPr txBox="1">
            <a:spLocks noGrp="1"/>
          </p:cNvSpPr>
          <p:nvPr>
            <p:ph type="title"/>
          </p:nvPr>
        </p:nvSpPr>
        <p:spPr>
          <a:xfrm>
            <a:off x="1219200" y="304800"/>
            <a:ext cx="7772400" cy="12065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Clr>
                <a:schemeClr val="dk2"/>
              </a:buClr>
              <a:buSzPts val="1400"/>
              <a:buFont typeface="Cambria"/>
              <a:buNone/>
              <a:defRPr sz="4600" b="0" i="0" u="none" strike="noStrike" cap="none">
                <a:solidFill>
                  <a:schemeClr val="dk2"/>
                </a:solidFill>
                <a:latin typeface="Cambria"/>
                <a:ea typeface="Cambria"/>
                <a:cs typeface="Cambria"/>
                <a:sym typeface="Cambria"/>
              </a:defRPr>
            </a:lvl1pPr>
            <a:lvl2pPr lvl="1" indent="0">
              <a:spcBef>
                <a:spcPts val="0"/>
              </a:spcBef>
              <a:spcAft>
                <a:spcPts val="0"/>
              </a:spcAft>
              <a:buSzPts val="1400"/>
              <a:buNone/>
              <a:defRPr sz="1800"/>
            </a:lvl2pPr>
            <a:lvl3pPr lvl="2" indent="0">
              <a:spcBef>
                <a:spcPts val="0"/>
              </a:spcBef>
              <a:spcAft>
                <a:spcPts val="0"/>
              </a:spcAft>
              <a:buSzPts val="1400"/>
              <a:buNone/>
              <a:defRPr sz="1800"/>
            </a:lvl3pPr>
            <a:lvl4pPr lvl="3" indent="0">
              <a:spcBef>
                <a:spcPts val="0"/>
              </a:spcBef>
              <a:spcAft>
                <a:spcPts val="0"/>
              </a:spcAft>
              <a:buSzPts val="1400"/>
              <a:buNone/>
              <a:defRPr sz="1800"/>
            </a:lvl4pPr>
            <a:lvl5pPr lvl="4" indent="0">
              <a:spcBef>
                <a:spcPts val="0"/>
              </a:spcBef>
              <a:spcAft>
                <a:spcPts val="0"/>
              </a:spcAft>
              <a:buSzPts val="1400"/>
              <a:buNone/>
              <a:defRPr sz="1800"/>
            </a:lvl5pPr>
            <a:lvl6pPr lvl="5" indent="0">
              <a:spcBef>
                <a:spcPts val="0"/>
              </a:spcBef>
              <a:spcAft>
                <a:spcPts val="0"/>
              </a:spcAft>
              <a:buSzPts val="1400"/>
              <a:buNone/>
              <a:defRPr sz="1800"/>
            </a:lvl6pPr>
            <a:lvl7pPr lvl="6" indent="0">
              <a:spcBef>
                <a:spcPts val="0"/>
              </a:spcBef>
              <a:spcAft>
                <a:spcPts val="0"/>
              </a:spcAft>
              <a:buSzPts val="1400"/>
              <a:buNone/>
              <a:defRPr sz="1800"/>
            </a:lvl7pPr>
            <a:lvl8pPr lvl="7" indent="0">
              <a:spcBef>
                <a:spcPts val="0"/>
              </a:spcBef>
              <a:spcAft>
                <a:spcPts val="0"/>
              </a:spcAft>
              <a:buSzPts val="1400"/>
              <a:buNone/>
              <a:defRPr sz="1800"/>
            </a:lvl8pPr>
            <a:lvl9pPr lvl="8" indent="0">
              <a:spcBef>
                <a:spcPts val="0"/>
              </a:spcBef>
              <a:spcAft>
                <a:spcPts val="0"/>
              </a:spcAft>
              <a:buSzPts val="1400"/>
              <a:buNone/>
              <a:defRPr sz="1800"/>
            </a:lvl9pPr>
          </a:lstStyle>
          <a:p>
            <a:endParaRPr/>
          </a:p>
        </p:txBody>
      </p:sp>
      <p:sp>
        <p:nvSpPr>
          <p:cNvPr id="95" name="Google Shape;95;p14"/>
          <p:cNvSpPr txBox="1">
            <a:spLocks noGrp="1"/>
          </p:cNvSpPr>
          <p:nvPr>
            <p:ph type="body" idx="1"/>
          </p:nvPr>
        </p:nvSpPr>
        <p:spPr>
          <a:xfrm>
            <a:off x="1219200" y="1600200"/>
            <a:ext cx="3810000" cy="4495800"/>
          </a:xfrm>
          <a:prstGeom prst="rect">
            <a:avLst/>
          </a:prstGeom>
          <a:noFill/>
          <a:ln>
            <a:noFill/>
          </a:ln>
        </p:spPr>
        <p:txBody>
          <a:bodyPr spcFirstLastPara="1" wrap="square" lIns="91425" tIns="91425" rIns="91425" bIns="91425" anchor="t" anchorCtr="0">
            <a:noAutofit/>
          </a:bodyPr>
          <a:lstStyle>
            <a:lvl1pPr marL="457200" marR="0" lvl="0" indent="-368300" algn="l" rtl="0">
              <a:spcBef>
                <a:spcPts val="440"/>
              </a:spcBef>
              <a:spcAft>
                <a:spcPts val="0"/>
              </a:spcAft>
              <a:buClr>
                <a:schemeClr val="accent1"/>
              </a:buClr>
              <a:buSzPts val="2200"/>
              <a:buFont typeface="Arial"/>
              <a:buChar char="•"/>
              <a:defRPr sz="2200" b="0" i="0" u="none" strike="noStrike" cap="none">
                <a:solidFill>
                  <a:schemeClr val="dk1"/>
                </a:solidFill>
                <a:latin typeface="Calibri"/>
                <a:ea typeface="Calibri"/>
                <a:cs typeface="Calibri"/>
                <a:sym typeface="Calibri"/>
              </a:defRPr>
            </a:lvl1pPr>
            <a:lvl2pPr marL="914400" marR="0" lvl="1" indent="-355600" algn="l" rtl="0">
              <a:spcBef>
                <a:spcPts val="400"/>
              </a:spcBef>
              <a:spcAft>
                <a:spcPts val="0"/>
              </a:spcAft>
              <a:buClr>
                <a:schemeClr val="accent2"/>
              </a:buClr>
              <a:buSzPts val="2000"/>
              <a:buFont typeface="Arial"/>
              <a:buChar char="•"/>
              <a:defRPr sz="2000" b="0" i="0" u="none" strike="noStrike" cap="none">
                <a:solidFill>
                  <a:schemeClr val="dk1"/>
                </a:solidFill>
                <a:latin typeface="Calibri"/>
                <a:ea typeface="Calibri"/>
                <a:cs typeface="Calibri"/>
                <a:sym typeface="Calibri"/>
              </a:defRPr>
            </a:lvl2pPr>
            <a:lvl3pPr marL="1371600" marR="0" lvl="2" indent="-342900" algn="l" rtl="0">
              <a:spcBef>
                <a:spcPts val="360"/>
              </a:spcBef>
              <a:spcAft>
                <a:spcPts val="0"/>
              </a:spcAft>
              <a:buClr>
                <a:schemeClr val="accent3"/>
              </a:buClr>
              <a:buSzPts val="1800"/>
              <a:buFont typeface="Arial"/>
              <a:buChar char="•"/>
              <a:defRPr sz="1800" b="0" i="0" u="none" strike="noStrike" cap="none">
                <a:solidFill>
                  <a:schemeClr val="dk1"/>
                </a:solidFill>
                <a:latin typeface="Calibri"/>
                <a:ea typeface="Calibri"/>
                <a:cs typeface="Calibri"/>
                <a:sym typeface="Calibri"/>
              </a:defRPr>
            </a:lvl3pPr>
            <a:lvl4pPr marL="1828800" marR="0" lvl="3" indent="-330200" algn="l" rtl="0">
              <a:spcBef>
                <a:spcPts val="320"/>
              </a:spcBef>
              <a:spcAft>
                <a:spcPts val="0"/>
              </a:spcAft>
              <a:buClr>
                <a:schemeClr val="accent4"/>
              </a:buClr>
              <a:buSzPts val="1600"/>
              <a:buFont typeface="Arial"/>
              <a:buChar char="•"/>
              <a:defRPr sz="1600" b="0" i="0" u="none" strike="noStrike" cap="none">
                <a:solidFill>
                  <a:schemeClr val="dk1"/>
                </a:solidFill>
                <a:latin typeface="Calibri"/>
                <a:ea typeface="Calibri"/>
                <a:cs typeface="Calibri"/>
                <a:sym typeface="Calibri"/>
              </a:defRPr>
            </a:lvl4pPr>
            <a:lvl5pPr marL="2286000" marR="0" lvl="4" indent="-317500" algn="l" rtl="0">
              <a:spcBef>
                <a:spcPts val="280"/>
              </a:spcBef>
              <a:spcAft>
                <a:spcPts val="0"/>
              </a:spcAft>
              <a:buClr>
                <a:schemeClr val="accent5"/>
              </a:buClr>
              <a:buSzPts val="1400"/>
              <a:buFont typeface="Arial"/>
              <a:buChar char="•"/>
              <a:defRPr sz="1400" b="0" i="0" u="none" strike="noStrike" cap="none">
                <a:solidFill>
                  <a:schemeClr val="dk1"/>
                </a:solidFill>
                <a:latin typeface="Calibri"/>
                <a:ea typeface="Calibri"/>
                <a:cs typeface="Calibri"/>
                <a:sym typeface="Calibri"/>
              </a:defRPr>
            </a:lvl5pPr>
            <a:lvl6pPr marL="2743200" marR="0" lvl="5" indent="-317500" algn="l" rtl="0">
              <a:spcBef>
                <a:spcPts val="280"/>
              </a:spcBef>
              <a:spcAft>
                <a:spcPts val="0"/>
              </a:spcAft>
              <a:buClr>
                <a:schemeClr val="accent1"/>
              </a:buClr>
              <a:buSzPts val="1400"/>
              <a:buFont typeface="Arial"/>
              <a:buChar char="•"/>
              <a:defRPr sz="1400" b="0" i="0" u="none" strike="noStrike" cap="none">
                <a:solidFill>
                  <a:schemeClr val="dk1"/>
                </a:solidFill>
                <a:latin typeface="Calibri"/>
                <a:ea typeface="Calibri"/>
                <a:cs typeface="Calibri"/>
                <a:sym typeface="Calibri"/>
              </a:defRPr>
            </a:lvl6pPr>
            <a:lvl7pPr marL="3200400" marR="0" lvl="6" indent="-317500" algn="l" rtl="0">
              <a:spcBef>
                <a:spcPts val="280"/>
              </a:spcBef>
              <a:spcAft>
                <a:spcPts val="0"/>
              </a:spcAft>
              <a:buClr>
                <a:schemeClr val="accent2"/>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rtl="0">
              <a:spcBef>
                <a:spcPts val="280"/>
              </a:spcBef>
              <a:spcAft>
                <a:spcPts val="0"/>
              </a:spcAft>
              <a:buClr>
                <a:schemeClr val="accent3"/>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rtl="0">
              <a:spcBef>
                <a:spcPts val="280"/>
              </a:spcBef>
              <a:spcAft>
                <a:spcPts val="0"/>
              </a:spcAft>
              <a:buClr>
                <a:schemeClr val="accent4"/>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96" name="Google Shape;96;p14"/>
          <p:cNvSpPr>
            <a:spLocks noGrp="1"/>
          </p:cNvSpPr>
          <p:nvPr>
            <p:ph type="clipArt" idx="2"/>
          </p:nvPr>
        </p:nvSpPr>
        <p:spPr>
          <a:xfrm>
            <a:off x="5181600" y="1600200"/>
            <a:ext cx="3810000" cy="4495800"/>
          </a:xfrm>
          <a:prstGeom prst="rect">
            <a:avLst/>
          </a:prstGeom>
          <a:noFill/>
          <a:ln>
            <a:noFill/>
          </a:ln>
        </p:spPr>
        <p:txBody>
          <a:bodyPr spcFirstLastPara="1" wrap="square" lIns="91425" tIns="91425" rIns="91425" bIns="91425" anchor="t" anchorCtr="0">
            <a:noAutofit/>
          </a:bodyPr>
          <a:lstStyle>
            <a:lvl1pPr marL="342900" marR="0" lvl="0" indent="-228600" algn="l" rtl="0">
              <a:spcBef>
                <a:spcPts val="440"/>
              </a:spcBef>
              <a:spcAft>
                <a:spcPts val="0"/>
              </a:spcAft>
              <a:buClr>
                <a:schemeClr val="accent1"/>
              </a:buClr>
              <a:buSzPts val="2200"/>
              <a:buFont typeface="Arial"/>
              <a:buChar char="•"/>
              <a:defRPr sz="2200" b="0" i="0" u="none" strike="noStrike" cap="none">
                <a:solidFill>
                  <a:schemeClr val="dk1"/>
                </a:solidFill>
                <a:latin typeface="Calibri"/>
                <a:ea typeface="Calibri"/>
                <a:cs typeface="Calibri"/>
                <a:sym typeface="Calibri"/>
              </a:defRPr>
            </a:lvl1pPr>
            <a:lvl2pPr marL="640080" marR="0" lvl="1" indent="-233680" algn="l" rtl="0">
              <a:spcBef>
                <a:spcPts val="400"/>
              </a:spcBef>
              <a:spcAft>
                <a:spcPts val="0"/>
              </a:spcAft>
              <a:buClr>
                <a:schemeClr val="accent2"/>
              </a:buClr>
              <a:buSzPts val="2000"/>
              <a:buFont typeface="Arial"/>
              <a:buChar char="•"/>
              <a:defRPr sz="2000" b="0" i="0" u="none" strike="noStrike" cap="none">
                <a:solidFill>
                  <a:schemeClr val="dk1"/>
                </a:solidFill>
                <a:latin typeface="Calibri"/>
                <a:ea typeface="Calibri"/>
                <a:cs typeface="Calibri"/>
                <a:sym typeface="Calibri"/>
              </a:defRPr>
            </a:lvl2pPr>
            <a:lvl3pPr marL="1005839" marR="0" lvl="2" indent="-231139" algn="l" rtl="0">
              <a:spcBef>
                <a:spcPts val="360"/>
              </a:spcBef>
              <a:spcAft>
                <a:spcPts val="0"/>
              </a:spcAft>
              <a:buClr>
                <a:schemeClr val="accent3"/>
              </a:buClr>
              <a:buSzPts val="1800"/>
              <a:buFont typeface="Arial"/>
              <a:buChar char="•"/>
              <a:defRPr sz="1800" b="0" i="0" u="none" strike="noStrike" cap="none">
                <a:solidFill>
                  <a:schemeClr val="dk1"/>
                </a:solidFill>
                <a:latin typeface="Calibri"/>
                <a:ea typeface="Calibri"/>
                <a:cs typeface="Calibri"/>
                <a:sym typeface="Calibri"/>
              </a:defRPr>
            </a:lvl3pPr>
            <a:lvl4pPr marL="1280160" marR="0" lvl="3" indent="-238760" algn="l" rtl="0">
              <a:spcBef>
                <a:spcPts val="320"/>
              </a:spcBef>
              <a:spcAft>
                <a:spcPts val="0"/>
              </a:spcAft>
              <a:buClr>
                <a:schemeClr val="accent4"/>
              </a:buClr>
              <a:buSzPts val="1600"/>
              <a:buFont typeface="Arial"/>
              <a:buChar char="•"/>
              <a:defRPr sz="1600" b="0" i="0" u="none" strike="noStrike" cap="none">
                <a:solidFill>
                  <a:schemeClr val="dk1"/>
                </a:solidFill>
                <a:latin typeface="Calibri"/>
                <a:ea typeface="Calibri"/>
                <a:cs typeface="Calibri"/>
                <a:sym typeface="Calibri"/>
              </a:defRPr>
            </a:lvl4pPr>
            <a:lvl5pPr marL="1554480" marR="0" lvl="4" indent="-233680" algn="l" rtl="0">
              <a:spcBef>
                <a:spcPts val="280"/>
              </a:spcBef>
              <a:spcAft>
                <a:spcPts val="0"/>
              </a:spcAft>
              <a:buClr>
                <a:schemeClr val="accent5"/>
              </a:buClr>
              <a:buSzPts val="1400"/>
              <a:buFont typeface="Arial"/>
              <a:buChar char="•"/>
              <a:defRPr sz="1400" b="0" i="0" u="none" strike="noStrike" cap="none">
                <a:solidFill>
                  <a:schemeClr val="dk1"/>
                </a:solidFill>
                <a:latin typeface="Calibri"/>
                <a:ea typeface="Calibri"/>
                <a:cs typeface="Calibri"/>
                <a:sym typeface="Calibri"/>
              </a:defRPr>
            </a:lvl5pPr>
            <a:lvl6pPr marL="1737360" marR="0" lvl="5" indent="-187960" algn="l" rtl="0">
              <a:spcBef>
                <a:spcPts val="280"/>
              </a:spcBef>
              <a:spcAft>
                <a:spcPts val="0"/>
              </a:spcAft>
              <a:buClr>
                <a:schemeClr val="accent1"/>
              </a:buClr>
              <a:buSzPts val="1400"/>
              <a:buFont typeface="Arial"/>
              <a:buChar char="•"/>
              <a:defRPr sz="1400" b="0" i="0" u="none" strike="noStrike" cap="none">
                <a:solidFill>
                  <a:schemeClr val="dk1"/>
                </a:solidFill>
                <a:latin typeface="Calibri"/>
                <a:ea typeface="Calibri"/>
                <a:cs typeface="Calibri"/>
                <a:sym typeface="Calibri"/>
              </a:defRPr>
            </a:lvl6pPr>
            <a:lvl7pPr marL="1920240" marR="0" lvl="6" indent="-193039" algn="l" rtl="0">
              <a:spcBef>
                <a:spcPts val="280"/>
              </a:spcBef>
              <a:spcAft>
                <a:spcPts val="0"/>
              </a:spcAft>
              <a:buClr>
                <a:schemeClr val="accent2"/>
              </a:buClr>
              <a:buSzPts val="1400"/>
              <a:buFont typeface="Arial"/>
              <a:buChar char="•"/>
              <a:defRPr sz="1400" b="0" i="0" u="none" strike="noStrike" cap="none">
                <a:solidFill>
                  <a:schemeClr val="dk1"/>
                </a:solidFill>
                <a:latin typeface="Calibri"/>
                <a:ea typeface="Calibri"/>
                <a:cs typeface="Calibri"/>
                <a:sym typeface="Calibri"/>
              </a:defRPr>
            </a:lvl7pPr>
            <a:lvl8pPr marL="2103120" marR="0" lvl="7" indent="-185420" algn="l" rtl="0">
              <a:spcBef>
                <a:spcPts val="280"/>
              </a:spcBef>
              <a:spcAft>
                <a:spcPts val="0"/>
              </a:spcAft>
              <a:buClr>
                <a:schemeClr val="accent3"/>
              </a:buClr>
              <a:buSzPts val="1400"/>
              <a:buFont typeface="Arial"/>
              <a:buChar char="•"/>
              <a:defRPr sz="1400" b="0" i="0" u="none" strike="noStrike" cap="none">
                <a:solidFill>
                  <a:schemeClr val="dk1"/>
                </a:solidFill>
                <a:latin typeface="Calibri"/>
                <a:ea typeface="Calibri"/>
                <a:cs typeface="Calibri"/>
                <a:sym typeface="Calibri"/>
              </a:defRPr>
            </a:lvl8pPr>
            <a:lvl9pPr marL="2286000" marR="0" lvl="8" indent="-190500" algn="l" rtl="0">
              <a:spcBef>
                <a:spcPts val="280"/>
              </a:spcBef>
              <a:spcAft>
                <a:spcPts val="0"/>
              </a:spcAft>
              <a:buClr>
                <a:schemeClr val="accent4"/>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97" name="Google Shape;97;p14"/>
          <p:cNvSpPr txBox="1">
            <a:spLocks noGrp="1"/>
          </p:cNvSpPr>
          <p:nvPr>
            <p:ph type="dt" idx="10"/>
          </p:nvPr>
        </p:nvSpPr>
        <p:spPr>
          <a:xfrm rot="-5400000">
            <a:off x="7551351" y="1645920"/>
            <a:ext cx="2438399" cy="36576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a:solidFill>
                  <a:schemeClr val="lt2"/>
                </a:solidFill>
                <a:latin typeface="Times New Roman"/>
                <a:ea typeface="Times New Roman"/>
                <a:cs typeface="Times New Roman"/>
                <a:sym typeface="Times New Roman"/>
              </a:defRPr>
            </a:lvl1pPr>
            <a:lvl2pPr marL="457200" marR="0" lvl="1" indent="0"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2pPr>
            <a:lvl3pPr marL="914400" marR="0" lvl="2" indent="0"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3pPr>
            <a:lvl4pPr marL="1371600" marR="0" lvl="3" indent="0"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4pPr>
            <a:lvl5pPr marL="1828800" marR="0" lvl="4" indent="0"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5pPr>
            <a:lvl6pPr marL="2286000" marR="0" lvl="5" indent="0"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6pPr>
            <a:lvl7pPr marL="2743200" marR="0" lvl="6" indent="0"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7pPr>
            <a:lvl8pPr marL="3200400" marR="0" lvl="7" indent="0"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8pPr>
            <a:lvl9pPr marL="3657600" marR="0" lvl="8" indent="0"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9pPr>
          </a:lstStyle>
          <a:p>
            <a:endParaRPr/>
          </a:p>
        </p:txBody>
      </p:sp>
      <p:sp>
        <p:nvSpPr>
          <p:cNvPr id="98" name="Google Shape;98;p14"/>
          <p:cNvSpPr txBox="1">
            <a:spLocks noGrp="1"/>
          </p:cNvSpPr>
          <p:nvPr>
            <p:ph type="ftr" idx="11"/>
          </p:nvPr>
        </p:nvSpPr>
        <p:spPr>
          <a:xfrm rot="-5400000">
            <a:off x="7586910" y="4048760"/>
            <a:ext cx="2367281" cy="365760"/>
          </a:xfrm>
          <a:prstGeom prst="rect">
            <a:avLst/>
          </a:prstGeom>
          <a:noFill/>
          <a:ln>
            <a:noFill/>
          </a:ln>
        </p:spPr>
        <p:txBody>
          <a:bodyPr spcFirstLastPara="1" wrap="square" lIns="91425" tIns="91425" rIns="91425" bIns="91425" anchor="ctr" anchorCtr="0">
            <a:noAutofit/>
          </a:bodyPr>
          <a:lstStyle>
            <a:lvl1pPr marL="0" marR="0" lvl="0" indent="0" algn="r" rtl="0">
              <a:spcBef>
                <a:spcPts val="0"/>
              </a:spcBef>
              <a:spcAft>
                <a:spcPts val="0"/>
              </a:spcAft>
              <a:buSzPts val="1400"/>
              <a:buNone/>
              <a:defRPr sz="1200">
                <a:solidFill>
                  <a:schemeClr val="lt2"/>
                </a:solidFill>
                <a:latin typeface="Times New Roman"/>
                <a:ea typeface="Times New Roman"/>
                <a:cs typeface="Times New Roman"/>
                <a:sym typeface="Times New Roman"/>
              </a:defRPr>
            </a:lvl1pPr>
            <a:lvl2pPr marL="457200" marR="0" lvl="1" indent="0"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2pPr>
            <a:lvl3pPr marL="914400" marR="0" lvl="2" indent="0"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3pPr>
            <a:lvl4pPr marL="1371600" marR="0" lvl="3" indent="0"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4pPr>
            <a:lvl5pPr marL="1828800" marR="0" lvl="4" indent="0"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5pPr>
            <a:lvl6pPr marL="2286000" marR="0" lvl="5" indent="0"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6pPr>
            <a:lvl7pPr marL="2743200" marR="0" lvl="6" indent="0"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7pPr>
            <a:lvl8pPr marL="3200400" marR="0" lvl="7" indent="0"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8pPr>
            <a:lvl9pPr marL="3657600" marR="0" lvl="8" indent="0"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9pPr>
          </a:lstStyle>
          <a:p>
            <a:endParaRPr/>
          </a:p>
        </p:txBody>
      </p:sp>
      <p:sp>
        <p:nvSpPr>
          <p:cNvPr id="99" name="Google Shape;99;p14"/>
          <p:cNvSpPr>
            <a:spLocks noGrp="1"/>
          </p:cNvSpPr>
          <p:nvPr>
            <p:ph type="sldNum" idx="12"/>
          </p:nvPr>
        </p:nvSpPr>
        <p:spPr>
          <a:xfrm>
            <a:off x="8531788" y="5648960"/>
            <a:ext cx="548640" cy="396240"/>
          </a:xfrm>
          <a:prstGeom prst="bracketPair">
            <a:avLst/>
          </a:prstGeom>
          <a:noFill/>
          <a:ln>
            <a:noFill/>
          </a:ln>
        </p:spPr>
        <p:txBody>
          <a:bodyPr spcFirstLastPara="1" wrap="square" lIns="0" tIns="0" rIns="0" bIns="0" anchor="ctr" anchorCtr="0">
            <a:noAutofit/>
          </a:bodyPr>
          <a:lstStyle>
            <a:lvl1pPr marL="0" marR="0" lvl="0" indent="0" algn="ctr" rtl="0">
              <a:spcBef>
                <a:spcPts val="0"/>
              </a:spcBef>
              <a:spcAft>
                <a:spcPts val="0"/>
              </a:spcAft>
              <a:buNone/>
              <a:defRPr sz="1800">
                <a:solidFill>
                  <a:srgbClr val="FFFFFF"/>
                </a:solidFill>
                <a:latin typeface="Times New Roman"/>
                <a:ea typeface="Times New Roman"/>
                <a:cs typeface="Times New Roman"/>
                <a:sym typeface="Times New Roman"/>
              </a:defRPr>
            </a:lvl1pPr>
            <a:lvl2pPr marL="0" marR="0" lvl="1" indent="0" algn="ctr" rtl="0">
              <a:spcBef>
                <a:spcPts val="0"/>
              </a:spcBef>
              <a:spcAft>
                <a:spcPts val="0"/>
              </a:spcAft>
              <a:buNone/>
              <a:defRPr sz="1800">
                <a:solidFill>
                  <a:srgbClr val="FFFFFF"/>
                </a:solidFill>
                <a:latin typeface="Times New Roman"/>
                <a:ea typeface="Times New Roman"/>
                <a:cs typeface="Times New Roman"/>
                <a:sym typeface="Times New Roman"/>
              </a:defRPr>
            </a:lvl2pPr>
            <a:lvl3pPr marL="0" marR="0" lvl="2" indent="0" algn="ctr" rtl="0">
              <a:spcBef>
                <a:spcPts val="0"/>
              </a:spcBef>
              <a:spcAft>
                <a:spcPts val="0"/>
              </a:spcAft>
              <a:buNone/>
              <a:defRPr sz="1800">
                <a:solidFill>
                  <a:srgbClr val="FFFFFF"/>
                </a:solidFill>
                <a:latin typeface="Times New Roman"/>
                <a:ea typeface="Times New Roman"/>
                <a:cs typeface="Times New Roman"/>
                <a:sym typeface="Times New Roman"/>
              </a:defRPr>
            </a:lvl3pPr>
            <a:lvl4pPr marL="0" marR="0" lvl="3" indent="0" algn="ctr" rtl="0">
              <a:spcBef>
                <a:spcPts val="0"/>
              </a:spcBef>
              <a:spcAft>
                <a:spcPts val="0"/>
              </a:spcAft>
              <a:buNone/>
              <a:defRPr sz="1800">
                <a:solidFill>
                  <a:srgbClr val="FFFFFF"/>
                </a:solidFill>
                <a:latin typeface="Times New Roman"/>
                <a:ea typeface="Times New Roman"/>
                <a:cs typeface="Times New Roman"/>
                <a:sym typeface="Times New Roman"/>
              </a:defRPr>
            </a:lvl4pPr>
            <a:lvl5pPr marL="0" marR="0" lvl="4" indent="0" algn="ctr" rtl="0">
              <a:spcBef>
                <a:spcPts val="0"/>
              </a:spcBef>
              <a:spcAft>
                <a:spcPts val="0"/>
              </a:spcAft>
              <a:buNone/>
              <a:defRPr sz="1800">
                <a:solidFill>
                  <a:srgbClr val="FFFFFF"/>
                </a:solidFill>
                <a:latin typeface="Times New Roman"/>
                <a:ea typeface="Times New Roman"/>
                <a:cs typeface="Times New Roman"/>
                <a:sym typeface="Times New Roman"/>
              </a:defRPr>
            </a:lvl5pPr>
            <a:lvl6pPr marL="0" marR="0" lvl="5" indent="0" algn="ctr" rtl="0">
              <a:spcBef>
                <a:spcPts val="0"/>
              </a:spcBef>
              <a:spcAft>
                <a:spcPts val="0"/>
              </a:spcAft>
              <a:buNone/>
              <a:defRPr sz="1800">
                <a:solidFill>
                  <a:srgbClr val="FFFFFF"/>
                </a:solidFill>
                <a:latin typeface="Times New Roman"/>
                <a:ea typeface="Times New Roman"/>
                <a:cs typeface="Times New Roman"/>
                <a:sym typeface="Times New Roman"/>
              </a:defRPr>
            </a:lvl6pPr>
            <a:lvl7pPr marL="0" marR="0" lvl="6" indent="0" algn="ctr" rtl="0">
              <a:spcBef>
                <a:spcPts val="0"/>
              </a:spcBef>
              <a:spcAft>
                <a:spcPts val="0"/>
              </a:spcAft>
              <a:buNone/>
              <a:defRPr sz="1800">
                <a:solidFill>
                  <a:srgbClr val="FFFFFF"/>
                </a:solidFill>
                <a:latin typeface="Times New Roman"/>
                <a:ea typeface="Times New Roman"/>
                <a:cs typeface="Times New Roman"/>
                <a:sym typeface="Times New Roman"/>
              </a:defRPr>
            </a:lvl7pPr>
            <a:lvl8pPr marL="0" marR="0" lvl="7" indent="0" algn="ctr" rtl="0">
              <a:spcBef>
                <a:spcPts val="0"/>
              </a:spcBef>
              <a:spcAft>
                <a:spcPts val="0"/>
              </a:spcAft>
              <a:buNone/>
              <a:defRPr sz="1800">
                <a:solidFill>
                  <a:srgbClr val="FFFFFF"/>
                </a:solidFill>
                <a:latin typeface="Times New Roman"/>
                <a:ea typeface="Times New Roman"/>
                <a:cs typeface="Times New Roman"/>
                <a:sym typeface="Times New Roman"/>
              </a:defRPr>
            </a:lvl8pPr>
            <a:lvl9pPr marL="0" marR="0" lvl="8" indent="0" algn="ctr" rtl="0">
              <a:spcBef>
                <a:spcPts val="0"/>
              </a:spcBef>
              <a:spcAft>
                <a:spcPts val="0"/>
              </a:spcAft>
              <a:buNone/>
              <a:defRPr sz="1800">
                <a:solidFill>
                  <a:srgbClr val="FFFFFF"/>
                </a:solidFill>
                <a:latin typeface="Times New Roman"/>
                <a:ea typeface="Times New Roman"/>
                <a:cs typeface="Times New Roman"/>
                <a:sym typeface="Times New Roman"/>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a:gsLst>
            <a:gs pos="0">
              <a:schemeClr val="lt1"/>
            </a:gs>
            <a:gs pos="75000">
              <a:schemeClr val="lt1"/>
            </a:gs>
            <a:gs pos="100000">
              <a:srgbClr val="D8D8D8"/>
            </a:gs>
          </a:gsLst>
          <a:path path="circle">
            <a:fillToRect l="50000" t="50000" r="50000" b="50000"/>
          </a:path>
          <a:tileRect/>
        </a:gradFill>
        <a:effectLst/>
      </p:bgPr>
    </p:bg>
    <p:spTree>
      <p:nvGrpSpPr>
        <p:cNvPr id="1" name="Shape 9"/>
        <p:cNvGrpSpPr/>
        <p:nvPr/>
      </p:nvGrpSpPr>
      <p:grpSpPr>
        <a:xfrm>
          <a:off x="0" y="0"/>
          <a:ext cx="0" cy="0"/>
          <a:chOff x="0" y="0"/>
          <a:chExt cx="0" cy="0"/>
        </a:xfrm>
      </p:grpSpPr>
      <p:sp>
        <p:nvSpPr>
          <p:cNvPr id="10" name="Google Shape;10;p1"/>
          <p:cNvSpPr txBox="1">
            <a:spLocks noGrp="1"/>
          </p:cNvSpPr>
          <p:nvPr>
            <p:ph type="title"/>
          </p:nvPr>
        </p:nvSpPr>
        <p:spPr>
          <a:xfrm>
            <a:off x="457200" y="274638"/>
            <a:ext cx="7620000" cy="11430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Clr>
                <a:schemeClr val="dk2"/>
              </a:buClr>
              <a:buSzPts val="1400"/>
              <a:buFont typeface="Cambria"/>
              <a:buNone/>
              <a:defRPr sz="4600" b="0" i="0" u="none" strike="noStrike" cap="none">
                <a:solidFill>
                  <a:schemeClr val="dk2"/>
                </a:solidFill>
                <a:latin typeface="Cambria"/>
                <a:ea typeface="Cambria"/>
                <a:cs typeface="Cambria"/>
                <a:sym typeface="Cambria"/>
              </a:defRPr>
            </a:lvl1pPr>
            <a:lvl2pPr lvl="1" indent="0">
              <a:spcBef>
                <a:spcPts val="0"/>
              </a:spcBef>
              <a:spcAft>
                <a:spcPts val="0"/>
              </a:spcAft>
              <a:buSzPts val="1400"/>
              <a:buNone/>
              <a:defRPr sz="1800"/>
            </a:lvl2pPr>
            <a:lvl3pPr lvl="2" indent="0">
              <a:spcBef>
                <a:spcPts val="0"/>
              </a:spcBef>
              <a:spcAft>
                <a:spcPts val="0"/>
              </a:spcAft>
              <a:buSzPts val="1400"/>
              <a:buNone/>
              <a:defRPr sz="1800"/>
            </a:lvl3pPr>
            <a:lvl4pPr lvl="3" indent="0">
              <a:spcBef>
                <a:spcPts val="0"/>
              </a:spcBef>
              <a:spcAft>
                <a:spcPts val="0"/>
              </a:spcAft>
              <a:buSzPts val="1400"/>
              <a:buNone/>
              <a:defRPr sz="1800"/>
            </a:lvl4pPr>
            <a:lvl5pPr lvl="4" indent="0">
              <a:spcBef>
                <a:spcPts val="0"/>
              </a:spcBef>
              <a:spcAft>
                <a:spcPts val="0"/>
              </a:spcAft>
              <a:buSzPts val="1400"/>
              <a:buNone/>
              <a:defRPr sz="1800"/>
            </a:lvl5pPr>
            <a:lvl6pPr lvl="5" indent="0">
              <a:spcBef>
                <a:spcPts val="0"/>
              </a:spcBef>
              <a:spcAft>
                <a:spcPts val="0"/>
              </a:spcAft>
              <a:buSzPts val="1400"/>
              <a:buNone/>
              <a:defRPr sz="1800"/>
            </a:lvl6pPr>
            <a:lvl7pPr lvl="6" indent="0">
              <a:spcBef>
                <a:spcPts val="0"/>
              </a:spcBef>
              <a:spcAft>
                <a:spcPts val="0"/>
              </a:spcAft>
              <a:buSzPts val="1400"/>
              <a:buNone/>
              <a:defRPr sz="1800"/>
            </a:lvl7pPr>
            <a:lvl8pPr lvl="7" indent="0">
              <a:spcBef>
                <a:spcPts val="0"/>
              </a:spcBef>
              <a:spcAft>
                <a:spcPts val="0"/>
              </a:spcAft>
              <a:buSzPts val="1400"/>
              <a:buNone/>
              <a:defRPr sz="1800"/>
            </a:lvl8pPr>
            <a:lvl9pPr lvl="8" indent="0">
              <a:spcBef>
                <a:spcPts val="0"/>
              </a:spcBef>
              <a:spcAft>
                <a:spcPts val="0"/>
              </a:spcAft>
              <a:buSzPts val="1400"/>
              <a:buNone/>
              <a:defRPr sz="1800"/>
            </a:lvl9pPr>
          </a:lstStyle>
          <a:p>
            <a:endParaRPr/>
          </a:p>
        </p:txBody>
      </p:sp>
      <p:sp>
        <p:nvSpPr>
          <p:cNvPr id="11" name="Google Shape;11;p1"/>
          <p:cNvSpPr txBox="1">
            <a:spLocks noGrp="1"/>
          </p:cNvSpPr>
          <p:nvPr>
            <p:ph type="body" idx="1"/>
          </p:nvPr>
        </p:nvSpPr>
        <p:spPr>
          <a:xfrm>
            <a:off x="457200" y="1600200"/>
            <a:ext cx="7620000" cy="4800600"/>
          </a:xfrm>
          <a:prstGeom prst="rect">
            <a:avLst/>
          </a:prstGeom>
          <a:noFill/>
          <a:ln>
            <a:noFill/>
          </a:ln>
        </p:spPr>
        <p:txBody>
          <a:bodyPr spcFirstLastPara="1" wrap="square" lIns="91425" tIns="91425" rIns="91425" bIns="91425" anchor="t" anchorCtr="0">
            <a:noAutofit/>
          </a:bodyPr>
          <a:lstStyle>
            <a:lvl1pPr marL="457200" marR="0" lvl="0" indent="-368300" algn="l" rtl="0">
              <a:spcBef>
                <a:spcPts val="440"/>
              </a:spcBef>
              <a:spcAft>
                <a:spcPts val="0"/>
              </a:spcAft>
              <a:buClr>
                <a:schemeClr val="accent1"/>
              </a:buClr>
              <a:buSzPts val="2200"/>
              <a:buFont typeface="Arial"/>
              <a:buChar char="•"/>
              <a:defRPr sz="2200" b="0" i="0" u="none" strike="noStrike" cap="none">
                <a:solidFill>
                  <a:schemeClr val="dk1"/>
                </a:solidFill>
                <a:latin typeface="Calibri"/>
                <a:ea typeface="Calibri"/>
                <a:cs typeface="Calibri"/>
                <a:sym typeface="Calibri"/>
              </a:defRPr>
            </a:lvl1pPr>
            <a:lvl2pPr marL="914400" marR="0" lvl="1" indent="-355600" algn="l" rtl="0">
              <a:spcBef>
                <a:spcPts val="400"/>
              </a:spcBef>
              <a:spcAft>
                <a:spcPts val="0"/>
              </a:spcAft>
              <a:buClr>
                <a:schemeClr val="accent2"/>
              </a:buClr>
              <a:buSzPts val="2000"/>
              <a:buFont typeface="Arial"/>
              <a:buChar char="•"/>
              <a:defRPr sz="2000" b="0" i="0" u="none" strike="noStrike" cap="none">
                <a:solidFill>
                  <a:schemeClr val="dk1"/>
                </a:solidFill>
                <a:latin typeface="Calibri"/>
                <a:ea typeface="Calibri"/>
                <a:cs typeface="Calibri"/>
                <a:sym typeface="Calibri"/>
              </a:defRPr>
            </a:lvl2pPr>
            <a:lvl3pPr marL="1371600" marR="0" lvl="2" indent="-342900" algn="l" rtl="0">
              <a:spcBef>
                <a:spcPts val="360"/>
              </a:spcBef>
              <a:spcAft>
                <a:spcPts val="0"/>
              </a:spcAft>
              <a:buClr>
                <a:schemeClr val="accent3"/>
              </a:buClr>
              <a:buSzPts val="1800"/>
              <a:buFont typeface="Arial"/>
              <a:buChar char="•"/>
              <a:defRPr sz="1800" b="0" i="0" u="none" strike="noStrike" cap="none">
                <a:solidFill>
                  <a:schemeClr val="dk1"/>
                </a:solidFill>
                <a:latin typeface="Calibri"/>
                <a:ea typeface="Calibri"/>
                <a:cs typeface="Calibri"/>
                <a:sym typeface="Calibri"/>
              </a:defRPr>
            </a:lvl3pPr>
            <a:lvl4pPr marL="1828800" marR="0" lvl="3" indent="-330200" algn="l" rtl="0">
              <a:spcBef>
                <a:spcPts val="320"/>
              </a:spcBef>
              <a:spcAft>
                <a:spcPts val="0"/>
              </a:spcAft>
              <a:buClr>
                <a:schemeClr val="accent4"/>
              </a:buClr>
              <a:buSzPts val="1600"/>
              <a:buFont typeface="Arial"/>
              <a:buChar char="•"/>
              <a:defRPr sz="1600" b="0" i="0" u="none" strike="noStrike" cap="none">
                <a:solidFill>
                  <a:schemeClr val="dk1"/>
                </a:solidFill>
                <a:latin typeface="Calibri"/>
                <a:ea typeface="Calibri"/>
                <a:cs typeface="Calibri"/>
                <a:sym typeface="Calibri"/>
              </a:defRPr>
            </a:lvl4pPr>
            <a:lvl5pPr marL="2286000" marR="0" lvl="4" indent="-317500" algn="l" rtl="0">
              <a:spcBef>
                <a:spcPts val="280"/>
              </a:spcBef>
              <a:spcAft>
                <a:spcPts val="0"/>
              </a:spcAft>
              <a:buClr>
                <a:schemeClr val="accent5"/>
              </a:buClr>
              <a:buSzPts val="1400"/>
              <a:buFont typeface="Arial"/>
              <a:buChar char="•"/>
              <a:defRPr sz="1400" b="0" i="0" u="none" strike="noStrike" cap="none">
                <a:solidFill>
                  <a:schemeClr val="dk1"/>
                </a:solidFill>
                <a:latin typeface="Calibri"/>
                <a:ea typeface="Calibri"/>
                <a:cs typeface="Calibri"/>
                <a:sym typeface="Calibri"/>
              </a:defRPr>
            </a:lvl5pPr>
            <a:lvl6pPr marL="2743200" marR="0" lvl="5" indent="-317500" algn="l" rtl="0">
              <a:spcBef>
                <a:spcPts val="280"/>
              </a:spcBef>
              <a:spcAft>
                <a:spcPts val="0"/>
              </a:spcAft>
              <a:buClr>
                <a:schemeClr val="accent1"/>
              </a:buClr>
              <a:buSzPts val="1400"/>
              <a:buFont typeface="Arial"/>
              <a:buChar char="•"/>
              <a:defRPr sz="1400" b="0" i="0" u="none" strike="noStrike" cap="none">
                <a:solidFill>
                  <a:schemeClr val="dk1"/>
                </a:solidFill>
                <a:latin typeface="Calibri"/>
                <a:ea typeface="Calibri"/>
                <a:cs typeface="Calibri"/>
                <a:sym typeface="Calibri"/>
              </a:defRPr>
            </a:lvl6pPr>
            <a:lvl7pPr marL="3200400" marR="0" lvl="6" indent="-317500" algn="l" rtl="0">
              <a:spcBef>
                <a:spcPts val="280"/>
              </a:spcBef>
              <a:spcAft>
                <a:spcPts val="0"/>
              </a:spcAft>
              <a:buClr>
                <a:schemeClr val="accent2"/>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rtl="0">
              <a:spcBef>
                <a:spcPts val="280"/>
              </a:spcBef>
              <a:spcAft>
                <a:spcPts val="0"/>
              </a:spcAft>
              <a:buClr>
                <a:schemeClr val="accent3"/>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rtl="0">
              <a:spcBef>
                <a:spcPts val="280"/>
              </a:spcBef>
              <a:spcAft>
                <a:spcPts val="0"/>
              </a:spcAft>
              <a:buClr>
                <a:schemeClr val="accent4"/>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12" name="Google Shape;12;p1"/>
          <p:cNvSpPr/>
          <p:nvPr/>
        </p:nvSpPr>
        <p:spPr>
          <a:xfrm>
            <a:off x="8458200" y="0"/>
            <a:ext cx="685800" cy="6858000"/>
          </a:xfrm>
          <a:prstGeom prst="rect">
            <a:avLst/>
          </a:prstGeom>
          <a:solidFill>
            <a:schemeClr val="dk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2400" b="0" i="0" u="none" strike="noStrike" cap="none">
              <a:solidFill>
                <a:schemeClr val="lt1"/>
              </a:solidFill>
              <a:latin typeface="Times New Roman"/>
              <a:ea typeface="Times New Roman"/>
              <a:cs typeface="Times New Roman"/>
              <a:sym typeface="Times New Roman"/>
            </a:endParaRPr>
          </a:p>
        </p:txBody>
      </p:sp>
      <p:sp>
        <p:nvSpPr>
          <p:cNvPr id="13" name="Google Shape;13;p1"/>
          <p:cNvSpPr/>
          <p:nvPr/>
        </p:nvSpPr>
        <p:spPr>
          <a:xfrm>
            <a:off x="8458200" y="5486400"/>
            <a:ext cx="685800" cy="685800"/>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2400" b="0" i="0" u="none" strike="noStrike" cap="none">
              <a:solidFill>
                <a:schemeClr val="lt1"/>
              </a:solidFill>
              <a:latin typeface="Times New Roman"/>
              <a:ea typeface="Times New Roman"/>
              <a:cs typeface="Times New Roman"/>
              <a:sym typeface="Times New Roman"/>
            </a:endParaRPr>
          </a:p>
        </p:txBody>
      </p:sp>
      <p:sp>
        <p:nvSpPr>
          <p:cNvPr id="14" name="Google Shape;14;p1"/>
          <p:cNvSpPr>
            <a:spLocks noGrp="1"/>
          </p:cNvSpPr>
          <p:nvPr>
            <p:ph type="sldNum" idx="12"/>
          </p:nvPr>
        </p:nvSpPr>
        <p:spPr>
          <a:xfrm>
            <a:off x="8531788" y="5648960"/>
            <a:ext cx="548640" cy="396240"/>
          </a:xfrm>
          <a:prstGeom prst="bracketPair">
            <a:avLst/>
          </a:prstGeom>
          <a:noFill/>
          <a:ln w="19050" cap="flat" cmpd="sng">
            <a:solidFill>
              <a:srgbClr val="FFFFFF"/>
            </a:solidFill>
            <a:prstDash val="solid"/>
            <a:round/>
            <a:headEnd type="none" w="sm" len="sm"/>
            <a:tailEnd type="none" w="sm" len="sm"/>
          </a:ln>
        </p:spPr>
        <p:txBody>
          <a:bodyPr spcFirstLastPara="1" wrap="square" lIns="0" tIns="0" rIns="0" bIns="0" anchor="ctr" anchorCtr="0">
            <a:noAutofit/>
          </a:bodyPr>
          <a:lstStyle>
            <a:lvl1pPr marL="0" marR="0" lvl="0" indent="0" algn="ctr" rtl="0">
              <a:spcBef>
                <a:spcPts val="0"/>
              </a:spcBef>
              <a:spcAft>
                <a:spcPts val="0"/>
              </a:spcAft>
              <a:buNone/>
              <a:defRPr sz="1800" b="0" i="0" u="none" strike="noStrike" cap="none">
                <a:solidFill>
                  <a:srgbClr val="FFFFFF"/>
                </a:solidFill>
                <a:latin typeface="Times New Roman"/>
                <a:ea typeface="Times New Roman"/>
                <a:cs typeface="Times New Roman"/>
                <a:sym typeface="Times New Roman"/>
              </a:defRPr>
            </a:lvl1pPr>
            <a:lvl2pPr marL="0" marR="0" lvl="1" indent="0" algn="ctr" rtl="0">
              <a:spcBef>
                <a:spcPts val="0"/>
              </a:spcBef>
              <a:spcAft>
                <a:spcPts val="0"/>
              </a:spcAft>
              <a:buNone/>
              <a:defRPr sz="1800" b="0" i="0" u="none" strike="noStrike" cap="none">
                <a:solidFill>
                  <a:srgbClr val="FFFFFF"/>
                </a:solidFill>
                <a:latin typeface="Times New Roman"/>
                <a:ea typeface="Times New Roman"/>
                <a:cs typeface="Times New Roman"/>
                <a:sym typeface="Times New Roman"/>
              </a:defRPr>
            </a:lvl2pPr>
            <a:lvl3pPr marL="0" marR="0" lvl="2" indent="0" algn="ctr" rtl="0">
              <a:spcBef>
                <a:spcPts val="0"/>
              </a:spcBef>
              <a:spcAft>
                <a:spcPts val="0"/>
              </a:spcAft>
              <a:buNone/>
              <a:defRPr sz="1800" b="0" i="0" u="none" strike="noStrike" cap="none">
                <a:solidFill>
                  <a:srgbClr val="FFFFFF"/>
                </a:solidFill>
                <a:latin typeface="Times New Roman"/>
                <a:ea typeface="Times New Roman"/>
                <a:cs typeface="Times New Roman"/>
                <a:sym typeface="Times New Roman"/>
              </a:defRPr>
            </a:lvl3pPr>
            <a:lvl4pPr marL="0" marR="0" lvl="3" indent="0" algn="ctr" rtl="0">
              <a:spcBef>
                <a:spcPts val="0"/>
              </a:spcBef>
              <a:spcAft>
                <a:spcPts val="0"/>
              </a:spcAft>
              <a:buNone/>
              <a:defRPr sz="1800" b="0" i="0" u="none" strike="noStrike" cap="none">
                <a:solidFill>
                  <a:srgbClr val="FFFFFF"/>
                </a:solidFill>
                <a:latin typeface="Times New Roman"/>
                <a:ea typeface="Times New Roman"/>
                <a:cs typeface="Times New Roman"/>
                <a:sym typeface="Times New Roman"/>
              </a:defRPr>
            </a:lvl4pPr>
            <a:lvl5pPr marL="0" marR="0" lvl="4" indent="0" algn="ctr" rtl="0">
              <a:spcBef>
                <a:spcPts val="0"/>
              </a:spcBef>
              <a:spcAft>
                <a:spcPts val="0"/>
              </a:spcAft>
              <a:buNone/>
              <a:defRPr sz="1800" b="0" i="0" u="none" strike="noStrike" cap="none">
                <a:solidFill>
                  <a:srgbClr val="FFFFFF"/>
                </a:solidFill>
                <a:latin typeface="Times New Roman"/>
                <a:ea typeface="Times New Roman"/>
                <a:cs typeface="Times New Roman"/>
                <a:sym typeface="Times New Roman"/>
              </a:defRPr>
            </a:lvl5pPr>
            <a:lvl6pPr marL="0" marR="0" lvl="5" indent="0" algn="ctr" rtl="0">
              <a:spcBef>
                <a:spcPts val="0"/>
              </a:spcBef>
              <a:spcAft>
                <a:spcPts val="0"/>
              </a:spcAft>
              <a:buNone/>
              <a:defRPr sz="1800" b="0" i="0" u="none" strike="noStrike" cap="none">
                <a:solidFill>
                  <a:srgbClr val="FFFFFF"/>
                </a:solidFill>
                <a:latin typeface="Times New Roman"/>
                <a:ea typeface="Times New Roman"/>
                <a:cs typeface="Times New Roman"/>
                <a:sym typeface="Times New Roman"/>
              </a:defRPr>
            </a:lvl6pPr>
            <a:lvl7pPr marL="0" marR="0" lvl="6" indent="0" algn="ctr" rtl="0">
              <a:spcBef>
                <a:spcPts val="0"/>
              </a:spcBef>
              <a:spcAft>
                <a:spcPts val="0"/>
              </a:spcAft>
              <a:buNone/>
              <a:defRPr sz="1800" b="0" i="0" u="none" strike="noStrike" cap="none">
                <a:solidFill>
                  <a:srgbClr val="FFFFFF"/>
                </a:solidFill>
                <a:latin typeface="Times New Roman"/>
                <a:ea typeface="Times New Roman"/>
                <a:cs typeface="Times New Roman"/>
                <a:sym typeface="Times New Roman"/>
              </a:defRPr>
            </a:lvl7pPr>
            <a:lvl8pPr marL="0" marR="0" lvl="7" indent="0" algn="ctr" rtl="0">
              <a:spcBef>
                <a:spcPts val="0"/>
              </a:spcBef>
              <a:spcAft>
                <a:spcPts val="0"/>
              </a:spcAft>
              <a:buNone/>
              <a:defRPr sz="1800" b="0" i="0" u="none" strike="noStrike" cap="none">
                <a:solidFill>
                  <a:srgbClr val="FFFFFF"/>
                </a:solidFill>
                <a:latin typeface="Times New Roman"/>
                <a:ea typeface="Times New Roman"/>
                <a:cs typeface="Times New Roman"/>
                <a:sym typeface="Times New Roman"/>
              </a:defRPr>
            </a:lvl8pPr>
            <a:lvl9pPr marL="0" marR="0" lvl="8" indent="0" algn="ctr" rtl="0">
              <a:spcBef>
                <a:spcPts val="0"/>
              </a:spcBef>
              <a:spcAft>
                <a:spcPts val="0"/>
              </a:spcAft>
              <a:buNone/>
              <a:defRPr sz="1800" b="0" i="0" u="none" strike="noStrike" cap="none">
                <a:solidFill>
                  <a:srgbClr val="FFFFFF"/>
                </a:solidFill>
                <a:latin typeface="Times New Roman"/>
                <a:ea typeface="Times New Roman"/>
                <a:cs typeface="Times New Roman"/>
                <a:sym typeface="Times New Roman"/>
              </a:defRPr>
            </a:lvl9pPr>
          </a:lstStyle>
          <a:p>
            <a:pPr marL="0" lvl="0" indent="0" algn="ctr" rtl="0">
              <a:spcBef>
                <a:spcPts val="0"/>
              </a:spcBef>
              <a:spcAft>
                <a:spcPts val="0"/>
              </a:spcAft>
              <a:buNone/>
            </a:pPr>
            <a:fld id="{00000000-1234-1234-1234-123412341234}" type="slidenum">
              <a:rPr lang="en-US"/>
              <a:t>‹#›</a:t>
            </a:fld>
            <a:endParaRPr/>
          </a:p>
        </p:txBody>
      </p:sp>
      <p:sp>
        <p:nvSpPr>
          <p:cNvPr id="15" name="Google Shape;15;p1"/>
          <p:cNvSpPr txBox="1">
            <a:spLocks noGrp="1"/>
          </p:cNvSpPr>
          <p:nvPr>
            <p:ph type="ftr" idx="11"/>
          </p:nvPr>
        </p:nvSpPr>
        <p:spPr>
          <a:xfrm rot="-5400000">
            <a:off x="7586910" y="4048760"/>
            <a:ext cx="2367281" cy="365760"/>
          </a:xfrm>
          <a:prstGeom prst="rect">
            <a:avLst/>
          </a:prstGeom>
          <a:noFill/>
          <a:ln>
            <a:noFill/>
          </a:ln>
        </p:spPr>
        <p:txBody>
          <a:bodyPr spcFirstLastPara="1" wrap="square" lIns="91425" tIns="91425" rIns="91425" bIns="91425" anchor="ctr" anchorCtr="0">
            <a:noAutofit/>
          </a:bodyPr>
          <a:lstStyle>
            <a:lvl1pPr marL="0" marR="0" lvl="0" indent="0" algn="r" rtl="0">
              <a:spcBef>
                <a:spcPts val="0"/>
              </a:spcBef>
              <a:spcAft>
                <a:spcPts val="0"/>
              </a:spcAft>
              <a:buSzPts val="1400"/>
              <a:buNone/>
              <a:defRPr sz="1200" b="0" i="0" u="none" strike="noStrike" cap="none">
                <a:solidFill>
                  <a:schemeClr val="lt2"/>
                </a:solidFill>
                <a:latin typeface="Times New Roman"/>
                <a:ea typeface="Times New Roman"/>
                <a:cs typeface="Times New Roman"/>
                <a:sym typeface="Times New Roman"/>
              </a:defRPr>
            </a:lvl1pPr>
            <a:lvl2pPr marL="457200" marR="0" lvl="1" indent="0"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2pPr>
            <a:lvl3pPr marL="914400" marR="0" lvl="2" indent="0"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3pPr>
            <a:lvl4pPr marL="1371600" marR="0" lvl="3" indent="0"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4pPr>
            <a:lvl5pPr marL="1828800" marR="0" lvl="4" indent="0"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5pPr>
            <a:lvl6pPr marL="2286000" marR="0" lvl="5" indent="0"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6pPr>
            <a:lvl7pPr marL="2743200" marR="0" lvl="6" indent="0"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7pPr>
            <a:lvl8pPr marL="3200400" marR="0" lvl="7" indent="0"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8pPr>
            <a:lvl9pPr marL="3657600" marR="0" lvl="8" indent="0"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9pPr>
          </a:lstStyle>
          <a:p>
            <a:endParaRPr/>
          </a:p>
        </p:txBody>
      </p:sp>
      <p:sp>
        <p:nvSpPr>
          <p:cNvPr id="16" name="Google Shape;16;p1"/>
          <p:cNvSpPr txBox="1">
            <a:spLocks noGrp="1"/>
          </p:cNvSpPr>
          <p:nvPr>
            <p:ph type="dt" idx="10"/>
          </p:nvPr>
        </p:nvSpPr>
        <p:spPr>
          <a:xfrm rot="-5400000">
            <a:off x="7551351" y="1645920"/>
            <a:ext cx="2438399" cy="36576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b="0" i="0" u="none" strike="noStrike" cap="none">
                <a:solidFill>
                  <a:schemeClr val="lt2"/>
                </a:solidFill>
                <a:latin typeface="Times New Roman"/>
                <a:ea typeface="Times New Roman"/>
                <a:cs typeface="Times New Roman"/>
                <a:sym typeface="Times New Roman"/>
              </a:defRPr>
            </a:lvl1pPr>
            <a:lvl2pPr marL="457200" marR="0" lvl="1" indent="0"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2pPr>
            <a:lvl3pPr marL="914400" marR="0" lvl="2" indent="0"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3pPr>
            <a:lvl4pPr marL="1371600" marR="0" lvl="3" indent="0"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4pPr>
            <a:lvl5pPr marL="1828800" marR="0" lvl="4" indent="0"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5pPr>
            <a:lvl6pPr marL="2286000" marR="0" lvl="5" indent="0"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6pPr>
            <a:lvl7pPr marL="2743200" marR="0" lvl="6" indent="0"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7pPr>
            <a:lvl8pPr marL="3200400" marR="0" lvl="7" indent="0"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8pPr>
            <a:lvl9pPr marL="3657600" marR="0" lvl="8" indent="0"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pch.patrick.k12.va.us/families/guidance/class_registration_information"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hyperlink" Target="mailto:melissa.fain@patrick.k12.va.us" TargetMode="External"/><Relationship Id="rId2" Type="http://schemas.openxmlformats.org/officeDocument/2006/relationships/notesSlide" Target="../notesSlides/notesSlide29.xml"/><Relationship Id="rId1" Type="http://schemas.openxmlformats.org/officeDocument/2006/relationships/slideLayout" Target="../slideLayouts/slideLayout5.xml"/><Relationship Id="rId4" Type="http://schemas.openxmlformats.org/officeDocument/2006/relationships/hyperlink" Target="mailto:christopher.quance@patrick.k12.va.u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04"/>
        <p:cNvGrpSpPr/>
        <p:nvPr/>
      </p:nvGrpSpPr>
      <p:grpSpPr>
        <a:xfrm>
          <a:off x="0" y="0"/>
          <a:ext cx="0" cy="0"/>
          <a:chOff x="0" y="0"/>
          <a:chExt cx="0" cy="0"/>
        </a:xfrm>
      </p:grpSpPr>
      <p:sp>
        <p:nvSpPr>
          <p:cNvPr id="105" name="Google Shape;105;p15"/>
          <p:cNvSpPr txBox="1">
            <a:spLocks noGrp="1"/>
          </p:cNvSpPr>
          <p:nvPr>
            <p:ph type="ctrTitle"/>
          </p:nvPr>
        </p:nvSpPr>
        <p:spPr>
          <a:xfrm>
            <a:off x="0" y="2048225"/>
            <a:ext cx="8457900" cy="3095700"/>
          </a:xfrm>
          <a:prstGeom prst="rect">
            <a:avLst/>
          </a:prstGeom>
          <a:noFill/>
          <a:ln>
            <a:noFill/>
          </a:ln>
        </p:spPr>
        <p:txBody>
          <a:bodyPr spcFirstLastPara="1" wrap="square" lIns="91425" tIns="45700" rIns="91425" bIns="45700" anchor="b" anchorCtr="0">
            <a:noAutofit/>
          </a:bodyPr>
          <a:lstStyle/>
          <a:p>
            <a:pPr marL="0" marR="0" lvl="0" indent="0" algn="ctr" rtl="0">
              <a:spcBef>
                <a:spcPts val="0"/>
              </a:spcBef>
              <a:spcAft>
                <a:spcPts val="0"/>
              </a:spcAft>
              <a:buClr>
                <a:schemeClr val="dk2"/>
              </a:buClr>
              <a:buFont typeface="Cambria"/>
              <a:buNone/>
            </a:pPr>
            <a:endParaRPr b="1"/>
          </a:p>
          <a:p>
            <a:pPr marL="0" marR="0" lvl="0" indent="0" algn="ctr" rtl="0">
              <a:spcBef>
                <a:spcPts val="0"/>
              </a:spcBef>
              <a:spcAft>
                <a:spcPts val="0"/>
              </a:spcAft>
              <a:buClr>
                <a:schemeClr val="dk2"/>
              </a:buClr>
              <a:buFont typeface="Cambria"/>
              <a:buNone/>
            </a:pPr>
            <a:endParaRPr b="1"/>
          </a:p>
          <a:p>
            <a:pPr marL="0" marR="0" lvl="0" indent="0" algn="ctr" rtl="0">
              <a:spcBef>
                <a:spcPts val="0"/>
              </a:spcBef>
              <a:spcAft>
                <a:spcPts val="0"/>
              </a:spcAft>
              <a:buClr>
                <a:schemeClr val="dk2"/>
              </a:buClr>
              <a:buFont typeface="Cambria"/>
              <a:buNone/>
            </a:pPr>
            <a:r>
              <a:rPr lang="en-US" sz="6600" b="1" i="0" u="none" strike="noStrike" cap="none">
                <a:solidFill>
                  <a:schemeClr val="dk2"/>
                </a:solidFill>
                <a:latin typeface="Cambria"/>
                <a:ea typeface="Cambria"/>
                <a:cs typeface="Cambria"/>
                <a:sym typeface="Cambria"/>
              </a:rPr>
              <a:t>11</a:t>
            </a:r>
            <a:r>
              <a:rPr lang="en-US" sz="6600" b="1" i="0" u="none" strike="noStrike" cap="none" baseline="30000">
                <a:solidFill>
                  <a:schemeClr val="dk2"/>
                </a:solidFill>
                <a:latin typeface="Cambria"/>
                <a:ea typeface="Cambria"/>
                <a:cs typeface="Cambria"/>
                <a:sym typeface="Cambria"/>
              </a:rPr>
              <a:t>th</a:t>
            </a:r>
            <a:r>
              <a:rPr lang="en-US" sz="6600" b="1" i="0" u="none" strike="noStrike" cap="none">
                <a:solidFill>
                  <a:schemeClr val="dk2"/>
                </a:solidFill>
                <a:latin typeface="Cambria"/>
                <a:ea typeface="Cambria"/>
                <a:cs typeface="Cambria"/>
                <a:sym typeface="Cambria"/>
              </a:rPr>
              <a:t> GRADE REGISTRATION </a:t>
            </a:r>
            <a:endParaRPr sz="6600" b="1" i="0" u="none" strike="noStrike" cap="none">
              <a:solidFill>
                <a:schemeClr val="dk2"/>
              </a:solidFill>
              <a:latin typeface="Cambria"/>
              <a:ea typeface="Cambria"/>
              <a:cs typeface="Cambria"/>
              <a:sym typeface="Cambria"/>
            </a:endParaRPr>
          </a:p>
          <a:p>
            <a:pPr marL="0" marR="0" lvl="0" indent="0" algn="ctr" rtl="0">
              <a:spcBef>
                <a:spcPts val="0"/>
              </a:spcBef>
              <a:spcAft>
                <a:spcPts val="0"/>
              </a:spcAft>
              <a:buClr>
                <a:schemeClr val="dk2"/>
              </a:buClr>
              <a:buFont typeface="Cambria"/>
              <a:buNone/>
            </a:pPr>
            <a:r>
              <a:rPr lang="en-US" sz="6600" b="1" i="0" u="none" strike="noStrike" cap="none">
                <a:solidFill>
                  <a:schemeClr val="dk2"/>
                </a:solidFill>
                <a:latin typeface="Cambria"/>
                <a:ea typeface="Cambria"/>
                <a:cs typeface="Cambria"/>
                <a:sym typeface="Cambria"/>
              </a:rPr>
              <a:t>20</a:t>
            </a:r>
            <a:r>
              <a:rPr lang="en-US" b="1"/>
              <a:t>22</a:t>
            </a:r>
            <a:endParaRPr sz="6600" b="0" i="0" u="none" strike="noStrike" cap="none">
              <a:solidFill>
                <a:schemeClr val="dk2"/>
              </a:solidFill>
              <a:latin typeface="Cambria"/>
              <a:ea typeface="Cambria"/>
              <a:cs typeface="Cambria"/>
              <a:sym typeface="Cambria"/>
            </a:endParaRPr>
          </a:p>
        </p:txBody>
      </p:sp>
      <p:sp>
        <p:nvSpPr>
          <p:cNvPr id="106" name="Google Shape;106;p15"/>
          <p:cNvSpPr txBox="1">
            <a:spLocks noGrp="1"/>
          </p:cNvSpPr>
          <p:nvPr>
            <p:ph type="subTitle" idx="1"/>
          </p:nvPr>
        </p:nvSpPr>
        <p:spPr>
          <a:xfrm>
            <a:off x="998100" y="5285325"/>
            <a:ext cx="6461700" cy="106680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Clr>
                <a:schemeClr val="accent1"/>
              </a:buClr>
              <a:buFont typeface="Arial"/>
              <a:buNone/>
            </a:pPr>
            <a:r>
              <a:rPr lang="en-US" sz="2000" b="0" i="0" u="none" strike="noStrike" cap="none">
                <a:solidFill>
                  <a:srgbClr val="888888"/>
                </a:solidFill>
                <a:latin typeface="Calibri"/>
                <a:ea typeface="Calibri"/>
                <a:cs typeface="Calibri"/>
                <a:sym typeface="Calibri"/>
              </a:rPr>
              <a:t>TODAY YOU WILL REGISTER FOR THE </a:t>
            </a:r>
            <a:endParaRPr/>
          </a:p>
          <a:p>
            <a:pPr marL="0" marR="0" lvl="0" indent="0" algn="ctr" rtl="0">
              <a:spcBef>
                <a:spcPts val="400"/>
              </a:spcBef>
              <a:spcAft>
                <a:spcPts val="0"/>
              </a:spcAft>
              <a:buClr>
                <a:schemeClr val="accent1"/>
              </a:buClr>
              <a:buFont typeface="Arial"/>
              <a:buNone/>
            </a:pPr>
            <a:r>
              <a:rPr lang="en-US" sz="2000" b="0" i="0" u="none" strike="noStrike" cap="none">
                <a:solidFill>
                  <a:srgbClr val="888888"/>
                </a:solidFill>
                <a:latin typeface="Calibri"/>
                <a:ea typeface="Calibri"/>
                <a:cs typeface="Calibri"/>
                <a:sym typeface="Calibri"/>
              </a:rPr>
              <a:t>20</a:t>
            </a:r>
            <a:r>
              <a:rPr lang="en-US"/>
              <a:t>22-2023</a:t>
            </a:r>
            <a:r>
              <a:rPr lang="en-US" sz="2000" b="0" i="0" u="none" strike="noStrike" cap="none">
                <a:solidFill>
                  <a:srgbClr val="888888"/>
                </a:solidFill>
                <a:latin typeface="Calibri"/>
                <a:ea typeface="Calibri"/>
                <a:cs typeface="Calibri"/>
                <a:sym typeface="Calibri"/>
              </a:rPr>
              <a:t> SCHOOL YEAR</a:t>
            </a:r>
            <a:endParaRPr/>
          </a:p>
        </p:txBody>
      </p:sp>
      <p:pic>
        <p:nvPicPr>
          <p:cNvPr id="107" name="Google Shape;107;p15"/>
          <p:cNvPicPr preferRelativeResize="0"/>
          <p:nvPr/>
        </p:nvPicPr>
        <p:blipFill rotWithShape="1">
          <a:blip r:embed="rId3">
            <a:alphaModFix/>
          </a:blip>
          <a:srcRect/>
          <a:stretch/>
        </p:blipFill>
        <p:spPr>
          <a:xfrm>
            <a:off x="3124050" y="322066"/>
            <a:ext cx="2209800" cy="144780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12"/>
        <p:cNvGrpSpPr/>
        <p:nvPr/>
      </p:nvGrpSpPr>
      <p:grpSpPr>
        <a:xfrm>
          <a:off x="0" y="0"/>
          <a:ext cx="0" cy="0"/>
          <a:chOff x="0" y="0"/>
          <a:chExt cx="0" cy="0"/>
        </a:xfrm>
      </p:grpSpPr>
      <p:sp>
        <p:nvSpPr>
          <p:cNvPr id="113" name="Google Shape;113;p16"/>
          <p:cNvSpPr txBox="1">
            <a:spLocks noGrp="1"/>
          </p:cNvSpPr>
          <p:nvPr>
            <p:ph type="title"/>
          </p:nvPr>
        </p:nvSpPr>
        <p:spPr>
          <a:xfrm>
            <a:off x="457200" y="274638"/>
            <a:ext cx="7620000" cy="1143000"/>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Clr>
                <a:schemeClr val="dk2"/>
              </a:buClr>
              <a:buFont typeface="Cambria"/>
              <a:buNone/>
            </a:pPr>
            <a:r>
              <a:rPr lang="en-US" b="1"/>
              <a:t>Registration Materials</a:t>
            </a:r>
            <a:endParaRPr/>
          </a:p>
        </p:txBody>
      </p:sp>
      <p:sp>
        <p:nvSpPr>
          <p:cNvPr id="114" name="Google Shape;114;p16"/>
          <p:cNvSpPr txBox="1">
            <a:spLocks noGrp="1"/>
          </p:cNvSpPr>
          <p:nvPr>
            <p:ph type="body" idx="1"/>
          </p:nvPr>
        </p:nvSpPr>
        <p:spPr>
          <a:xfrm>
            <a:off x="457200" y="1600200"/>
            <a:ext cx="7620000" cy="5257800"/>
          </a:xfrm>
          <a:prstGeom prst="rect">
            <a:avLst/>
          </a:prstGeom>
          <a:noFill/>
          <a:ln>
            <a:noFill/>
          </a:ln>
        </p:spPr>
        <p:txBody>
          <a:bodyPr spcFirstLastPara="1" wrap="square" lIns="91425" tIns="45700" rIns="91425" bIns="45700" anchor="t" anchorCtr="0">
            <a:noAutofit/>
          </a:bodyPr>
          <a:lstStyle/>
          <a:p>
            <a:pPr marL="342900" marR="0" lvl="0" indent="-228600" algn="l" rtl="0">
              <a:spcBef>
                <a:spcPts val="0"/>
              </a:spcBef>
              <a:spcAft>
                <a:spcPts val="0"/>
              </a:spcAft>
              <a:buClr>
                <a:schemeClr val="accent1"/>
              </a:buClr>
              <a:buSzPts val="2800"/>
              <a:buFont typeface="Arial"/>
              <a:buChar char="•"/>
            </a:pPr>
            <a:r>
              <a:rPr lang="en-US" sz="2800" b="0" i="0" u="none" strike="noStrike" cap="none">
                <a:solidFill>
                  <a:schemeClr val="dk1"/>
                </a:solidFill>
                <a:latin typeface="Calibri"/>
                <a:ea typeface="Calibri"/>
                <a:cs typeface="Calibri"/>
                <a:sym typeface="Calibri"/>
              </a:rPr>
              <a:t> </a:t>
            </a:r>
            <a:r>
              <a:rPr lang="en-US" sz="2800"/>
              <a:t>All registration materials are posted on the Patrick County High School website under Families - Guidance - Class Registration Information (</a:t>
            </a:r>
            <a:r>
              <a:rPr lang="en-US" sz="2800" u="sng">
                <a:solidFill>
                  <a:schemeClr val="hlink"/>
                </a:solidFill>
                <a:hlinkClick r:id="rId3"/>
              </a:rPr>
              <a:t>https://pch.patrick.k12.va.us/families/guidance/class_registration_information</a:t>
            </a:r>
            <a:r>
              <a:rPr lang="en-US" sz="2800"/>
              <a:t>)</a:t>
            </a:r>
            <a:endParaRPr sz="2800"/>
          </a:p>
          <a:p>
            <a:pPr marL="342900" marR="0" lvl="0" indent="0" algn="l" rtl="0">
              <a:spcBef>
                <a:spcPts val="0"/>
              </a:spcBef>
              <a:spcAft>
                <a:spcPts val="0"/>
              </a:spcAft>
              <a:buNone/>
            </a:pPr>
            <a:endParaRPr sz="2800"/>
          </a:p>
          <a:p>
            <a:pPr marL="1005839" marR="0" lvl="2" indent="-269239" algn="l" rtl="0">
              <a:spcBef>
                <a:spcPts val="0"/>
              </a:spcBef>
              <a:spcAft>
                <a:spcPts val="0"/>
              </a:spcAft>
              <a:buSzPts val="2400"/>
              <a:buChar char="•"/>
            </a:pPr>
            <a:r>
              <a:rPr lang="en-US" sz="2400"/>
              <a:t>Program of Studies (Course Description Guide)</a:t>
            </a:r>
            <a:endParaRPr sz="2400"/>
          </a:p>
          <a:p>
            <a:pPr marL="1005839" marR="0" lvl="2" indent="-269239" algn="l" rtl="0">
              <a:spcBef>
                <a:spcPts val="0"/>
              </a:spcBef>
              <a:spcAft>
                <a:spcPts val="0"/>
              </a:spcAft>
              <a:buSzPts val="2400"/>
              <a:buChar char="•"/>
            </a:pPr>
            <a:r>
              <a:rPr lang="en-US" sz="2400"/>
              <a:t>Grade Level Course Registration Worksheets</a:t>
            </a:r>
            <a:endParaRPr sz="2400"/>
          </a:p>
          <a:p>
            <a:pPr marL="1005839" marR="0" lvl="2" indent="-269239" algn="l" rtl="0">
              <a:spcBef>
                <a:spcPts val="0"/>
              </a:spcBef>
              <a:spcAft>
                <a:spcPts val="0"/>
              </a:spcAft>
              <a:buSzPts val="2400"/>
              <a:buChar char="•"/>
            </a:pPr>
            <a:r>
              <a:rPr lang="en-US" sz="2400"/>
              <a:t>Grade Level Information PowerPoints</a:t>
            </a:r>
            <a:endParaRPr sz="2400"/>
          </a:p>
          <a:p>
            <a:pPr marL="1005839" marR="0" lvl="2" indent="-269239" algn="l" rtl="0">
              <a:spcBef>
                <a:spcPts val="0"/>
              </a:spcBef>
              <a:spcAft>
                <a:spcPts val="0"/>
              </a:spcAft>
              <a:buSzPts val="2400"/>
              <a:buChar char="•"/>
            </a:pPr>
            <a:r>
              <a:rPr lang="en-US" sz="2400"/>
              <a:t>Parent Registration Information PowerPoints</a:t>
            </a:r>
            <a:endParaRPr sz="2400"/>
          </a:p>
          <a:p>
            <a:pPr marL="1005839" marR="0" lvl="2" indent="-269239" algn="l" rtl="0">
              <a:spcBef>
                <a:spcPts val="0"/>
              </a:spcBef>
              <a:spcAft>
                <a:spcPts val="0"/>
              </a:spcAft>
              <a:buSzPts val="2400"/>
              <a:buChar char="•"/>
            </a:pPr>
            <a:r>
              <a:rPr lang="en-US" sz="2400"/>
              <a:t>Course Applications (as needed)</a:t>
            </a:r>
            <a:endParaRPr sz="2400"/>
          </a:p>
          <a:p>
            <a:pPr marL="1005839" marR="0" lvl="2" indent="-269239" algn="l" rtl="0">
              <a:spcBef>
                <a:spcPts val="0"/>
              </a:spcBef>
              <a:spcAft>
                <a:spcPts val="0"/>
              </a:spcAft>
              <a:buSzPts val="2400"/>
              <a:buChar char="•"/>
            </a:pPr>
            <a:r>
              <a:rPr lang="en-US" sz="2400"/>
              <a:t>Course Registration Instructions and Tutorial Video</a:t>
            </a:r>
            <a:endParaRPr sz="2400"/>
          </a:p>
          <a:p>
            <a:pPr marL="342900" marR="0" lvl="0" indent="662939" algn="l" rtl="0">
              <a:spcBef>
                <a:spcPts val="0"/>
              </a:spcBef>
              <a:spcAft>
                <a:spcPts val="0"/>
              </a:spcAft>
              <a:buNone/>
            </a:pPr>
            <a:endParaRPr sz="2500"/>
          </a:p>
          <a:p>
            <a:pPr marL="0" marR="0" lvl="0" indent="0" algn="l" rtl="0">
              <a:spcBef>
                <a:spcPts val="0"/>
              </a:spcBef>
              <a:spcAft>
                <a:spcPts val="0"/>
              </a:spcAft>
              <a:buNone/>
            </a:pPr>
            <a:r>
              <a:rPr lang="en-US" sz="2800"/>
              <a:t>	</a:t>
            </a:r>
            <a:endParaRPr sz="2800"/>
          </a:p>
          <a:p>
            <a:pPr marL="0" marR="0" lvl="0" indent="0" algn="l" rtl="0">
              <a:spcBef>
                <a:spcPts val="0"/>
              </a:spcBef>
              <a:spcAft>
                <a:spcPts val="0"/>
              </a:spcAft>
              <a:buNone/>
            </a:pPr>
            <a:r>
              <a:rPr lang="en-US" sz="2800"/>
              <a:t>	</a:t>
            </a:r>
            <a:endParaRPr sz="2800"/>
          </a:p>
          <a:p>
            <a:pPr marL="342900" lvl="0" indent="0" algn="l" rtl="0">
              <a:spcBef>
                <a:spcPts val="560"/>
              </a:spcBef>
              <a:spcAft>
                <a:spcPts val="0"/>
              </a:spcAft>
              <a:buNone/>
            </a:pP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19"/>
        <p:cNvGrpSpPr/>
        <p:nvPr/>
      </p:nvGrpSpPr>
      <p:grpSpPr>
        <a:xfrm>
          <a:off x="0" y="0"/>
          <a:ext cx="0" cy="0"/>
          <a:chOff x="0" y="0"/>
          <a:chExt cx="0" cy="0"/>
        </a:xfrm>
      </p:grpSpPr>
      <p:sp>
        <p:nvSpPr>
          <p:cNvPr id="120" name="Google Shape;120;p17"/>
          <p:cNvSpPr txBox="1">
            <a:spLocks noGrp="1"/>
          </p:cNvSpPr>
          <p:nvPr>
            <p:ph type="title"/>
          </p:nvPr>
        </p:nvSpPr>
        <p:spPr>
          <a:xfrm>
            <a:off x="457200" y="274638"/>
            <a:ext cx="7620000" cy="1143000"/>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Clr>
                <a:schemeClr val="dk2"/>
              </a:buClr>
              <a:buFont typeface="Cambria"/>
              <a:buNone/>
            </a:pPr>
            <a:r>
              <a:rPr lang="en-US" sz="4600" b="1" i="0" u="none" strike="noStrike" cap="none">
                <a:solidFill>
                  <a:schemeClr val="dk2"/>
                </a:solidFill>
                <a:latin typeface="Cambria"/>
                <a:ea typeface="Cambria"/>
                <a:cs typeface="Cambria"/>
                <a:sym typeface="Cambria"/>
              </a:rPr>
              <a:t>Graduation Requirements Standard Diploma</a:t>
            </a:r>
            <a:endParaRPr/>
          </a:p>
        </p:txBody>
      </p:sp>
      <p:sp>
        <p:nvSpPr>
          <p:cNvPr id="121" name="Google Shape;121;p17"/>
          <p:cNvSpPr txBox="1">
            <a:spLocks noGrp="1"/>
          </p:cNvSpPr>
          <p:nvPr>
            <p:ph type="body" idx="1"/>
          </p:nvPr>
        </p:nvSpPr>
        <p:spPr>
          <a:xfrm>
            <a:off x="457200" y="1600200"/>
            <a:ext cx="3886200" cy="4800600"/>
          </a:xfrm>
          <a:prstGeom prst="rect">
            <a:avLst/>
          </a:prstGeom>
          <a:noFill/>
          <a:ln>
            <a:noFill/>
          </a:ln>
        </p:spPr>
        <p:txBody>
          <a:bodyPr spcFirstLastPara="1" wrap="square" lIns="91425" tIns="45700" rIns="91425" bIns="45700" anchor="t" anchorCtr="0">
            <a:noAutofit/>
          </a:bodyPr>
          <a:lstStyle/>
          <a:p>
            <a:pPr marL="342900" marR="0" lvl="0" indent="-228600" algn="l" rtl="0">
              <a:spcBef>
                <a:spcPts val="0"/>
              </a:spcBef>
              <a:spcAft>
                <a:spcPts val="0"/>
              </a:spcAft>
              <a:buClr>
                <a:schemeClr val="accent1"/>
              </a:buClr>
              <a:buSzPts val="2800"/>
              <a:buFont typeface="Arial"/>
              <a:buChar char="•"/>
            </a:pPr>
            <a:r>
              <a:rPr lang="en-US" sz="2800" b="0" i="0" u="none" strike="noStrike" cap="none">
                <a:solidFill>
                  <a:schemeClr val="dk1"/>
                </a:solidFill>
                <a:latin typeface="Calibri"/>
                <a:ea typeface="Calibri"/>
                <a:cs typeface="Calibri"/>
                <a:sym typeface="Calibri"/>
              </a:rPr>
              <a:t>4 English credits</a:t>
            </a:r>
            <a:endParaRPr/>
          </a:p>
          <a:p>
            <a:pPr marL="342900" marR="0" lvl="0" indent="-228600" algn="l" rtl="0">
              <a:spcBef>
                <a:spcPts val="560"/>
              </a:spcBef>
              <a:spcAft>
                <a:spcPts val="0"/>
              </a:spcAft>
              <a:buClr>
                <a:schemeClr val="accent1"/>
              </a:buClr>
              <a:buSzPts val="2800"/>
              <a:buFont typeface="Arial"/>
              <a:buChar char="•"/>
            </a:pPr>
            <a:r>
              <a:rPr lang="en-US" sz="2800" b="0" i="0" u="none" strike="noStrike" cap="none">
                <a:solidFill>
                  <a:schemeClr val="dk1"/>
                </a:solidFill>
                <a:latin typeface="Calibri"/>
                <a:ea typeface="Calibri"/>
                <a:cs typeface="Calibri"/>
                <a:sym typeface="Calibri"/>
              </a:rPr>
              <a:t>3 Math credits </a:t>
            </a:r>
            <a:endParaRPr/>
          </a:p>
          <a:p>
            <a:pPr marL="342900" marR="0" lvl="0" indent="-228600" algn="l" rtl="0">
              <a:spcBef>
                <a:spcPts val="560"/>
              </a:spcBef>
              <a:spcAft>
                <a:spcPts val="0"/>
              </a:spcAft>
              <a:buClr>
                <a:schemeClr val="accent1"/>
              </a:buClr>
              <a:buSzPts val="2800"/>
              <a:buFont typeface="Arial"/>
              <a:buChar char="•"/>
            </a:pPr>
            <a:r>
              <a:rPr lang="en-US" sz="2800" b="0" i="0" u="none" strike="noStrike" cap="none">
                <a:solidFill>
                  <a:schemeClr val="dk1"/>
                </a:solidFill>
                <a:latin typeface="Calibri"/>
                <a:ea typeface="Calibri"/>
                <a:cs typeface="Calibri"/>
                <a:sym typeface="Calibri"/>
              </a:rPr>
              <a:t>3 Science credits</a:t>
            </a:r>
            <a:endParaRPr/>
          </a:p>
          <a:p>
            <a:pPr marL="342900" marR="0" lvl="0" indent="-228600" algn="l" rtl="0">
              <a:spcBef>
                <a:spcPts val="560"/>
              </a:spcBef>
              <a:spcAft>
                <a:spcPts val="0"/>
              </a:spcAft>
              <a:buClr>
                <a:schemeClr val="accent1"/>
              </a:buClr>
              <a:buSzPts val="2800"/>
              <a:buFont typeface="Arial"/>
              <a:buChar char="•"/>
            </a:pPr>
            <a:r>
              <a:rPr lang="en-US" sz="2800" b="0" i="0" u="none" strike="noStrike" cap="none">
                <a:solidFill>
                  <a:schemeClr val="dk1"/>
                </a:solidFill>
                <a:latin typeface="Calibri"/>
                <a:ea typeface="Calibri"/>
                <a:cs typeface="Calibri"/>
                <a:sym typeface="Calibri"/>
              </a:rPr>
              <a:t>3 Social Studies credits</a:t>
            </a:r>
            <a:endParaRPr/>
          </a:p>
          <a:p>
            <a:pPr marL="342900" marR="0" lvl="0" indent="-228600" algn="l" rtl="0">
              <a:spcBef>
                <a:spcPts val="560"/>
              </a:spcBef>
              <a:spcAft>
                <a:spcPts val="0"/>
              </a:spcAft>
              <a:buClr>
                <a:schemeClr val="accent1"/>
              </a:buClr>
              <a:buSzPts val="2800"/>
              <a:buFont typeface="Arial"/>
              <a:buChar char="•"/>
            </a:pPr>
            <a:r>
              <a:rPr lang="en-US" sz="2800" b="0" i="0" u="none" strike="noStrike" cap="none">
                <a:solidFill>
                  <a:schemeClr val="dk1"/>
                </a:solidFill>
                <a:latin typeface="Calibri"/>
                <a:ea typeface="Calibri"/>
                <a:cs typeface="Calibri"/>
                <a:sym typeface="Calibri"/>
              </a:rPr>
              <a:t>2 Health/PE credits</a:t>
            </a:r>
            <a:endParaRPr/>
          </a:p>
          <a:p>
            <a:pPr marL="342900" marR="0" lvl="0" indent="-228600" algn="l" rtl="0">
              <a:spcBef>
                <a:spcPts val="560"/>
              </a:spcBef>
              <a:spcAft>
                <a:spcPts val="0"/>
              </a:spcAft>
              <a:buClr>
                <a:schemeClr val="accent1"/>
              </a:buClr>
              <a:buSzPts val="2800"/>
              <a:buFont typeface="Arial"/>
              <a:buChar char="•"/>
            </a:pPr>
            <a:r>
              <a:rPr lang="en-US" sz="2800" b="0" i="0" u="none" strike="noStrike" cap="none">
                <a:solidFill>
                  <a:schemeClr val="dk1"/>
                </a:solidFill>
                <a:latin typeface="Calibri"/>
                <a:ea typeface="Calibri"/>
                <a:cs typeface="Calibri"/>
                <a:sym typeface="Calibri"/>
              </a:rPr>
              <a:t>2 </a:t>
            </a:r>
            <a:r>
              <a:rPr lang="en-US" sz="2800" b="0" i="0" u="sng" strike="noStrike" cap="none">
                <a:solidFill>
                  <a:schemeClr val="dk1"/>
                </a:solidFill>
                <a:latin typeface="Calibri"/>
                <a:ea typeface="Calibri"/>
                <a:cs typeface="Calibri"/>
                <a:sym typeface="Calibri"/>
              </a:rPr>
              <a:t>Sequential</a:t>
            </a:r>
            <a:r>
              <a:rPr lang="en-US" sz="2800"/>
              <a:t> World </a:t>
            </a:r>
            <a:r>
              <a:rPr lang="en-US" sz="2800" b="0" i="0" u="none" strike="noStrike" cap="none">
                <a:solidFill>
                  <a:schemeClr val="dk1"/>
                </a:solidFill>
                <a:latin typeface="Calibri"/>
                <a:ea typeface="Calibri"/>
                <a:cs typeface="Calibri"/>
                <a:sym typeface="Calibri"/>
              </a:rPr>
              <a:t>Language, Fine Arts or Career &amp; Technical Education credits</a:t>
            </a:r>
            <a:endParaRPr/>
          </a:p>
          <a:p>
            <a:pPr marL="342900" marR="0" lvl="0" indent="-228600" algn="l" rtl="0">
              <a:spcBef>
                <a:spcPts val="400"/>
              </a:spcBef>
              <a:spcAft>
                <a:spcPts val="0"/>
              </a:spcAft>
              <a:buClr>
                <a:schemeClr val="accent1"/>
              </a:buClr>
              <a:buFont typeface="Noto Sans Symbols"/>
              <a:buNone/>
            </a:pPr>
            <a:endParaRPr sz="2000" b="0" i="0" u="none" strike="noStrike" cap="none">
              <a:solidFill>
                <a:schemeClr val="dk1"/>
              </a:solidFill>
              <a:latin typeface="Calibri"/>
              <a:ea typeface="Calibri"/>
              <a:cs typeface="Calibri"/>
              <a:sym typeface="Calibri"/>
            </a:endParaRPr>
          </a:p>
        </p:txBody>
      </p:sp>
      <p:sp>
        <p:nvSpPr>
          <p:cNvPr id="122" name="Google Shape;122;p17"/>
          <p:cNvSpPr txBox="1">
            <a:spLocks noGrp="1"/>
          </p:cNvSpPr>
          <p:nvPr>
            <p:ph type="body" idx="1"/>
          </p:nvPr>
        </p:nvSpPr>
        <p:spPr>
          <a:xfrm>
            <a:off x="4419600" y="1524000"/>
            <a:ext cx="3810000" cy="5105400"/>
          </a:xfrm>
          <a:prstGeom prst="rect">
            <a:avLst/>
          </a:prstGeom>
          <a:noFill/>
          <a:ln>
            <a:noFill/>
          </a:ln>
        </p:spPr>
        <p:txBody>
          <a:bodyPr spcFirstLastPara="1" wrap="square" lIns="91425" tIns="45700" rIns="91425" bIns="45700" anchor="t" anchorCtr="0">
            <a:noAutofit/>
          </a:bodyPr>
          <a:lstStyle/>
          <a:p>
            <a:pPr marL="342900" marR="0" lvl="0" indent="-228600" algn="l" rtl="0">
              <a:spcBef>
                <a:spcPts val="0"/>
              </a:spcBef>
              <a:spcAft>
                <a:spcPts val="0"/>
              </a:spcAft>
              <a:buClr>
                <a:schemeClr val="accent1"/>
              </a:buClr>
              <a:buSzPts val="2800"/>
              <a:buFont typeface="Arial"/>
              <a:buChar char="•"/>
            </a:pPr>
            <a:r>
              <a:rPr lang="en-US" sz="2800" b="0" i="0" u="none" strike="noStrike" cap="none">
                <a:solidFill>
                  <a:schemeClr val="dk1"/>
                </a:solidFill>
                <a:latin typeface="Calibri"/>
                <a:ea typeface="Calibri"/>
                <a:cs typeface="Calibri"/>
                <a:sym typeface="Calibri"/>
              </a:rPr>
              <a:t>1 Personal Finance cr.</a:t>
            </a:r>
            <a:endParaRPr/>
          </a:p>
          <a:p>
            <a:pPr marL="342900" marR="0" lvl="0" indent="-228600" algn="l" rtl="0">
              <a:spcBef>
                <a:spcPts val="560"/>
              </a:spcBef>
              <a:spcAft>
                <a:spcPts val="0"/>
              </a:spcAft>
              <a:buClr>
                <a:schemeClr val="accent1"/>
              </a:buClr>
              <a:buSzPts val="2800"/>
              <a:buFont typeface="Arial"/>
              <a:buChar char="•"/>
            </a:pPr>
            <a:r>
              <a:rPr lang="en-US" sz="2800" b="0" i="0" u="none" strike="noStrike" cap="none">
                <a:solidFill>
                  <a:schemeClr val="dk1"/>
                </a:solidFill>
                <a:latin typeface="Calibri"/>
                <a:ea typeface="Calibri"/>
                <a:cs typeface="Calibri"/>
                <a:sym typeface="Calibri"/>
              </a:rPr>
              <a:t>4 Electives</a:t>
            </a:r>
            <a:endParaRPr/>
          </a:p>
          <a:p>
            <a:pPr marL="342900" marR="0" lvl="0" indent="-228600" algn="l" rtl="0">
              <a:spcBef>
                <a:spcPts val="560"/>
              </a:spcBef>
              <a:spcAft>
                <a:spcPts val="0"/>
              </a:spcAft>
              <a:buClr>
                <a:schemeClr val="accent1"/>
              </a:buClr>
              <a:buSzPts val="2800"/>
              <a:buFont typeface="Arial"/>
              <a:buChar char="•"/>
            </a:pPr>
            <a:r>
              <a:rPr lang="en-US" sz="2800" b="0" i="0" u="none" strike="noStrike" cap="none">
                <a:solidFill>
                  <a:schemeClr val="dk1"/>
                </a:solidFill>
                <a:latin typeface="Calibri"/>
                <a:ea typeface="Calibri"/>
                <a:cs typeface="Calibri"/>
                <a:sym typeface="Calibri"/>
              </a:rPr>
              <a:t>22 Total Credits</a:t>
            </a:r>
            <a:endParaRPr sz="2800" b="0" i="0" u="none" strike="noStrike" cap="none">
              <a:solidFill>
                <a:schemeClr val="dk1"/>
              </a:solidFill>
              <a:latin typeface="Calibri"/>
              <a:ea typeface="Calibri"/>
              <a:cs typeface="Calibri"/>
              <a:sym typeface="Calibri"/>
            </a:endParaRPr>
          </a:p>
          <a:p>
            <a:pPr marL="342900" marR="0" lvl="0" indent="-228600" algn="l" rtl="0">
              <a:spcBef>
                <a:spcPts val="560"/>
              </a:spcBef>
              <a:spcAft>
                <a:spcPts val="0"/>
              </a:spcAft>
              <a:buClr>
                <a:schemeClr val="accent1"/>
              </a:buClr>
              <a:buSzPts val="2800"/>
              <a:buFont typeface="Arial"/>
              <a:buChar char="•"/>
            </a:pPr>
            <a:r>
              <a:rPr lang="en-US" sz="2800"/>
              <a:t>CTE Credential or AP/Honors Course</a:t>
            </a:r>
            <a:endParaRPr sz="2800"/>
          </a:p>
          <a:p>
            <a:pPr marL="342900" lvl="0" indent="-228600" algn="l" rtl="0">
              <a:lnSpc>
                <a:spcPct val="90000"/>
              </a:lnSpc>
              <a:spcBef>
                <a:spcPts val="560"/>
              </a:spcBef>
              <a:spcAft>
                <a:spcPts val="0"/>
              </a:spcAft>
              <a:buClr>
                <a:schemeClr val="accent1"/>
              </a:buClr>
              <a:buSzPts val="2800"/>
              <a:buFont typeface="Arial"/>
              <a:buChar char="•"/>
            </a:pPr>
            <a:r>
              <a:rPr lang="en-US" sz="2800"/>
              <a:t>5 Verified Credits </a:t>
            </a:r>
            <a:r>
              <a:rPr lang="en-US" sz="2300"/>
              <a:t>(passed SOLs) </a:t>
            </a:r>
            <a:endParaRPr sz="2300"/>
          </a:p>
          <a:p>
            <a:pPr marL="342900" lvl="0" indent="-228600" algn="l" rtl="0">
              <a:lnSpc>
                <a:spcPct val="90000"/>
              </a:lnSpc>
              <a:spcBef>
                <a:spcPts val="560"/>
              </a:spcBef>
              <a:spcAft>
                <a:spcPts val="0"/>
              </a:spcAft>
              <a:buClr>
                <a:schemeClr val="accent1"/>
              </a:buClr>
              <a:buFont typeface="Noto Sans Symbols"/>
              <a:buNone/>
            </a:pPr>
            <a:r>
              <a:rPr lang="en-US" sz="2800"/>
              <a:t>	2 English </a:t>
            </a:r>
            <a:r>
              <a:rPr lang="en-US" sz="2300"/>
              <a:t>(Eng 10 Writing and Eng 11 Reading)</a:t>
            </a:r>
            <a:endParaRPr sz="2300"/>
          </a:p>
          <a:p>
            <a:pPr marL="342900" lvl="0" indent="-228600" algn="l" rtl="0">
              <a:lnSpc>
                <a:spcPct val="90000"/>
              </a:lnSpc>
              <a:spcBef>
                <a:spcPts val="560"/>
              </a:spcBef>
              <a:spcAft>
                <a:spcPts val="0"/>
              </a:spcAft>
              <a:buClr>
                <a:schemeClr val="accent1"/>
              </a:buClr>
              <a:buFont typeface="Noto Sans Symbols"/>
              <a:buNone/>
            </a:pPr>
            <a:r>
              <a:rPr lang="en-US" sz="2800"/>
              <a:t>	1 Social Studies</a:t>
            </a:r>
            <a:endParaRPr/>
          </a:p>
          <a:p>
            <a:pPr marL="342900" lvl="0" indent="-228600" algn="l" rtl="0">
              <a:lnSpc>
                <a:spcPct val="90000"/>
              </a:lnSpc>
              <a:spcBef>
                <a:spcPts val="560"/>
              </a:spcBef>
              <a:spcAft>
                <a:spcPts val="0"/>
              </a:spcAft>
              <a:buClr>
                <a:schemeClr val="accent1"/>
              </a:buClr>
              <a:buFont typeface="Noto Sans Symbols"/>
              <a:buNone/>
            </a:pPr>
            <a:r>
              <a:rPr lang="en-US" sz="2800"/>
              <a:t>	1 Math</a:t>
            </a:r>
            <a:endParaRPr/>
          </a:p>
          <a:p>
            <a:pPr marL="342900" lvl="0" indent="-228600" algn="l" rtl="0">
              <a:lnSpc>
                <a:spcPct val="90000"/>
              </a:lnSpc>
              <a:spcBef>
                <a:spcPts val="560"/>
              </a:spcBef>
              <a:spcAft>
                <a:spcPts val="0"/>
              </a:spcAft>
              <a:buClr>
                <a:schemeClr val="accent1"/>
              </a:buClr>
              <a:buFont typeface="Noto Sans Symbols"/>
              <a:buNone/>
            </a:pPr>
            <a:r>
              <a:rPr lang="en-US" sz="2800"/>
              <a:t>	1 Science</a:t>
            </a:r>
            <a:endParaRPr sz="280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27"/>
        <p:cNvGrpSpPr/>
        <p:nvPr/>
      </p:nvGrpSpPr>
      <p:grpSpPr>
        <a:xfrm>
          <a:off x="0" y="0"/>
          <a:ext cx="0" cy="0"/>
          <a:chOff x="0" y="0"/>
          <a:chExt cx="0" cy="0"/>
        </a:xfrm>
      </p:grpSpPr>
      <p:sp>
        <p:nvSpPr>
          <p:cNvPr id="128" name="Google Shape;128;p18"/>
          <p:cNvSpPr txBox="1">
            <a:spLocks noGrp="1"/>
          </p:cNvSpPr>
          <p:nvPr>
            <p:ph type="title"/>
          </p:nvPr>
        </p:nvSpPr>
        <p:spPr>
          <a:xfrm>
            <a:off x="457200" y="274638"/>
            <a:ext cx="7620000" cy="1143000"/>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Clr>
                <a:schemeClr val="dk2"/>
              </a:buClr>
              <a:buFont typeface="Cambria"/>
              <a:buNone/>
            </a:pPr>
            <a:r>
              <a:rPr lang="en-US" sz="4600" b="1" i="0" u="none" strike="noStrike" cap="none">
                <a:solidFill>
                  <a:schemeClr val="dk2"/>
                </a:solidFill>
                <a:latin typeface="Cambria"/>
                <a:ea typeface="Cambria"/>
                <a:cs typeface="Cambria"/>
                <a:sym typeface="Cambria"/>
              </a:rPr>
              <a:t>Graduation Requirements Advanced Studies Diploma</a:t>
            </a:r>
            <a:endParaRPr/>
          </a:p>
        </p:txBody>
      </p:sp>
      <p:sp>
        <p:nvSpPr>
          <p:cNvPr id="129" name="Google Shape;129;p18"/>
          <p:cNvSpPr txBox="1">
            <a:spLocks noGrp="1"/>
          </p:cNvSpPr>
          <p:nvPr>
            <p:ph type="body" idx="1"/>
          </p:nvPr>
        </p:nvSpPr>
        <p:spPr>
          <a:xfrm>
            <a:off x="457200" y="1600200"/>
            <a:ext cx="4114800" cy="4800600"/>
          </a:xfrm>
          <a:prstGeom prst="rect">
            <a:avLst/>
          </a:prstGeom>
          <a:noFill/>
          <a:ln>
            <a:noFill/>
          </a:ln>
        </p:spPr>
        <p:txBody>
          <a:bodyPr spcFirstLastPara="1" wrap="square" lIns="91425" tIns="45700" rIns="91425" bIns="45700" anchor="t" anchorCtr="0">
            <a:noAutofit/>
          </a:bodyPr>
          <a:lstStyle/>
          <a:p>
            <a:pPr marL="342900" marR="0" lvl="0" indent="-228600" algn="l" rtl="0">
              <a:lnSpc>
                <a:spcPct val="80000"/>
              </a:lnSpc>
              <a:spcBef>
                <a:spcPts val="0"/>
              </a:spcBef>
              <a:spcAft>
                <a:spcPts val="0"/>
              </a:spcAft>
              <a:buClr>
                <a:schemeClr val="accent1"/>
              </a:buClr>
              <a:buSzPts val="2800"/>
              <a:buFont typeface="Arial"/>
              <a:buChar char="•"/>
            </a:pPr>
            <a:r>
              <a:rPr lang="en-US" sz="2800" b="0" i="0" u="none" strike="noStrike" cap="none">
                <a:solidFill>
                  <a:schemeClr val="dk1"/>
                </a:solidFill>
                <a:latin typeface="Calibri"/>
                <a:ea typeface="Calibri"/>
                <a:cs typeface="Calibri"/>
                <a:sym typeface="Calibri"/>
              </a:rPr>
              <a:t>4 English credits</a:t>
            </a:r>
            <a:endParaRPr/>
          </a:p>
          <a:p>
            <a:pPr marL="342900" marR="0" lvl="0" indent="-228600" algn="l" rtl="0">
              <a:lnSpc>
                <a:spcPct val="80000"/>
              </a:lnSpc>
              <a:spcBef>
                <a:spcPts val="560"/>
              </a:spcBef>
              <a:spcAft>
                <a:spcPts val="0"/>
              </a:spcAft>
              <a:buClr>
                <a:schemeClr val="accent1"/>
              </a:buClr>
              <a:buSzPts val="2800"/>
              <a:buFont typeface="Arial"/>
              <a:buChar char="•"/>
            </a:pPr>
            <a:r>
              <a:rPr lang="en-US" sz="2800" b="0" i="0" u="none" strike="noStrike" cap="none">
                <a:solidFill>
                  <a:schemeClr val="dk1"/>
                </a:solidFill>
                <a:latin typeface="Calibri"/>
                <a:ea typeface="Calibri"/>
                <a:cs typeface="Calibri"/>
                <a:sym typeface="Calibri"/>
              </a:rPr>
              <a:t>4 Math credits</a:t>
            </a:r>
            <a:endParaRPr/>
          </a:p>
          <a:p>
            <a:pPr marL="342900" marR="0" lvl="0" indent="-228600" algn="l" rtl="0">
              <a:lnSpc>
                <a:spcPct val="80000"/>
              </a:lnSpc>
              <a:spcBef>
                <a:spcPts val="560"/>
              </a:spcBef>
              <a:spcAft>
                <a:spcPts val="0"/>
              </a:spcAft>
              <a:buClr>
                <a:schemeClr val="accent1"/>
              </a:buClr>
              <a:buSzPts val="2800"/>
              <a:buFont typeface="Arial"/>
              <a:buChar char="•"/>
            </a:pPr>
            <a:r>
              <a:rPr lang="en-US" sz="2800" b="0" i="0" u="none" strike="noStrike" cap="none">
                <a:solidFill>
                  <a:schemeClr val="dk1"/>
                </a:solidFill>
                <a:latin typeface="Calibri"/>
                <a:ea typeface="Calibri"/>
                <a:cs typeface="Calibri"/>
                <a:sym typeface="Calibri"/>
              </a:rPr>
              <a:t>4 Sciences credits</a:t>
            </a:r>
            <a:endParaRPr/>
          </a:p>
          <a:p>
            <a:pPr marL="342900" marR="0" lvl="0" indent="-228600" algn="l" rtl="0">
              <a:lnSpc>
                <a:spcPct val="80000"/>
              </a:lnSpc>
              <a:spcBef>
                <a:spcPts val="560"/>
              </a:spcBef>
              <a:spcAft>
                <a:spcPts val="0"/>
              </a:spcAft>
              <a:buClr>
                <a:schemeClr val="accent1"/>
              </a:buClr>
              <a:buSzPts val="2800"/>
              <a:buFont typeface="Arial"/>
              <a:buChar char="•"/>
            </a:pPr>
            <a:r>
              <a:rPr lang="en-US" sz="2800" b="0" i="0" u="none" strike="noStrike" cap="none">
                <a:solidFill>
                  <a:schemeClr val="dk1"/>
                </a:solidFill>
                <a:latin typeface="Calibri"/>
                <a:ea typeface="Calibri"/>
                <a:cs typeface="Calibri"/>
                <a:sym typeface="Calibri"/>
              </a:rPr>
              <a:t>4 Social Studies credits</a:t>
            </a:r>
            <a:endParaRPr/>
          </a:p>
          <a:p>
            <a:pPr marL="342900" marR="0" lvl="0" indent="-228600" algn="l" rtl="0">
              <a:lnSpc>
                <a:spcPct val="80000"/>
              </a:lnSpc>
              <a:spcBef>
                <a:spcPts val="560"/>
              </a:spcBef>
              <a:spcAft>
                <a:spcPts val="0"/>
              </a:spcAft>
              <a:buClr>
                <a:schemeClr val="accent1"/>
              </a:buClr>
              <a:buSzPts val="2800"/>
              <a:buFont typeface="Arial"/>
              <a:buChar char="•"/>
            </a:pPr>
            <a:r>
              <a:rPr lang="en-US" sz="2800" b="0" i="0" u="none" strike="noStrike" cap="none">
                <a:solidFill>
                  <a:schemeClr val="dk1"/>
                </a:solidFill>
                <a:latin typeface="Calibri"/>
                <a:ea typeface="Calibri"/>
                <a:cs typeface="Calibri"/>
                <a:sym typeface="Calibri"/>
              </a:rPr>
              <a:t>3 </a:t>
            </a:r>
            <a:r>
              <a:rPr lang="en-US" sz="2800"/>
              <a:t>World</a:t>
            </a:r>
            <a:r>
              <a:rPr lang="en-US" sz="2800" b="0" i="0" u="none" strike="noStrike" cap="none">
                <a:solidFill>
                  <a:schemeClr val="dk1"/>
                </a:solidFill>
                <a:latin typeface="Calibri"/>
                <a:ea typeface="Calibri"/>
                <a:cs typeface="Calibri"/>
                <a:sym typeface="Calibri"/>
              </a:rPr>
              <a:t> Language credits or 2 of each</a:t>
            </a:r>
            <a:endParaRPr/>
          </a:p>
          <a:p>
            <a:pPr marL="342900" marR="0" lvl="0" indent="-228600" algn="l" rtl="0">
              <a:lnSpc>
                <a:spcPct val="80000"/>
              </a:lnSpc>
              <a:spcBef>
                <a:spcPts val="560"/>
              </a:spcBef>
              <a:spcAft>
                <a:spcPts val="0"/>
              </a:spcAft>
              <a:buClr>
                <a:schemeClr val="accent1"/>
              </a:buClr>
              <a:buSzPts val="2800"/>
              <a:buFont typeface="Arial"/>
              <a:buChar char="•"/>
            </a:pPr>
            <a:r>
              <a:rPr lang="en-US" sz="2800" b="0" i="0" u="none" strike="noStrike" cap="none">
                <a:solidFill>
                  <a:schemeClr val="dk1"/>
                </a:solidFill>
                <a:latin typeface="Calibri"/>
                <a:ea typeface="Calibri"/>
                <a:cs typeface="Calibri"/>
                <a:sym typeface="Calibri"/>
              </a:rPr>
              <a:t>2 Health/PE credits</a:t>
            </a:r>
            <a:endParaRPr/>
          </a:p>
          <a:p>
            <a:pPr marL="342900" marR="0" lvl="0" indent="-228600" algn="l" rtl="0">
              <a:lnSpc>
                <a:spcPct val="80000"/>
              </a:lnSpc>
              <a:spcBef>
                <a:spcPts val="560"/>
              </a:spcBef>
              <a:spcAft>
                <a:spcPts val="0"/>
              </a:spcAft>
              <a:buClr>
                <a:schemeClr val="accent1"/>
              </a:buClr>
              <a:buSzPts val="2800"/>
              <a:buFont typeface="Arial"/>
              <a:buChar char="•"/>
            </a:pPr>
            <a:r>
              <a:rPr lang="en-US" sz="2800"/>
              <a:t>1</a:t>
            </a:r>
            <a:r>
              <a:rPr lang="en-US" sz="2800" b="0" i="0" u="none" strike="noStrike" cap="none">
                <a:solidFill>
                  <a:schemeClr val="dk1"/>
                </a:solidFill>
                <a:latin typeface="Calibri"/>
                <a:ea typeface="Calibri"/>
                <a:cs typeface="Calibri"/>
                <a:sym typeface="Calibri"/>
              </a:rPr>
              <a:t> Fine Arts or Career &amp; Tech Course credits</a:t>
            </a:r>
            <a:endParaRPr/>
          </a:p>
          <a:p>
            <a:pPr marL="342900" marR="0" lvl="0" indent="-228600" algn="l" rtl="0">
              <a:lnSpc>
                <a:spcPct val="80000"/>
              </a:lnSpc>
              <a:spcBef>
                <a:spcPts val="560"/>
              </a:spcBef>
              <a:spcAft>
                <a:spcPts val="0"/>
              </a:spcAft>
              <a:buClr>
                <a:schemeClr val="accent1"/>
              </a:buClr>
              <a:buSzPts val="2800"/>
              <a:buFont typeface="Arial"/>
              <a:buChar char="•"/>
            </a:pPr>
            <a:r>
              <a:rPr lang="en-US" sz="2800"/>
              <a:t>Personal Finance</a:t>
            </a:r>
            <a:endParaRPr sz="2800" b="0" i="0" u="none" strike="noStrike" cap="none">
              <a:solidFill>
                <a:schemeClr val="dk1"/>
              </a:solidFill>
              <a:latin typeface="Calibri"/>
              <a:ea typeface="Calibri"/>
              <a:cs typeface="Calibri"/>
              <a:sym typeface="Calibri"/>
            </a:endParaRPr>
          </a:p>
          <a:p>
            <a:pPr marL="0" marR="0" lvl="0" indent="0" algn="l" rtl="0">
              <a:lnSpc>
                <a:spcPct val="80000"/>
              </a:lnSpc>
              <a:spcBef>
                <a:spcPts val="480"/>
              </a:spcBef>
              <a:spcAft>
                <a:spcPts val="0"/>
              </a:spcAft>
              <a:buClr>
                <a:schemeClr val="accent1"/>
              </a:buClr>
              <a:buFont typeface="Arial"/>
              <a:buNone/>
            </a:pPr>
            <a:endParaRPr sz="2400" b="0" i="0" u="none" strike="noStrike" cap="none">
              <a:solidFill>
                <a:schemeClr val="dk1"/>
              </a:solidFill>
              <a:latin typeface="Calibri"/>
              <a:ea typeface="Calibri"/>
              <a:cs typeface="Calibri"/>
              <a:sym typeface="Calibri"/>
            </a:endParaRPr>
          </a:p>
          <a:p>
            <a:pPr marL="0" marR="0" lvl="0" indent="0" algn="l" rtl="0">
              <a:lnSpc>
                <a:spcPct val="80000"/>
              </a:lnSpc>
              <a:spcBef>
                <a:spcPts val="480"/>
              </a:spcBef>
              <a:spcAft>
                <a:spcPts val="0"/>
              </a:spcAft>
              <a:buClr>
                <a:schemeClr val="accent1"/>
              </a:buClr>
              <a:buFont typeface="Arial"/>
              <a:buNone/>
            </a:pPr>
            <a:endParaRPr sz="2400" b="0" i="0" u="none" strike="noStrike" cap="none">
              <a:solidFill>
                <a:schemeClr val="dk1"/>
              </a:solidFill>
              <a:latin typeface="Calibri"/>
              <a:ea typeface="Calibri"/>
              <a:cs typeface="Calibri"/>
              <a:sym typeface="Calibri"/>
            </a:endParaRPr>
          </a:p>
          <a:p>
            <a:pPr marL="342900" marR="0" lvl="0" indent="-76200" algn="l" rtl="0">
              <a:lnSpc>
                <a:spcPct val="80000"/>
              </a:lnSpc>
              <a:spcBef>
                <a:spcPts val="480"/>
              </a:spcBef>
              <a:spcAft>
                <a:spcPts val="0"/>
              </a:spcAft>
              <a:buClr>
                <a:schemeClr val="accent1"/>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30" name="Google Shape;130;p18"/>
          <p:cNvSpPr txBox="1">
            <a:spLocks noGrp="1"/>
          </p:cNvSpPr>
          <p:nvPr>
            <p:ph type="body" idx="1"/>
          </p:nvPr>
        </p:nvSpPr>
        <p:spPr>
          <a:xfrm>
            <a:off x="4343400" y="1524000"/>
            <a:ext cx="3810000" cy="4589463"/>
          </a:xfrm>
          <a:prstGeom prst="rect">
            <a:avLst/>
          </a:prstGeom>
          <a:noFill/>
          <a:ln>
            <a:noFill/>
          </a:ln>
        </p:spPr>
        <p:txBody>
          <a:bodyPr spcFirstLastPara="1" wrap="square" lIns="91425" tIns="45700" rIns="91425" bIns="45700" anchor="t" anchorCtr="0">
            <a:noAutofit/>
          </a:bodyPr>
          <a:lstStyle/>
          <a:p>
            <a:pPr marL="342900" marR="0" lvl="0" indent="-228600" algn="l" rtl="0">
              <a:spcBef>
                <a:spcPts val="0"/>
              </a:spcBef>
              <a:spcAft>
                <a:spcPts val="0"/>
              </a:spcAft>
              <a:buClr>
                <a:schemeClr val="accent1"/>
              </a:buClr>
              <a:buSzPts val="2800"/>
              <a:buFont typeface="Arial"/>
              <a:buChar char="•"/>
            </a:pPr>
            <a:r>
              <a:rPr lang="en-US" sz="2800"/>
              <a:t>3</a:t>
            </a:r>
            <a:r>
              <a:rPr lang="en-US" sz="2800" b="0" i="0" u="none" strike="noStrike" cap="none">
                <a:solidFill>
                  <a:schemeClr val="dk1"/>
                </a:solidFill>
                <a:latin typeface="Calibri"/>
                <a:ea typeface="Calibri"/>
                <a:cs typeface="Calibri"/>
                <a:sym typeface="Calibri"/>
              </a:rPr>
              <a:t> Electives</a:t>
            </a:r>
            <a:endParaRPr/>
          </a:p>
          <a:p>
            <a:pPr marL="342900" marR="0" lvl="0" indent="-228600" algn="l" rtl="0">
              <a:spcBef>
                <a:spcPts val="560"/>
              </a:spcBef>
              <a:spcAft>
                <a:spcPts val="0"/>
              </a:spcAft>
              <a:buClr>
                <a:schemeClr val="accent1"/>
              </a:buClr>
              <a:buSzPts val="2800"/>
              <a:buFont typeface="Arial"/>
              <a:buChar char="•"/>
            </a:pPr>
            <a:r>
              <a:rPr lang="en-US" sz="2800" b="0" i="0" u="none" strike="noStrike" cap="none">
                <a:solidFill>
                  <a:schemeClr val="dk1"/>
                </a:solidFill>
                <a:latin typeface="Calibri"/>
                <a:ea typeface="Calibri"/>
                <a:cs typeface="Calibri"/>
                <a:sym typeface="Calibri"/>
              </a:rPr>
              <a:t>26 Total Credits</a:t>
            </a:r>
            <a:endParaRPr sz="2800" b="0" i="0" u="none" strike="noStrike" cap="none">
              <a:solidFill>
                <a:schemeClr val="dk1"/>
              </a:solidFill>
              <a:latin typeface="Calibri"/>
              <a:ea typeface="Calibri"/>
              <a:cs typeface="Calibri"/>
              <a:sym typeface="Calibri"/>
            </a:endParaRPr>
          </a:p>
          <a:p>
            <a:pPr marL="342900" marR="0" lvl="0" indent="-228600" algn="l" rtl="0">
              <a:spcBef>
                <a:spcPts val="560"/>
              </a:spcBef>
              <a:spcAft>
                <a:spcPts val="0"/>
              </a:spcAft>
              <a:buClr>
                <a:schemeClr val="accent1"/>
              </a:buClr>
              <a:buSzPts val="2800"/>
              <a:buFont typeface="Arial"/>
              <a:buChar char="•"/>
            </a:pPr>
            <a:r>
              <a:rPr lang="en-US" sz="2800"/>
              <a:t>CTE Credential or AP/Honors Course</a:t>
            </a:r>
            <a:endParaRPr sz="2800"/>
          </a:p>
          <a:p>
            <a:pPr marL="342900" lvl="0" indent="-228600" algn="l" rtl="0">
              <a:lnSpc>
                <a:spcPct val="90000"/>
              </a:lnSpc>
              <a:spcBef>
                <a:spcPts val="560"/>
              </a:spcBef>
              <a:spcAft>
                <a:spcPts val="0"/>
              </a:spcAft>
              <a:buClr>
                <a:schemeClr val="accent1"/>
              </a:buClr>
              <a:buSzPts val="2800"/>
              <a:buFont typeface="Arial"/>
              <a:buChar char="•"/>
            </a:pPr>
            <a:r>
              <a:rPr lang="en-US" sz="2800"/>
              <a:t>5 Verified Credits </a:t>
            </a:r>
            <a:r>
              <a:rPr lang="en-US" sz="2300"/>
              <a:t>(passed SOLs) </a:t>
            </a:r>
            <a:endParaRPr sz="2300"/>
          </a:p>
          <a:p>
            <a:pPr marL="342900" lvl="0" indent="-228600" algn="l" rtl="0">
              <a:lnSpc>
                <a:spcPct val="90000"/>
              </a:lnSpc>
              <a:spcBef>
                <a:spcPts val="560"/>
              </a:spcBef>
              <a:spcAft>
                <a:spcPts val="0"/>
              </a:spcAft>
              <a:buClr>
                <a:schemeClr val="accent1"/>
              </a:buClr>
              <a:buFont typeface="Noto Sans Symbols"/>
              <a:buNone/>
            </a:pPr>
            <a:r>
              <a:rPr lang="en-US" sz="2800"/>
              <a:t>	2 English </a:t>
            </a:r>
            <a:r>
              <a:rPr lang="en-US" sz="2300"/>
              <a:t>(Eng 10 Writing and Eng 11 Reading)</a:t>
            </a:r>
            <a:endParaRPr sz="2300"/>
          </a:p>
          <a:p>
            <a:pPr marL="342900" lvl="0" indent="-228600" algn="l" rtl="0">
              <a:lnSpc>
                <a:spcPct val="90000"/>
              </a:lnSpc>
              <a:spcBef>
                <a:spcPts val="560"/>
              </a:spcBef>
              <a:spcAft>
                <a:spcPts val="0"/>
              </a:spcAft>
              <a:buClr>
                <a:schemeClr val="accent1"/>
              </a:buClr>
              <a:buFont typeface="Noto Sans Symbols"/>
              <a:buNone/>
            </a:pPr>
            <a:r>
              <a:rPr lang="en-US" sz="2800"/>
              <a:t>	1 Social Studies</a:t>
            </a:r>
            <a:endParaRPr/>
          </a:p>
          <a:p>
            <a:pPr marL="342900" lvl="0" indent="-228600" algn="l" rtl="0">
              <a:lnSpc>
                <a:spcPct val="90000"/>
              </a:lnSpc>
              <a:spcBef>
                <a:spcPts val="560"/>
              </a:spcBef>
              <a:spcAft>
                <a:spcPts val="0"/>
              </a:spcAft>
              <a:buClr>
                <a:schemeClr val="accent1"/>
              </a:buClr>
              <a:buFont typeface="Noto Sans Symbols"/>
              <a:buNone/>
            </a:pPr>
            <a:r>
              <a:rPr lang="en-US" sz="2800"/>
              <a:t>	1 Math</a:t>
            </a:r>
            <a:endParaRPr/>
          </a:p>
          <a:p>
            <a:pPr marL="342900" lvl="0" indent="-228600" algn="l" rtl="0">
              <a:lnSpc>
                <a:spcPct val="90000"/>
              </a:lnSpc>
              <a:spcBef>
                <a:spcPts val="560"/>
              </a:spcBef>
              <a:spcAft>
                <a:spcPts val="0"/>
              </a:spcAft>
              <a:buClr>
                <a:schemeClr val="accent1"/>
              </a:buClr>
              <a:buFont typeface="Noto Sans Symbols"/>
              <a:buNone/>
            </a:pPr>
            <a:r>
              <a:rPr lang="en-US" sz="2800"/>
              <a:t>	1 Science</a:t>
            </a:r>
            <a:endParaRPr sz="2800"/>
          </a:p>
          <a:p>
            <a:pPr marL="342900" marR="0" lvl="0" indent="-228600" algn="l" rtl="0">
              <a:spcBef>
                <a:spcPts val="440"/>
              </a:spcBef>
              <a:spcAft>
                <a:spcPts val="0"/>
              </a:spcAft>
              <a:buClr>
                <a:schemeClr val="accent1"/>
              </a:buClr>
              <a:buFont typeface="Noto Sans Symbols"/>
              <a:buNone/>
            </a:pPr>
            <a:endParaRPr sz="2200" b="0" i="0" u="none" strike="noStrike" cap="none">
              <a:solidFill>
                <a:schemeClr val="dk1"/>
              </a:solidFill>
              <a:latin typeface="Calibri"/>
              <a:ea typeface="Calibri"/>
              <a:cs typeface="Calibri"/>
              <a:sym typeface="Calibri"/>
            </a:endParaRPr>
          </a:p>
          <a:p>
            <a:pPr marL="342900" marR="0" lvl="0" indent="-88900" algn="l" rtl="0">
              <a:spcBef>
                <a:spcPts val="440"/>
              </a:spcBef>
              <a:spcAft>
                <a:spcPts val="0"/>
              </a:spcAft>
              <a:buClr>
                <a:schemeClr val="accent1"/>
              </a:buClr>
              <a:buSzPts val="2200"/>
              <a:buFont typeface="Arial"/>
              <a:buNone/>
            </a:pPr>
            <a:endParaRPr sz="2200" b="0" i="0" u="none" strike="noStrike" cap="none">
              <a:solidFill>
                <a:schemeClr val="dk1"/>
              </a:solidFill>
              <a:latin typeface="Calibri"/>
              <a:ea typeface="Calibri"/>
              <a:cs typeface="Calibri"/>
              <a:sym typeface="Calibri"/>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35"/>
        <p:cNvGrpSpPr/>
        <p:nvPr/>
      </p:nvGrpSpPr>
      <p:grpSpPr>
        <a:xfrm>
          <a:off x="0" y="0"/>
          <a:ext cx="0" cy="0"/>
          <a:chOff x="0" y="0"/>
          <a:chExt cx="0" cy="0"/>
        </a:xfrm>
      </p:grpSpPr>
      <p:sp>
        <p:nvSpPr>
          <p:cNvPr id="136" name="Google Shape;136;p19"/>
          <p:cNvSpPr txBox="1">
            <a:spLocks noGrp="1"/>
          </p:cNvSpPr>
          <p:nvPr>
            <p:ph type="title"/>
          </p:nvPr>
        </p:nvSpPr>
        <p:spPr>
          <a:xfrm>
            <a:off x="457200" y="274638"/>
            <a:ext cx="7620000" cy="11430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US"/>
              <a:t>Online Registration	</a:t>
            </a:r>
            <a:endParaRPr/>
          </a:p>
        </p:txBody>
      </p:sp>
      <p:sp>
        <p:nvSpPr>
          <p:cNvPr id="137" name="Google Shape;137;p19"/>
          <p:cNvSpPr txBox="1">
            <a:spLocks noGrp="1"/>
          </p:cNvSpPr>
          <p:nvPr>
            <p:ph type="body" idx="1"/>
          </p:nvPr>
        </p:nvSpPr>
        <p:spPr>
          <a:xfrm>
            <a:off x="457200" y="1600200"/>
            <a:ext cx="7620000" cy="1563900"/>
          </a:xfrm>
          <a:prstGeom prst="rect">
            <a:avLst/>
          </a:prstGeom>
          <a:noFill/>
          <a:ln>
            <a:noFill/>
          </a:ln>
        </p:spPr>
        <p:txBody>
          <a:bodyPr spcFirstLastPara="1" wrap="square" lIns="91425" tIns="45700" rIns="91425" bIns="45700" anchor="t" anchorCtr="0">
            <a:noAutofit/>
          </a:bodyPr>
          <a:lstStyle/>
          <a:p>
            <a:pPr marL="342900" marR="0" lvl="0" indent="-228600" algn="l" rtl="0">
              <a:lnSpc>
                <a:spcPct val="100000"/>
              </a:lnSpc>
              <a:spcBef>
                <a:spcPts val="0"/>
              </a:spcBef>
              <a:spcAft>
                <a:spcPts val="0"/>
              </a:spcAft>
              <a:buClr>
                <a:schemeClr val="accent1"/>
              </a:buClr>
              <a:buSzPts val="2200"/>
              <a:buFont typeface="Arial"/>
              <a:buChar char="•"/>
            </a:pPr>
            <a:r>
              <a:rPr lang="en-US"/>
              <a:t>Log in to the PowerSchool Student Portal (patrick.powerschool.com). Emails with students’ usernames and passwords will be sent out prior to registration.</a:t>
            </a:r>
            <a:endParaRPr/>
          </a:p>
          <a:p>
            <a:pPr marL="342900" marR="0" lvl="0" indent="-228600" algn="l" rtl="0">
              <a:lnSpc>
                <a:spcPct val="100000"/>
              </a:lnSpc>
              <a:spcBef>
                <a:spcPts val="440"/>
              </a:spcBef>
              <a:spcAft>
                <a:spcPts val="0"/>
              </a:spcAft>
              <a:buClr>
                <a:schemeClr val="accent1"/>
              </a:buClr>
              <a:buSzPts val="2200"/>
              <a:buFont typeface="Arial"/>
              <a:buChar char="•"/>
            </a:pPr>
            <a:r>
              <a:rPr lang="en-US"/>
              <a:t>Choose “Class Registration” from the Navigation menu on the left side</a:t>
            </a:r>
            <a:endParaRPr/>
          </a:p>
        </p:txBody>
      </p:sp>
      <p:pic>
        <p:nvPicPr>
          <p:cNvPr id="138" name="Google Shape;138;p19"/>
          <p:cNvPicPr preferRelativeResize="0"/>
          <p:nvPr/>
        </p:nvPicPr>
        <p:blipFill>
          <a:blip r:embed="rId3">
            <a:alphaModFix/>
          </a:blip>
          <a:stretch>
            <a:fillRect/>
          </a:stretch>
        </p:blipFill>
        <p:spPr>
          <a:xfrm>
            <a:off x="3259475" y="3509188"/>
            <a:ext cx="1017300" cy="3254212"/>
          </a:xfrm>
          <a:prstGeom prst="rect">
            <a:avLst/>
          </a:prstGeom>
          <a:noFill/>
          <a:ln>
            <a:noFill/>
          </a:ln>
        </p:spPr>
      </p:pic>
      <p:sp>
        <p:nvSpPr>
          <p:cNvPr id="139" name="Google Shape;139;p19"/>
          <p:cNvSpPr/>
          <p:nvPr/>
        </p:nvSpPr>
        <p:spPr>
          <a:xfrm>
            <a:off x="3259475" y="5318775"/>
            <a:ext cx="1017300" cy="634200"/>
          </a:xfrm>
          <a:prstGeom prst="ellipse">
            <a:avLst/>
          </a:prstGeom>
          <a:noFill/>
          <a:ln w="38100"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44"/>
        <p:cNvGrpSpPr/>
        <p:nvPr/>
      </p:nvGrpSpPr>
      <p:grpSpPr>
        <a:xfrm>
          <a:off x="0" y="0"/>
          <a:ext cx="0" cy="0"/>
          <a:chOff x="0" y="0"/>
          <a:chExt cx="0" cy="0"/>
        </a:xfrm>
      </p:grpSpPr>
      <p:sp>
        <p:nvSpPr>
          <p:cNvPr id="145" name="Google Shape;145;p20"/>
          <p:cNvSpPr txBox="1">
            <a:spLocks noGrp="1"/>
          </p:cNvSpPr>
          <p:nvPr>
            <p:ph type="title"/>
          </p:nvPr>
        </p:nvSpPr>
        <p:spPr>
          <a:xfrm>
            <a:off x="457200" y="274638"/>
            <a:ext cx="7620000" cy="1143000"/>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Clr>
                <a:schemeClr val="dk2"/>
              </a:buClr>
              <a:buFont typeface="Cambria"/>
              <a:buNone/>
            </a:pPr>
            <a:r>
              <a:rPr lang="en-US" sz="4600" b="1" i="0" u="none" strike="noStrike" cap="none">
                <a:solidFill>
                  <a:schemeClr val="dk2"/>
                </a:solidFill>
                <a:latin typeface="Cambria"/>
                <a:ea typeface="Cambria"/>
                <a:cs typeface="Cambria"/>
                <a:sym typeface="Cambria"/>
              </a:rPr>
              <a:t>Required C</a:t>
            </a:r>
            <a:r>
              <a:rPr lang="en-US" b="1"/>
              <a:t>ours</a:t>
            </a:r>
            <a:r>
              <a:rPr lang="en-US" sz="4600" b="1" i="0" u="none" strike="noStrike" cap="none">
                <a:solidFill>
                  <a:schemeClr val="dk2"/>
                </a:solidFill>
                <a:latin typeface="Cambria"/>
                <a:ea typeface="Cambria"/>
                <a:cs typeface="Cambria"/>
                <a:sym typeface="Cambria"/>
              </a:rPr>
              <a:t>es</a:t>
            </a:r>
            <a:endParaRPr/>
          </a:p>
        </p:txBody>
      </p:sp>
      <p:sp>
        <p:nvSpPr>
          <p:cNvPr id="146" name="Google Shape;146;p20"/>
          <p:cNvSpPr txBox="1">
            <a:spLocks noGrp="1"/>
          </p:cNvSpPr>
          <p:nvPr>
            <p:ph type="body" idx="1"/>
          </p:nvPr>
        </p:nvSpPr>
        <p:spPr>
          <a:xfrm>
            <a:off x="457200" y="1600200"/>
            <a:ext cx="7620000" cy="4800600"/>
          </a:xfrm>
          <a:prstGeom prst="rect">
            <a:avLst/>
          </a:prstGeom>
          <a:noFill/>
          <a:ln>
            <a:noFill/>
          </a:ln>
        </p:spPr>
        <p:txBody>
          <a:bodyPr spcFirstLastPara="1" wrap="square" lIns="91425" tIns="45700" rIns="91425" bIns="45700" anchor="t" anchorCtr="0">
            <a:noAutofit/>
          </a:bodyPr>
          <a:lstStyle/>
          <a:p>
            <a:pPr marL="342900" marR="0" lvl="0" indent="-228600" algn="l" rtl="0">
              <a:spcBef>
                <a:spcPts val="0"/>
              </a:spcBef>
              <a:spcAft>
                <a:spcPts val="0"/>
              </a:spcAft>
              <a:buClr>
                <a:schemeClr val="accent1"/>
              </a:buClr>
              <a:buSzPts val="2800"/>
              <a:buFont typeface="Arial"/>
              <a:buChar char="•"/>
            </a:pPr>
            <a:r>
              <a:rPr lang="en-US" sz="2800" b="0" i="0" u="none" strike="noStrike" cap="none">
                <a:solidFill>
                  <a:schemeClr val="dk1"/>
                </a:solidFill>
                <a:latin typeface="Calibri"/>
                <a:ea typeface="Calibri"/>
                <a:cs typeface="Calibri"/>
                <a:sym typeface="Calibri"/>
              </a:rPr>
              <a:t>At the top of your registration </a:t>
            </a:r>
            <a:r>
              <a:rPr lang="en-US" sz="2800"/>
              <a:t>worksheet</a:t>
            </a:r>
            <a:r>
              <a:rPr lang="en-US" sz="2800" b="0" i="0" u="none" strike="noStrike" cap="none">
                <a:solidFill>
                  <a:schemeClr val="dk1"/>
                </a:solidFill>
                <a:latin typeface="Calibri"/>
                <a:ea typeface="Calibri"/>
                <a:cs typeface="Calibri"/>
                <a:sym typeface="Calibri"/>
              </a:rPr>
              <a:t> you will see a section titled </a:t>
            </a:r>
            <a:r>
              <a:rPr lang="en-US" sz="2800"/>
              <a:t>“</a:t>
            </a:r>
            <a:r>
              <a:rPr lang="en-US" sz="2800" b="0" i="0" u="none" strike="noStrike" cap="none">
                <a:solidFill>
                  <a:schemeClr val="dk1"/>
                </a:solidFill>
                <a:latin typeface="Calibri"/>
                <a:ea typeface="Calibri"/>
                <a:cs typeface="Calibri"/>
                <a:sym typeface="Calibri"/>
              </a:rPr>
              <a:t>Required Courses</a:t>
            </a:r>
            <a:r>
              <a:rPr lang="en-US" sz="2800"/>
              <a:t>”</a:t>
            </a:r>
            <a:r>
              <a:rPr lang="en-US" sz="2800" b="0" i="0" u="none" strike="noStrike" cap="none">
                <a:solidFill>
                  <a:schemeClr val="dk1"/>
                </a:solidFill>
                <a:latin typeface="Calibri"/>
                <a:ea typeface="Calibri"/>
                <a:cs typeface="Calibri"/>
                <a:sym typeface="Calibri"/>
              </a:rPr>
              <a:t>.  </a:t>
            </a:r>
            <a:r>
              <a:rPr lang="en-US" sz="2800"/>
              <a:t>Personal Finance must be taken by all 11th grade students and is already chosen for you. (If you took Personal Finance in the 10th grade, you will need to see your counselor to register.)</a:t>
            </a:r>
            <a:r>
              <a:rPr lang="en-US" sz="2800" b="0" i="0" u="none" strike="noStrike" cap="none">
                <a:solidFill>
                  <a:schemeClr val="dk1"/>
                </a:solidFill>
                <a:latin typeface="Calibri"/>
                <a:ea typeface="Calibri"/>
                <a:cs typeface="Calibri"/>
                <a:sym typeface="Calibri"/>
              </a:rPr>
              <a:t> </a:t>
            </a:r>
            <a:endParaRPr sz="2800" b="0" i="0" u="none" strike="noStrike" cap="none">
              <a:solidFill>
                <a:schemeClr val="dk1"/>
              </a:solidFill>
              <a:latin typeface="Calibri"/>
              <a:ea typeface="Calibri"/>
              <a:cs typeface="Calibri"/>
              <a:sym typeface="Calibri"/>
            </a:endParaRPr>
          </a:p>
          <a:p>
            <a:pPr marL="342900" marR="0" lvl="0" indent="-228600" algn="l" rtl="0">
              <a:spcBef>
                <a:spcPts val="0"/>
              </a:spcBef>
              <a:spcAft>
                <a:spcPts val="0"/>
              </a:spcAft>
              <a:buClr>
                <a:schemeClr val="accent1"/>
              </a:buClr>
              <a:buSzPts val="2800"/>
              <a:buFont typeface="Arial"/>
              <a:buChar char="•"/>
            </a:pPr>
            <a:r>
              <a:rPr lang="en-US" sz="2800"/>
              <a:t>English and Social Studies core areas will require you to choose a course level.</a:t>
            </a:r>
            <a:r>
              <a:rPr lang="en-US" sz="2800" b="0" i="0" u="none" strike="noStrike" cap="none">
                <a:solidFill>
                  <a:schemeClr val="dk1"/>
                </a:solidFill>
                <a:latin typeface="Calibri"/>
                <a:ea typeface="Calibri"/>
                <a:cs typeface="Calibri"/>
                <a:sym typeface="Calibri"/>
              </a:rPr>
              <a:t> The required courses, combined with your elective courses, will make up your 8 classes (4 in the fall, 4 in the spring).</a:t>
            </a:r>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50"/>
        <p:cNvGrpSpPr/>
        <p:nvPr/>
      </p:nvGrpSpPr>
      <p:grpSpPr>
        <a:xfrm>
          <a:off x="0" y="0"/>
          <a:ext cx="0" cy="0"/>
          <a:chOff x="0" y="0"/>
          <a:chExt cx="0" cy="0"/>
        </a:xfrm>
      </p:grpSpPr>
      <p:sp>
        <p:nvSpPr>
          <p:cNvPr id="151" name="Google Shape;151;p21"/>
          <p:cNvSpPr txBox="1">
            <a:spLocks noGrp="1"/>
          </p:cNvSpPr>
          <p:nvPr>
            <p:ph type="title"/>
          </p:nvPr>
        </p:nvSpPr>
        <p:spPr>
          <a:xfrm>
            <a:off x="457200" y="274638"/>
            <a:ext cx="7620000" cy="1143000"/>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Clr>
                <a:schemeClr val="dk2"/>
              </a:buClr>
              <a:buFont typeface="Cambria"/>
              <a:buNone/>
            </a:pPr>
            <a:r>
              <a:rPr lang="en-US" sz="4600" b="1" i="0" u="none" strike="noStrike" cap="none">
                <a:solidFill>
                  <a:schemeClr val="dk2"/>
                </a:solidFill>
                <a:latin typeface="Cambria"/>
                <a:ea typeface="Cambria"/>
                <a:cs typeface="Cambria"/>
                <a:sym typeface="Cambria"/>
              </a:rPr>
              <a:t>English</a:t>
            </a:r>
            <a:endParaRPr/>
          </a:p>
        </p:txBody>
      </p:sp>
      <p:sp>
        <p:nvSpPr>
          <p:cNvPr id="152" name="Google Shape;152;p21"/>
          <p:cNvSpPr txBox="1">
            <a:spLocks noGrp="1"/>
          </p:cNvSpPr>
          <p:nvPr>
            <p:ph type="body" idx="1"/>
          </p:nvPr>
        </p:nvSpPr>
        <p:spPr>
          <a:xfrm>
            <a:off x="457200" y="1600200"/>
            <a:ext cx="7620000" cy="4800600"/>
          </a:xfrm>
          <a:prstGeom prst="rect">
            <a:avLst/>
          </a:prstGeom>
          <a:noFill/>
          <a:ln>
            <a:noFill/>
          </a:ln>
        </p:spPr>
        <p:txBody>
          <a:bodyPr spcFirstLastPara="1" wrap="square" lIns="91425" tIns="45700" rIns="91425" bIns="45700" anchor="t" anchorCtr="0">
            <a:noAutofit/>
          </a:bodyPr>
          <a:lstStyle/>
          <a:p>
            <a:pPr marL="342900" marR="0" lvl="0" indent="-228600" algn="l" rtl="0">
              <a:spcBef>
                <a:spcPts val="0"/>
              </a:spcBef>
              <a:spcAft>
                <a:spcPts val="0"/>
              </a:spcAft>
              <a:buClr>
                <a:schemeClr val="accent1"/>
              </a:buClr>
              <a:buSzPts val="2800"/>
              <a:buFont typeface="Arial"/>
              <a:buChar char="•"/>
            </a:pPr>
            <a:r>
              <a:rPr lang="en-US" sz="2800"/>
              <a:t>English 11 Part 1 &amp; 2*</a:t>
            </a:r>
            <a:endParaRPr sz="2800"/>
          </a:p>
          <a:p>
            <a:pPr marL="342900" marR="0" lvl="0" indent="-228600" algn="l" rtl="0">
              <a:spcBef>
                <a:spcPts val="0"/>
              </a:spcBef>
              <a:spcAft>
                <a:spcPts val="0"/>
              </a:spcAft>
              <a:buClr>
                <a:schemeClr val="accent1"/>
              </a:buClr>
              <a:buSzPts val="2800"/>
              <a:buFont typeface="Arial"/>
              <a:buChar char="•"/>
            </a:pPr>
            <a:r>
              <a:rPr lang="en-US" sz="2800" b="0" i="0" u="none" strike="noStrike" cap="none">
                <a:solidFill>
                  <a:schemeClr val="dk1"/>
                </a:solidFill>
                <a:latin typeface="Calibri"/>
                <a:ea typeface="Calibri"/>
                <a:cs typeface="Calibri"/>
                <a:sym typeface="Calibri"/>
              </a:rPr>
              <a:t>English 11</a:t>
            </a:r>
            <a:endParaRPr/>
          </a:p>
          <a:p>
            <a:pPr marL="342900" marR="0" lvl="0" indent="-228600" algn="l" rtl="0">
              <a:spcBef>
                <a:spcPts val="560"/>
              </a:spcBef>
              <a:spcAft>
                <a:spcPts val="0"/>
              </a:spcAft>
              <a:buClr>
                <a:schemeClr val="accent1"/>
              </a:buClr>
              <a:buSzPts val="2800"/>
              <a:buFont typeface="Arial"/>
              <a:buChar char="•"/>
            </a:pPr>
            <a:r>
              <a:rPr lang="en-US" sz="2800" b="0" i="0" u="none" strike="noStrike" cap="none">
                <a:solidFill>
                  <a:schemeClr val="dk1"/>
                </a:solidFill>
                <a:latin typeface="Calibri"/>
                <a:ea typeface="Calibri"/>
                <a:cs typeface="Calibri"/>
                <a:sym typeface="Calibri"/>
              </a:rPr>
              <a:t>English 11 (ADV)*</a:t>
            </a:r>
            <a:endParaRPr/>
          </a:p>
          <a:p>
            <a:pPr marL="342900" marR="0" lvl="0" indent="-228600" algn="l" rtl="0">
              <a:spcBef>
                <a:spcPts val="560"/>
              </a:spcBef>
              <a:spcAft>
                <a:spcPts val="0"/>
              </a:spcAft>
              <a:buClr>
                <a:schemeClr val="accent1"/>
              </a:buClr>
              <a:buSzPts val="2800"/>
              <a:buFont typeface="Arial"/>
              <a:buChar char="•"/>
            </a:pPr>
            <a:r>
              <a:rPr lang="en-US" sz="2800" b="0" i="0" u="none" strike="noStrike" cap="none">
                <a:solidFill>
                  <a:schemeClr val="dk1"/>
                </a:solidFill>
                <a:latin typeface="Calibri"/>
                <a:ea typeface="Calibri"/>
                <a:cs typeface="Calibri"/>
                <a:sym typeface="Calibri"/>
              </a:rPr>
              <a:t>English 11 (Honors)*</a:t>
            </a:r>
            <a:endParaRPr/>
          </a:p>
          <a:p>
            <a:pPr marL="342900" marR="0" lvl="0" indent="-88900" algn="l" rtl="0">
              <a:spcBef>
                <a:spcPts val="440"/>
              </a:spcBef>
              <a:spcAft>
                <a:spcPts val="0"/>
              </a:spcAft>
              <a:buClr>
                <a:schemeClr val="accent1"/>
              </a:buClr>
              <a:buSzPts val="2200"/>
              <a:buFont typeface="Arial"/>
              <a:buNone/>
            </a:pPr>
            <a:endParaRPr sz="2200" b="0" i="0" u="none" strike="noStrike" cap="none">
              <a:solidFill>
                <a:schemeClr val="dk1"/>
              </a:solidFill>
              <a:latin typeface="Calibri"/>
              <a:ea typeface="Calibri"/>
              <a:cs typeface="Calibri"/>
              <a:sym typeface="Calibri"/>
            </a:endParaRPr>
          </a:p>
          <a:p>
            <a:pPr marL="342900" marR="0" lvl="0" indent="-88900" algn="l" rtl="0">
              <a:spcBef>
                <a:spcPts val="440"/>
              </a:spcBef>
              <a:spcAft>
                <a:spcPts val="0"/>
              </a:spcAft>
              <a:buClr>
                <a:schemeClr val="accent1"/>
              </a:buClr>
              <a:buSzPts val="2200"/>
              <a:buFont typeface="Arial"/>
              <a:buNone/>
            </a:pPr>
            <a:endParaRPr sz="2200" b="0" i="0" u="none" strike="noStrike" cap="none">
              <a:solidFill>
                <a:schemeClr val="dk1"/>
              </a:solidFill>
              <a:latin typeface="Calibri"/>
              <a:ea typeface="Calibri"/>
              <a:cs typeface="Calibri"/>
              <a:sym typeface="Calibri"/>
            </a:endParaRPr>
          </a:p>
          <a:p>
            <a:pPr marL="0" marR="0" lvl="0" indent="0" algn="l" rtl="0">
              <a:spcBef>
                <a:spcPts val="560"/>
              </a:spcBef>
              <a:spcAft>
                <a:spcPts val="0"/>
              </a:spcAft>
              <a:buClr>
                <a:schemeClr val="accent1"/>
              </a:buClr>
              <a:buFont typeface="Arial"/>
              <a:buNone/>
            </a:pPr>
            <a:r>
              <a:rPr lang="en-US" sz="2800" b="0" i="0" u="none" strike="noStrike" cap="none">
                <a:solidFill>
                  <a:schemeClr val="dk1"/>
                </a:solidFill>
                <a:latin typeface="Calibri"/>
                <a:ea typeface="Calibri"/>
                <a:cs typeface="Calibri"/>
                <a:sym typeface="Calibri"/>
              </a:rPr>
              <a:t>* Requires teacher recommendation</a:t>
            </a:r>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56"/>
        <p:cNvGrpSpPr/>
        <p:nvPr/>
      </p:nvGrpSpPr>
      <p:grpSpPr>
        <a:xfrm>
          <a:off x="0" y="0"/>
          <a:ext cx="0" cy="0"/>
          <a:chOff x="0" y="0"/>
          <a:chExt cx="0" cy="0"/>
        </a:xfrm>
      </p:grpSpPr>
      <p:sp>
        <p:nvSpPr>
          <p:cNvPr id="157" name="Google Shape;157;p22"/>
          <p:cNvSpPr txBox="1">
            <a:spLocks noGrp="1"/>
          </p:cNvSpPr>
          <p:nvPr>
            <p:ph type="title"/>
          </p:nvPr>
        </p:nvSpPr>
        <p:spPr>
          <a:xfrm>
            <a:off x="457200" y="274638"/>
            <a:ext cx="7620000" cy="1143000"/>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Clr>
                <a:schemeClr val="dk2"/>
              </a:buClr>
              <a:buFont typeface="Cambria"/>
              <a:buNone/>
            </a:pPr>
            <a:r>
              <a:rPr lang="en-US" sz="4600" b="1" i="0" u="none" strike="noStrike" cap="none">
                <a:solidFill>
                  <a:schemeClr val="dk2"/>
                </a:solidFill>
                <a:latin typeface="Cambria"/>
                <a:ea typeface="Cambria"/>
                <a:cs typeface="Cambria"/>
                <a:sym typeface="Cambria"/>
              </a:rPr>
              <a:t>Social Studies</a:t>
            </a:r>
            <a:endParaRPr/>
          </a:p>
        </p:txBody>
      </p:sp>
      <p:sp>
        <p:nvSpPr>
          <p:cNvPr id="158" name="Google Shape;158;p22"/>
          <p:cNvSpPr txBox="1">
            <a:spLocks noGrp="1"/>
          </p:cNvSpPr>
          <p:nvPr>
            <p:ph type="body" idx="1"/>
          </p:nvPr>
        </p:nvSpPr>
        <p:spPr>
          <a:xfrm>
            <a:off x="457200" y="1600200"/>
            <a:ext cx="7620000" cy="4800600"/>
          </a:xfrm>
          <a:prstGeom prst="rect">
            <a:avLst/>
          </a:prstGeom>
          <a:noFill/>
          <a:ln>
            <a:noFill/>
          </a:ln>
        </p:spPr>
        <p:txBody>
          <a:bodyPr spcFirstLastPara="1" wrap="square" lIns="91425" tIns="45700" rIns="91425" bIns="45700" anchor="t" anchorCtr="0">
            <a:noAutofit/>
          </a:bodyPr>
          <a:lstStyle/>
          <a:p>
            <a:pPr marL="342900" marR="0" lvl="0" indent="-228600" algn="l" rtl="0">
              <a:spcBef>
                <a:spcPts val="0"/>
              </a:spcBef>
              <a:spcAft>
                <a:spcPts val="0"/>
              </a:spcAft>
              <a:buClr>
                <a:schemeClr val="accent1"/>
              </a:buClr>
              <a:buSzPts val="2800"/>
              <a:buFont typeface="Arial"/>
              <a:buChar char="•"/>
            </a:pPr>
            <a:r>
              <a:rPr lang="en-US" sz="2800" b="0" i="0" u="none" strike="noStrike" cap="none">
                <a:solidFill>
                  <a:schemeClr val="dk1"/>
                </a:solidFill>
                <a:latin typeface="Calibri"/>
                <a:ea typeface="Calibri"/>
                <a:cs typeface="Calibri"/>
                <a:sym typeface="Calibri"/>
              </a:rPr>
              <a:t>Virginia &amp; United States History</a:t>
            </a:r>
            <a:endParaRPr/>
          </a:p>
          <a:p>
            <a:pPr marL="342900" marR="0" lvl="0" indent="-228600" algn="l" rtl="0">
              <a:spcBef>
                <a:spcPts val="560"/>
              </a:spcBef>
              <a:spcAft>
                <a:spcPts val="0"/>
              </a:spcAft>
              <a:buClr>
                <a:schemeClr val="accent1"/>
              </a:buClr>
              <a:buSzPts val="2800"/>
              <a:buFont typeface="Arial"/>
              <a:buChar char="•"/>
            </a:pPr>
            <a:r>
              <a:rPr lang="en-US" sz="2800" b="0" i="0" u="none" strike="noStrike" cap="none">
                <a:solidFill>
                  <a:schemeClr val="dk1"/>
                </a:solidFill>
                <a:latin typeface="Calibri"/>
                <a:ea typeface="Calibri"/>
                <a:cs typeface="Calibri"/>
                <a:sym typeface="Calibri"/>
              </a:rPr>
              <a:t>Virginia &amp; United States History (Honors)</a:t>
            </a:r>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63"/>
        <p:cNvGrpSpPr/>
        <p:nvPr/>
      </p:nvGrpSpPr>
      <p:grpSpPr>
        <a:xfrm>
          <a:off x="0" y="0"/>
          <a:ext cx="0" cy="0"/>
          <a:chOff x="0" y="0"/>
          <a:chExt cx="0" cy="0"/>
        </a:xfrm>
      </p:grpSpPr>
      <p:sp>
        <p:nvSpPr>
          <p:cNvPr id="164" name="Google Shape;164;p23"/>
          <p:cNvSpPr txBox="1">
            <a:spLocks noGrp="1"/>
          </p:cNvSpPr>
          <p:nvPr>
            <p:ph type="title"/>
          </p:nvPr>
        </p:nvSpPr>
        <p:spPr>
          <a:xfrm>
            <a:off x="457200" y="274638"/>
            <a:ext cx="7620000" cy="1143000"/>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Clr>
                <a:schemeClr val="dk2"/>
              </a:buClr>
              <a:buFont typeface="Cambria"/>
              <a:buNone/>
            </a:pPr>
            <a:r>
              <a:rPr lang="en-US" sz="4600" b="1" i="0" u="none" strike="noStrike" cap="none">
                <a:solidFill>
                  <a:schemeClr val="dk2"/>
                </a:solidFill>
                <a:latin typeface="Cambria"/>
                <a:ea typeface="Cambria"/>
                <a:cs typeface="Cambria"/>
                <a:sym typeface="Cambria"/>
              </a:rPr>
              <a:t>Mathematics</a:t>
            </a:r>
            <a:endParaRPr/>
          </a:p>
        </p:txBody>
      </p:sp>
      <p:sp>
        <p:nvSpPr>
          <p:cNvPr id="165" name="Google Shape;165;p23"/>
          <p:cNvSpPr txBox="1">
            <a:spLocks noGrp="1"/>
          </p:cNvSpPr>
          <p:nvPr>
            <p:ph type="body" idx="1"/>
          </p:nvPr>
        </p:nvSpPr>
        <p:spPr>
          <a:xfrm>
            <a:off x="457200" y="1600200"/>
            <a:ext cx="7620000" cy="4800600"/>
          </a:xfrm>
          <a:prstGeom prst="rect">
            <a:avLst/>
          </a:prstGeom>
          <a:noFill/>
          <a:ln>
            <a:noFill/>
          </a:ln>
        </p:spPr>
        <p:txBody>
          <a:bodyPr spcFirstLastPara="1" wrap="square" lIns="91425" tIns="45700" rIns="91425" bIns="45700" anchor="t" anchorCtr="0">
            <a:noAutofit/>
          </a:bodyPr>
          <a:lstStyle/>
          <a:p>
            <a:pPr marL="342900" marR="0" lvl="0" indent="-228600" algn="l" rtl="0">
              <a:spcBef>
                <a:spcPts val="0"/>
              </a:spcBef>
              <a:spcAft>
                <a:spcPts val="0"/>
              </a:spcAft>
              <a:buClr>
                <a:schemeClr val="accent1"/>
              </a:buClr>
              <a:buSzPts val="2800"/>
              <a:buFont typeface="Arial"/>
              <a:buChar char="•"/>
            </a:pPr>
            <a:r>
              <a:rPr lang="en-US" sz="2800" b="0" i="0" u="none" strike="noStrike" cap="none">
                <a:solidFill>
                  <a:schemeClr val="dk1"/>
                </a:solidFill>
                <a:latin typeface="Calibri"/>
                <a:ea typeface="Calibri"/>
                <a:cs typeface="Calibri"/>
                <a:sym typeface="Calibri"/>
              </a:rPr>
              <a:t>Algebra Functions &amp; Data Analysis (AFDA)</a:t>
            </a:r>
            <a:endParaRPr/>
          </a:p>
          <a:p>
            <a:pPr marL="342900" marR="0" lvl="0" indent="-228600" algn="l" rtl="0">
              <a:spcBef>
                <a:spcPts val="560"/>
              </a:spcBef>
              <a:spcAft>
                <a:spcPts val="0"/>
              </a:spcAft>
              <a:buClr>
                <a:schemeClr val="accent1"/>
              </a:buClr>
              <a:buSzPts val="2800"/>
              <a:buFont typeface="Arial"/>
              <a:buChar char="•"/>
            </a:pPr>
            <a:r>
              <a:rPr lang="en-US" sz="2800" b="0" i="0" u="none" strike="noStrike" cap="none">
                <a:solidFill>
                  <a:schemeClr val="dk1"/>
                </a:solidFill>
                <a:latin typeface="Calibri"/>
                <a:ea typeface="Calibri"/>
                <a:cs typeface="Calibri"/>
                <a:sym typeface="Calibri"/>
              </a:rPr>
              <a:t>Algebra II*</a:t>
            </a:r>
            <a:endParaRPr/>
          </a:p>
          <a:p>
            <a:pPr marL="342900" marR="0" lvl="0" indent="-228600" algn="l" rtl="0">
              <a:spcBef>
                <a:spcPts val="560"/>
              </a:spcBef>
              <a:spcAft>
                <a:spcPts val="0"/>
              </a:spcAft>
              <a:buClr>
                <a:schemeClr val="accent1"/>
              </a:buClr>
              <a:buSzPts val="2800"/>
              <a:buFont typeface="Arial"/>
              <a:buChar char="•"/>
            </a:pPr>
            <a:r>
              <a:rPr lang="en-US" sz="2800" b="0" i="0" u="none" strike="noStrike" cap="none">
                <a:solidFill>
                  <a:schemeClr val="dk1"/>
                </a:solidFill>
                <a:latin typeface="Calibri"/>
                <a:ea typeface="Calibri"/>
                <a:cs typeface="Calibri"/>
                <a:sym typeface="Calibri"/>
              </a:rPr>
              <a:t>Trigonometry*</a:t>
            </a:r>
            <a:endParaRPr/>
          </a:p>
          <a:p>
            <a:pPr marL="342900" marR="0" lvl="0" indent="-228600" algn="l" rtl="0">
              <a:spcBef>
                <a:spcPts val="560"/>
              </a:spcBef>
              <a:spcAft>
                <a:spcPts val="0"/>
              </a:spcAft>
              <a:buClr>
                <a:schemeClr val="accent1"/>
              </a:buClr>
              <a:buSzPts val="2800"/>
              <a:buFont typeface="Arial"/>
              <a:buChar char="•"/>
            </a:pPr>
            <a:r>
              <a:rPr lang="en-US" sz="2800" b="0" i="0" u="none" strike="noStrike" cap="none">
                <a:solidFill>
                  <a:schemeClr val="dk1"/>
                </a:solidFill>
                <a:latin typeface="Calibri"/>
                <a:ea typeface="Calibri"/>
                <a:cs typeface="Calibri"/>
                <a:sym typeface="Calibri"/>
              </a:rPr>
              <a:t>Math Analysis/Pre-Calculus (Honors)*</a:t>
            </a:r>
            <a:endParaRPr sz="2800" b="0" i="0" u="none" strike="noStrike" cap="none">
              <a:solidFill>
                <a:schemeClr val="dk1"/>
              </a:solidFill>
              <a:latin typeface="Calibri"/>
              <a:ea typeface="Calibri"/>
              <a:cs typeface="Calibri"/>
              <a:sym typeface="Calibri"/>
            </a:endParaRPr>
          </a:p>
          <a:p>
            <a:pPr marL="0" marR="0" lvl="0" indent="0" algn="l" rtl="0">
              <a:spcBef>
                <a:spcPts val="560"/>
              </a:spcBef>
              <a:spcAft>
                <a:spcPts val="0"/>
              </a:spcAft>
              <a:buNone/>
            </a:pPr>
            <a:endParaRPr sz="2800"/>
          </a:p>
          <a:p>
            <a:pPr marL="0" marR="0" lvl="0" indent="0" algn="l" rtl="0">
              <a:spcBef>
                <a:spcPts val="560"/>
              </a:spcBef>
              <a:spcAft>
                <a:spcPts val="0"/>
              </a:spcAft>
              <a:buNone/>
            </a:pPr>
            <a:r>
              <a:rPr lang="en-US" sz="2800"/>
              <a:t>     * Requires teacher recommendation</a:t>
            </a:r>
            <a:endParaRPr sz="2800"/>
          </a:p>
          <a:p>
            <a:pPr marL="0" marR="0" lvl="0" indent="0" algn="l" rtl="0">
              <a:spcBef>
                <a:spcPts val="480"/>
              </a:spcBef>
              <a:spcAft>
                <a:spcPts val="0"/>
              </a:spcAft>
              <a:buClr>
                <a:schemeClr val="accent1"/>
              </a:buClr>
              <a:buFont typeface="Arial"/>
              <a:buNone/>
            </a:pPr>
            <a:endParaRPr sz="2400" b="0" i="0" u="none" strike="noStrike" cap="none">
              <a:solidFill>
                <a:schemeClr val="dk1"/>
              </a:solidFill>
              <a:latin typeface="Calibri"/>
              <a:ea typeface="Calibri"/>
              <a:cs typeface="Calibri"/>
              <a:sym typeface="Calibri"/>
            </a:endParaRPr>
          </a:p>
          <a:p>
            <a:pPr marL="0" marR="0" lvl="0" indent="0" algn="l" rtl="0">
              <a:spcBef>
                <a:spcPts val="480"/>
              </a:spcBef>
              <a:spcAft>
                <a:spcPts val="0"/>
              </a:spcAft>
              <a:buClr>
                <a:schemeClr val="accent1"/>
              </a:buClr>
              <a:buFont typeface="Arial"/>
              <a:buNone/>
            </a:pPr>
            <a:endParaRPr sz="2400" b="0" i="0" u="none" strike="noStrike" cap="none">
              <a:solidFill>
                <a:schemeClr val="dk1"/>
              </a:solidFill>
              <a:latin typeface="Calibri"/>
              <a:ea typeface="Calibri"/>
              <a:cs typeface="Calibri"/>
              <a:sym typeface="Calibri"/>
            </a:endParaRPr>
          </a:p>
          <a:p>
            <a:pPr marL="0" marR="0" lvl="0" indent="0" algn="l" rtl="0">
              <a:spcBef>
                <a:spcPts val="480"/>
              </a:spcBef>
              <a:spcAft>
                <a:spcPts val="0"/>
              </a:spcAft>
              <a:buClr>
                <a:schemeClr val="accent1"/>
              </a:buClr>
              <a:buFont typeface="Arial"/>
              <a:buNone/>
            </a:pPr>
            <a:endParaRPr sz="2400" b="0" i="0" u="none" strike="noStrike" cap="none">
              <a:solidFill>
                <a:schemeClr val="dk1"/>
              </a:solidFill>
              <a:latin typeface="Calibri"/>
              <a:ea typeface="Calibri"/>
              <a:cs typeface="Calibri"/>
              <a:sym typeface="Calibri"/>
            </a:endParaRPr>
          </a:p>
          <a:p>
            <a:pPr marL="0" marR="0" lvl="0" indent="0" algn="l" rtl="0">
              <a:spcBef>
                <a:spcPts val="480"/>
              </a:spcBef>
              <a:spcAft>
                <a:spcPts val="0"/>
              </a:spcAft>
              <a:buClr>
                <a:schemeClr val="accent1"/>
              </a:buClr>
              <a:buFont typeface="Arial"/>
              <a:buNone/>
            </a:pPr>
            <a:endParaRPr sz="2400" b="0" i="0" u="none" strike="noStrike" cap="none">
              <a:solidFill>
                <a:schemeClr val="dk1"/>
              </a:solidFill>
              <a:latin typeface="Calibri"/>
              <a:ea typeface="Calibri"/>
              <a:cs typeface="Calibri"/>
              <a:sym typeface="Calibri"/>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69"/>
        <p:cNvGrpSpPr/>
        <p:nvPr/>
      </p:nvGrpSpPr>
      <p:grpSpPr>
        <a:xfrm>
          <a:off x="0" y="0"/>
          <a:ext cx="0" cy="0"/>
          <a:chOff x="0" y="0"/>
          <a:chExt cx="0" cy="0"/>
        </a:xfrm>
      </p:grpSpPr>
      <p:sp>
        <p:nvSpPr>
          <p:cNvPr id="170" name="Google Shape;170;p24"/>
          <p:cNvSpPr txBox="1">
            <a:spLocks noGrp="1"/>
          </p:cNvSpPr>
          <p:nvPr>
            <p:ph type="title"/>
          </p:nvPr>
        </p:nvSpPr>
        <p:spPr>
          <a:xfrm>
            <a:off x="457200" y="274638"/>
            <a:ext cx="7620000" cy="1143000"/>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Clr>
                <a:schemeClr val="dk2"/>
              </a:buClr>
              <a:buFont typeface="Cambria"/>
              <a:buNone/>
            </a:pPr>
            <a:r>
              <a:rPr lang="en-US" sz="4600" b="1" i="0" u="none" strike="noStrike" cap="none">
                <a:solidFill>
                  <a:schemeClr val="dk2"/>
                </a:solidFill>
                <a:latin typeface="Cambria"/>
                <a:ea typeface="Cambria"/>
                <a:cs typeface="Cambria"/>
                <a:sym typeface="Cambria"/>
              </a:rPr>
              <a:t>Science</a:t>
            </a:r>
            <a:endParaRPr sz="4600" b="1" i="0" u="none" strike="noStrike" cap="none">
              <a:solidFill>
                <a:schemeClr val="dk2"/>
              </a:solidFill>
              <a:latin typeface="Cambria"/>
              <a:ea typeface="Cambria"/>
              <a:cs typeface="Cambria"/>
              <a:sym typeface="Cambria"/>
            </a:endParaRPr>
          </a:p>
        </p:txBody>
      </p:sp>
      <p:sp>
        <p:nvSpPr>
          <p:cNvPr id="171" name="Google Shape;171;p24"/>
          <p:cNvSpPr txBox="1">
            <a:spLocks noGrp="1"/>
          </p:cNvSpPr>
          <p:nvPr>
            <p:ph type="body" idx="1"/>
          </p:nvPr>
        </p:nvSpPr>
        <p:spPr>
          <a:xfrm>
            <a:off x="457200" y="1600200"/>
            <a:ext cx="7620000" cy="4800600"/>
          </a:xfrm>
          <a:prstGeom prst="rect">
            <a:avLst/>
          </a:prstGeom>
          <a:noFill/>
          <a:ln>
            <a:noFill/>
          </a:ln>
        </p:spPr>
        <p:txBody>
          <a:bodyPr spcFirstLastPara="1" wrap="square" lIns="91425" tIns="45700" rIns="91425" bIns="45700" anchor="t" anchorCtr="0">
            <a:noAutofit/>
          </a:bodyPr>
          <a:lstStyle/>
          <a:p>
            <a:pPr marL="342900" marR="0" lvl="0" indent="-228600" algn="l" rtl="0">
              <a:spcBef>
                <a:spcPts val="0"/>
              </a:spcBef>
              <a:spcAft>
                <a:spcPts val="0"/>
              </a:spcAft>
              <a:buClr>
                <a:schemeClr val="accent1"/>
              </a:buClr>
              <a:buSzPts val="2800"/>
              <a:buFont typeface="Arial"/>
              <a:buChar char="•"/>
            </a:pPr>
            <a:r>
              <a:rPr lang="en-US" sz="2800" b="0" i="0" u="none" strike="noStrike" cap="none">
                <a:solidFill>
                  <a:schemeClr val="dk1"/>
                </a:solidFill>
                <a:latin typeface="Calibri"/>
                <a:ea typeface="Calibri"/>
                <a:cs typeface="Calibri"/>
                <a:sym typeface="Calibri"/>
              </a:rPr>
              <a:t>Biology II: Human Anatomy &amp; Physiology</a:t>
            </a:r>
            <a:endParaRPr/>
          </a:p>
          <a:p>
            <a:pPr marL="342900" marR="0" lvl="0" indent="-228600" algn="l" rtl="0">
              <a:spcBef>
                <a:spcPts val="560"/>
              </a:spcBef>
              <a:spcAft>
                <a:spcPts val="0"/>
              </a:spcAft>
              <a:buClr>
                <a:schemeClr val="accent1"/>
              </a:buClr>
              <a:buSzPts val="2800"/>
              <a:buFont typeface="Arial"/>
              <a:buChar char="•"/>
            </a:pPr>
            <a:r>
              <a:rPr lang="en-US" sz="2800" b="0" i="0" u="none" strike="noStrike" cap="none">
                <a:solidFill>
                  <a:schemeClr val="dk1"/>
                </a:solidFill>
                <a:latin typeface="Calibri"/>
                <a:ea typeface="Calibri"/>
                <a:cs typeface="Calibri"/>
                <a:sym typeface="Calibri"/>
              </a:rPr>
              <a:t>Biology II: Ecology</a:t>
            </a:r>
            <a:endParaRPr sz="2800" b="0" i="0" u="none" strike="noStrike" cap="none">
              <a:solidFill>
                <a:schemeClr val="dk1"/>
              </a:solidFill>
              <a:latin typeface="Calibri"/>
              <a:ea typeface="Calibri"/>
              <a:cs typeface="Calibri"/>
              <a:sym typeface="Calibri"/>
            </a:endParaRPr>
          </a:p>
          <a:p>
            <a:pPr marL="342900" marR="0" lvl="0" indent="-228600" algn="l" rtl="0">
              <a:spcBef>
                <a:spcPts val="560"/>
              </a:spcBef>
              <a:spcAft>
                <a:spcPts val="0"/>
              </a:spcAft>
              <a:buClr>
                <a:schemeClr val="accent1"/>
              </a:buClr>
              <a:buSzPts val="2800"/>
              <a:buFont typeface="Arial"/>
              <a:buChar char="•"/>
            </a:pPr>
            <a:r>
              <a:rPr lang="en-US" sz="2800"/>
              <a:t>Environmental Science</a:t>
            </a:r>
            <a:endParaRPr sz="2800"/>
          </a:p>
          <a:p>
            <a:pPr marL="342900" marR="0" lvl="0" indent="-228600" algn="l" rtl="0">
              <a:spcBef>
                <a:spcPts val="560"/>
              </a:spcBef>
              <a:spcAft>
                <a:spcPts val="0"/>
              </a:spcAft>
              <a:buClr>
                <a:schemeClr val="accent1"/>
              </a:buClr>
              <a:buSzPts val="2800"/>
              <a:buFont typeface="Arial"/>
              <a:buChar char="•"/>
            </a:pPr>
            <a:r>
              <a:rPr lang="en-US" sz="2800" b="0" i="0" u="none" strike="noStrike" cap="none">
                <a:solidFill>
                  <a:schemeClr val="dk1"/>
                </a:solidFill>
                <a:latin typeface="Calibri"/>
                <a:ea typeface="Calibri"/>
                <a:cs typeface="Calibri"/>
                <a:sym typeface="Calibri"/>
              </a:rPr>
              <a:t>Chemistry</a:t>
            </a:r>
            <a:endParaRPr/>
          </a:p>
          <a:p>
            <a:pPr marL="342900" marR="0" lvl="0" indent="-228600" algn="l" rtl="0">
              <a:spcBef>
                <a:spcPts val="560"/>
              </a:spcBef>
              <a:spcAft>
                <a:spcPts val="0"/>
              </a:spcAft>
              <a:buClr>
                <a:schemeClr val="accent1"/>
              </a:buClr>
              <a:buSzPts val="2800"/>
              <a:buFont typeface="Arial"/>
              <a:buChar char="•"/>
            </a:pPr>
            <a:r>
              <a:rPr lang="en-US" sz="2800" b="0" i="0" u="none" strike="noStrike" cap="none">
                <a:solidFill>
                  <a:schemeClr val="dk1"/>
                </a:solidFill>
                <a:latin typeface="Calibri"/>
                <a:ea typeface="Calibri"/>
                <a:cs typeface="Calibri"/>
                <a:sym typeface="Calibri"/>
              </a:rPr>
              <a:t>Chemistry (Advanced)*</a:t>
            </a:r>
            <a:endParaRPr sz="2800" b="0" i="0" u="none" strike="noStrike" cap="none">
              <a:solidFill>
                <a:schemeClr val="dk1"/>
              </a:solidFill>
              <a:latin typeface="Calibri"/>
              <a:ea typeface="Calibri"/>
              <a:cs typeface="Calibri"/>
              <a:sym typeface="Calibri"/>
            </a:endParaRPr>
          </a:p>
          <a:p>
            <a:pPr marL="342900" marR="0" lvl="0" indent="-88900" algn="l" rtl="0">
              <a:spcBef>
                <a:spcPts val="440"/>
              </a:spcBef>
              <a:spcAft>
                <a:spcPts val="0"/>
              </a:spcAft>
              <a:buClr>
                <a:schemeClr val="accent1"/>
              </a:buClr>
              <a:buSzPts val="2200"/>
              <a:buFont typeface="Arial"/>
              <a:buNone/>
            </a:pPr>
            <a:endParaRPr/>
          </a:p>
          <a:p>
            <a:pPr marL="342900" marR="0" lvl="0" indent="-88900" algn="l" rtl="0">
              <a:spcBef>
                <a:spcPts val="440"/>
              </a:spcBef>
              <a:spcAft>
                <a:spcPts val="0"/>
              </a:spcAft>
              <a:buClr>
                <a:schemeClr val="accent1"/>
              </a:buClr>
              <a:buSzPts val="2200"/>
              <a:buFont typeface="Arial"/>
              <a:buNone/>
            </a:pPr>
            <a:r>
              <a:rPr lang="en-US"/>
              <a:t>*Requires teacher recommendation</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76"/>
        <p:cNvGrpSpPr/>
        <p:nvPr/>
      </p:nvGrpSpPr>
      <p:grpSpPr>
        <a:xfrm>
          <a:off x="0" y="0"/>
          <a:ext cx="0" cy="0"/>
          <a:chOff x="0" y="0"/>
          <a:chExt cx="0" cy="0"/>
        </a:xfrm>
      </p:grpSpPr>
      <p:sp>
        <p:nvSpPr>
          <p:cNvPr id="177" name="Google Shape;177;p25"/>
          <p:cNvSpPr txBox="1">
            <a:spLocks noGrp="1"/>
          </p:cNvSpPr>
          <p:nvPr>
            <p:ph type="title"/>
          </p:nvPr>
        </p:nvSpPr>
        <p:spPr>
          <a:xfrm>
            <a:off x="457200" y="304800"/>
            <a:ext cx="7620000" cy="1143000"/>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Clr>
                <a:schemeClr val="dk2"/>
              </a:buClr>
              <a:buFont typeface="Cambria"/>
              <a:buNone/>
            </a:pPr>
            <a:r>
              <a:rPr lang="en-US" b="1"/>
              <a:t>World</a:t>
            </a:r>
            <a:r>
              <a:rPr lang="en-US" sz="4600" b="1" i="0" u="none" strike="noStrike" cap="none">
                <a:solidFill>
                  <a:schemeClr val="dk2"/>
                </a:solidFill>
                <a:latin typeface="Cambria"/>
                <a:ea typeface="Cambria"/>
                <a:cs typeface="Cambria"/>
                <a:sym typeface="Cambria"/>
              </a:rPr>
              <a:t> Languages</a:t>
            </a:r>
            <a:endParaRPr/>
          </a:p>
        </p:txBody>
      </p:sp>
      <p:sp>
        <p:nvSpPr>
          <p:cNvPr id="178" name="Google Shape;178;p25"/>
          <p:cNvSpPr txBox="1">
            <a:spLocks noGrp="1"/>
          </p:cNvSpPr>
          <p:nvPr>
            <p:ph type="body" idx="1"/>
          </p:nvPr>
        </p:nvSpPr>
        <p:spPr>
          <a:xfrm>
            <a:off x="457200" y="1600200"/>
            <a:ext cx="4495800" cy="4800600"/>
          </a:xfrm>
          <a:prstGeom prst="rect">
            <a:avLst/>
          </a:prstGeom>
          <a:noFill/>
          <a:ln>
            <a:noFill/>
          </a:ln>
        </p:spPr>
        <p:txBody>
          <a:bodyPr spcFirstLastPara="1" wrap="square" lIns="91425" tIns="45700" rIns="91425" bIns="45700" anchor="t" anchorCtr="0">
            <a:noAutofit/>
          </a:bodyPr>
          <a:lstStyle/>
          <a:p>
            <a:pPr marL="342900" marR="0" lvl="0" indent="-228600" algn="l" rtl="0">
              <a:spcBef>
                <a:spcPts val="0"/>
              </a:spcBef>
              <a:spcAft>
                <a:spcPts val="0"/>
              </a:spcAft>
              <a:buClr>
                <a:schemeClr val="accent1"/>
              </a:buClr>
              <a:buSzPts val="2800"/>
              <a:buFont typeface="Arial"/>
              <a:buChar char="•"/>
            </a:pPr>
            <a:r>
              <a:rPr lang="en-US" sz="2800" b="0" i="0" u="none" strike="noStrike" cap="none">
                <a:solidFill>
                  <a:schemeClr val="dk1"/>
                </a:solidFill>
                <a:latin typeface="Calibri"/>
                <a:ea typeface="Calibri"/>
                <a:cs typeface="Calibri"/>
                <a:sym typeface="Calibri"/>
              </a:rPr>
              <a:t>Spanish I</a:t>
            </a:r>
            <a:endParaRPr/>
          </a:p>
          <a:p>
            <a:pPr marL="342900" marR="0" lvl="0" indent="-228600" algn="l" rtl="0">
              <a:spcBef>
                <a:spcPts val="560"/>
              </a:spcBef>
              <a:spcAft>
                <a:spcPts val="0"/>
              </a:spcAft>
              <a:buClr>
                <a:schemeClr val="accent1"/>
              </a:buClr>
              <a:buSzPts val="2800"/>
              <a:buFont typeface="Arial"/>
              <a:buChar char="•"/>
            </a:pPr>
            <a:r>
              <a:rPr lang="en-US" sz="2800" b="0" i="0" u="none" strike="noStrike" cap="none">
                <a:solidFill>
                  <a:schemeClr val="dk1"/>
                </a:solidFill>
                <a:latin typeface="Calibri"/>
                <a:ea typeface="Calibri"/>
                <a:cs typeface="Calibri"/>
                <a:sym typeface="Calibri"/>
              </a:rPr>
              <a:t>Spanish II</a:t>
            </a:r>
            <a:endParaRPr/>
          </a:p>
          <a:p>
            <a:pPr marL="342900" marR="0" lvl="0" indent="-228600" algn="l" rtl="0">
              <a:spcBef>
                <a:spcPts val="560"/>
              </a:spcBef>
              <a:spcAft>
                <a:spcPts val="0"/>
              </a:spcAft>
              <a:buClr>
                <a:schemeClr val="accent1"/>
              </a:buClr>
              <a:buSzPts val="2800"/>
              <a:buFont typeface="Arial"/>
              <a:buChar char="•"/>
            </a:pPr>
            <a:r>
              <a:rPr lang="en-US" sz="2800" b="0" i="0" u="none" strike="noStrike" cap="none">
                <a:solidFill>
                  <a:schemeClr val="dk1"/>
                </a:solidFill>
                <a:latin typeface="Calibri"/>
                <a:ea typeface="Calibri"/>
                <a:cs typeface="Calibri"/>
                <a:sym typeface="Calibri"/>
              </a:rPr>
              <a:t>Spanish III</a:t>
            </a:r>
            <a:endParaRPr/>
          </a:p>
          <a:p>
            <a:pPr marL="342900" marR="0" lvl="0" indent="-228600" algn="l" rtl="0">
              <a:spcBef>
                <a:spcPts val="560"/>
              </a:spcBef>
              <a:spcAft>
                <a:spcPts val="0"/>
              </a:spcAft>
              <a:buClr>
                <a:schemeClr val="accent1"/>
              </a:buClr>
              <a:buSzPts val="2800"/>
              <a:buFont typeface="Arial"/>
              <a:buChar char="•"/>
            </a:pPr>
            <a:r>
              <a:rPr lang="en-US" sz="2800" b="0" i="0" u="none" strike="noStrike" cap="none">
                <a:solidFill>
                  <a:schemeClr val="dk1"/>
                </a:solidFill>
                <a:latin typeface="Calibri"/>
                <a:ea typeface="Calibri"/>
                <a:cs typeface="Calibri"/>
                <a:sym typeface="Calibri"/>
              </a:rPr>
              <a:t>Spanish IV (Honors)</a:t>
            </a:r>
            <a:endParaRPr sz="2800" b="0" i="0" u="none" strike="noStrike" cap="none">
              <a:solidFill>
                <a:schemeClr val="dk1"/>
              </a:solidFill>
              <a:latin typeface="Calibri"/>
              <a:ea typeface="Calibri"/>
              <a:cs typeface="Calibri"/>
              <a:sym typeface="Calibri"/>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83"/>
        <p:cNvGrpSpPr/>
        <p:nvPr/>
      </p:nvGrpSpPr>
      <p:grpSpPr>
        <a:xfrm>
          <a:off x="0" y="0"/>
          <a:ext cx="0" cy="0"/>
          <a:chOff x="0" y="0"/>
          <a:chExt cx="0" cy="0"/>
        </a:xfrm>
      </p:grpSpPr>
      <p:sp>
        <p:nvSpPr>
          <p:cNvPr id="184" name="Google Shape;184;p26"/>
          <p:cNvSpPr txBox="1">
            <a:spLocks noGrp="1"/>
          </p:cNvSpPr>
          <p:nvPr>
            <p:ph type="title"/>
          </p:nvPr>
        </p:nvSpPr>
        <p:spPr>
          <a:xfrm>
            <a:off x="457200" y="274638"/>
            <a:ext cx="7620000" cy="1143000"/>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Clr>
                <a:schemeClr val="dk2"/>
              </a:buClr>
              <a:buFont typeface="Cambria"/>
              <a:buNone/>
            </a:pPr>
            <a:r>
              <a:rPr lang="en-US" sz="4600" b="1" i="0" u="none" strike="noStrike" cap="none">
                <a:solidFill>
                  <a:schemeClr val="dk2"/>
                </a:solidFill>
                <a:latin typeface="Cambria"/>
                <a:ea typeface="Cambria"/>
                <a:cs typeface="Cambria"/>
                <a:sym typeface="Cambria"/>
              </a:rPr>
              <a:t>Fine Arts</a:t>
            </a:r>
            <a:endParaRPr/>
          </a:p>
        </p:txBody>
      </p:sp>
      <p:sp>
        <p:nvSpPr>
          <p:cNvPr id="185" name="Google Shape;185;p26"/>
          <p:cNvSpPr txBox="1">
            <a:spLocks noGrp="1"/>
          </p:cNvSpPr>
          <p:nvPr>
            <p:ph type="body" idx="1"/>
          </p:nvPr>
        </p:nvSpPr>
        <p:spPr>
          <a:xfrm>
            <a:off x="457200" y="1600200"/>
            <a:ext cx="7620000" cy="4800600"/>
          </a:xfrm>
          <a:prstGeom prst="rect">
            <a:avLst/>
          </a:prstGeom>
          <a:noFill/>
          <a:ln>
            <a:noFill/>
          </a:ln>
        </p:spPr>
        <p:txBody>
          <a:bodyPr spcFirstLastPara="1" wrap="square" lIns="91425" tIns="45700" rIns="91425" bIns="45700" anchor="t" anchorCtr="0">
            <a:noAutofit/>
          </a:bodyPr>
          <a:lstStyle/>
          <a:p>
            <a:pPr marL="342900" marR="0" lvl="0" indent="-228600" algn="l" rtl="0">
              <a:spcBef>
                <a:spcPts val="0"/>
              </a:spcBef>
              <a:spcAft>
                <a:spcPts val="0"/>
              </a:spcAft>
              <a:buClr>
                <a:schemeClr val="accent1"/>
              </a:buClr>
              <a:buSzPts val="2800"/>
              <a:buFont typeface="Arial"/>
              <a:buChar char="•"/>
            </a:pPr>
            <a:r>
              <a:rPr lang="en-US" sz="2800" b="0" i="0" u="none" strike="noStrike" cap="none">
                <a:solidFill>
                  <a:schemeClr val="dk1"/>
                </a:solidFill>
                <a:latin typeface="Calibri"/>
                <a:ea typeface="Calibri"/>
                <a:cs typeface="Calibri"/>
                <a:sym typeface="Calibri"/>
              </a:rPr>
              <a:t>Theater Arts (Drama I</a:t>
            </a:r>
            <a:r>
              <a:rPr lang="en-US" sz="2800"/>
              <a:t>-</a:t>
            </a:r>
            <a:r>
              <a:rPr lang="en-US" sz="2800" b="0" i="0" u="none" strike="noStrike" cap="none">
                <a:solidFill>
                  <a:schemeClr val="dk1"/>
                </a:solidFill>
                <a:latin typeface="Calibri"/>
                <a:ea typeface="Calibri"/>
                <a:cs typeface="Calibri"/>
                <a:sym typeface="Calibri"/>
              </a:rPr>
              <a:t>V)</a:t>
            </a:r>
            <a:endParaRPr/>
          </a:p>
          <a:p>
            <a:pPr marL="342900" marR="0" lvl="0" indent="-228600" algn="l" rtl="0">
              <a:spcBef>
                <a:spcPts val="560"/>
              </a:spcBef>
              <a:spcAft>
                <a:spcPts val="0"/>
              </a:spcAft>
              <a:buClr>
                <a:schemeClr val="accent1"/>
              </a:buClr>
              <a:buSzPts val="2800"/>
              <a:buFont typeface="Arial"/>
              <a:buChar char="•"/>
            </a:pPr>
            <a:r>
              <a:rPr lang="en-US" sz="2800" b="0" i="0" u="none" strike="noStrike" cap="none">
                <a:solidFill>
                  <a:schemeClr val="dk1"/>
                </a:solidFill>
                <a:latin typeface="Calibri"/>
                <a:ea typeface="Calibri"/>
                <a:cs typeface="Calibri"/>
                <a:sym typeface="Calibri"/>
              </a:rPr>
              <a:t>Art I</a:t>
            </a:r>
            <a:r>
              <a:rPr lang="en-US" sz="2800"/>
              <a:t>-</a:t>
            </a:r>
            <a:r>
              <a:rPr lang="en-US" sz="2800" b="0" i="0" u="none" strike="noStrike" cap="none">
                <a:solidFill>
                  <a:schemeClr val="dk1"/>
                </a:solidFill>
                <a:latin typeface="Calibri"/>
                <a:ea typeface="Calibri"/>
                <a:cs typeface="Calibri"/>
                <a:sym typeface="Calibri"/>
              </a:rPr>
              <a:t>V</a:t>
            </a:r>
            <a:endParaRPr/>
          </a:p>
          <a:p>
            <a:pPr marL="342900" marR="0" lvl="0" indent="-228600" algn="l" rtl="0">
              <a:spcBef>
                <a:spcPts val="560"/>
              </a:spcBef>
              <a:spcAft>
                <a:spcPts val="0"/>
              </a:spcAft>
              <a:buClr>
                <a:schemeClr val="accent1"/>
              </a:buClr>
              <a:buSzPts val="2800"/>
              <a:buFont typeface="Arial"/>
              <a:buChar char="•"/>
            </a:pPr>
            <a:r>
              <a:rPr lang="en-US" sz="2800" b="0" i="0" u="none" strike="noStrike" cap="none">
                <a:solidFill>
                  <a:schemeClr val="dk1"/>
                </a:solidFill>
                <a:latin typeface="Calibri"/>
                <a:ea typeface="Calibri"/>
                <a:cs typeface="Calibri"/>
                <a:sym typeface="Calibri"/>
              </a:rPr>
              <a:t>Marching Band I</a:t>
            </a:r>
            <a:r>
              <a:rPr lang="en-US" sz="2800"/>
              <a:t>-</a:t>
            </a:r>
            <a:r>
              <a:rPr lang="en-US" sz="2800" b="0" i="0" u="none" strike="noStrike" cap="none">
                <a:solidFill>
                  <a:schemeClr val="dk1"/>
                </a:solidFill>
                <a:latin typeface="Calibri"/>
                <a:ea typeface="Calibri"/>
                <a:cs typeface="Calibri"/>
                <a:sym typeface="Calibri"/>
              </a:rPr>
              <a:t>III </a:t>
            </a:r>
            <a:r>
              <a:rPr lang="en-US" sz="2000" b="0" i="0" u="none" strike="noStrike" cap="none">
                <a:solidFill>
                  <a:schemeClr val="dk1"/>
                </a:solidFill>
                <a:latin typeface="Calibri"/>
                <a:ea typeface="Calibri"/>
                <a:cs typeface="Calibri"/>
                <a:sym typeface="Calibri"/>
              </a:rPr>
              <a:t>(Ban</a:t>
            </a:r>
            <a:r>
              <a:rPr lang="en-US" sz="2000"/>
              <a:t>d camp required)</a:t>
            </a:r>
            <a:endParaRPr sz="2000"/>
          </a:p>
          <a:p>
            <a:pPr marL="342900" marR="0" lvl="0" indent="-228600" algn="l" rtl="0">
              <a:spcBef>
                <a:spcPts val="560"/>
              </a:spcBef>
              <a:spcAft>
                <a:spcPts val="0"/>
              </a:spcAft>
              <a:buClr>
                <a:schemeClr val="accent1"/>
              </a:buClr>
              <a:buSzPts val="2800"/>
              <a:buFont typeface="Arial"/>
              <a:buChar char="•"/>
            </a:pPr>
            <a:r>
              <a:rPr lang="en-US" sz="2800" b="0" i="0" u="none" strike="noStrike" cap="none">
                <a:solidFill>
                  <a:schemeClr val="dk1"/>
                </a:solidFill>
                <a:latin typeface="Calibri"/>
                <a:ea typeface="Calibri"/>
                <a:cs typeface="Calibri"/>
                <a:sym typeface="Calibri"/>
              </a:rPr>
              <a:t>Flag Corps I</a:t>
            </a:r>
            <a:r>
              <a:rPr lang="en-US" sz="2800"/>
              <a:t>-</a:t>
            </a:r>
            <a:r>
              <a:rPr lang="en-US" sz="2800" b="0" i="0" u="none" strike="noStrike" cap="none">
                <a:solidFill>
                  <a:schemeClr val="dk1"/>
                </a:solidFill>
                <a:latin typeface="Calibri"/>
                <a:ea typeface="Calibri"/>
                <a:cs typeface="Calibri"/>
                <a:sym typeface="Calibri"/>
              </a:rPr>
              <a:t>III </a:t>
            </a:r>
            <a:r>
              <a:rPr lang="en-US" sz="2000" b="0" i="0" u="none" strike="noStrike" cap="none">
                <a:solidFill>
                  <a:schemeClr val="dk1"/>
                </a:solidFill>
                <a:latin typeface="Calibri"/>
                <a:ea typeface="Calibri"/>
                <a:cs typeface="Calibri"/>
                <a:sym typeface="Calibri"/>
              </a:rPr>
              <a:t>(Audition required)</a:t>
            </a:r>
            <a:endParaRPr/>
          </a:p>
          <a:p>
            <a:pPr marL="342900" marR="0" lvl="0" indent="-228600" algn="l" rtl="0">
              <a:spcBef>
                <a:spcPts val="560"/>
              </a:spcBef>
              <a:spcAft>
                <a:spcPts val="0"/>
              </a:spcAft>
              <a:buClr>
                <a:schemeClr val="accent1"/>
              </a:buClr>
              <a:buSzPts val="2800"/>
              <a:buFont typeface="Arial"/>
              <a:buChar char="•"/>
            </a:pPr>
            <a:r>
              <a:rPr lang="en-US" sz="2800" b="0" i="0" u="none" strike="noStrike" cap="none">
                <a:solidFill>
                  <a:schemeClr val="dk1"/>
                </a:solidFill>
                <a:latin typeface="Calibri"/>
                <a:ea typeface="Calibri"/>
                <a:cs typeface="Calibri"/>
                <a:sym typeface="Calibri"/>
              </a:rPr>
              <a:t>Concert Band I</a:t>
            </a:r>
            <a:r>
              <a:rPr lang="en-US" sz="2800"/>
              <a:t>-</a:t>
            </a:r>
            <a:r>
              <a:rPr lang="en-US" sz="2800" b="0" i="0" u="none" strike="noStrike" cap="none">
                <a:solidFill>
                  <a:schemeClr val="dk1"/>
                </a:solidFill>
                <a:latin typeface="Calibri"/>
                <a:ea typeface="Calibri"/>
                <a:cs typeface="Calibri"/>
                <a:sym typeface="Calibri"/>
              </a:rPr>
              <a:t>III</a:t>
            </a:r>
            <a:endParaRPr sz="2000"/>
          </a:p>
          <a:p>
            <a:pPr marL="342900" marR="0" lvl="0" indent="-228600" algn="l" rtl="0">
              <a:spcBef>
                <a:spcPts val="560"/>
              </a:spcBef>
              <a:spcAft>
                <a:spcPts val="0"/>
              </a:spcAft>
              <a:buClr>
                <a:schemeClr val="accent1"/>
              </a:buClr>
              <a:buSzPts val="2800"/>
              <a:buFont typeface="Arial"/>
              <a:buChar char="•"/>
            </a:pPr>
            <a:r>
              <a:rPr lang="en-US" sz="2800" b="0" i="0" u="none" strike="noStrike" cap="none">
                <a:solidFill>
                  <a:schemeClr val="dk1"/>
                </a:solidFill>
                <a:latin typeface="Calibri"/>
                <a:ea typeface="Calibri"/>
                <a:cs typeface="Calibri"/>
                <a:sym typeface="Calibri"/>
              </a:rPr>
              <a:t>Concert Choir I</a:t>
            </a:r>
            <a:r>
              <a:rPr lang="en-US" sz="2800"/>
              <a:t>-</a:t>
            </a:r>
            <a:r>
              <a:rPr lang="en-US" sz="2800" b="0" i="0" u="none" strike="noStrike" cap="none">
                <a:solidFill>
                  <a:schemeClr val="dk1"/>
                </a:solidFill>
                <a:latin typeface="Calibri"/>
                <a:ea typeface="Calibri"/>
                <a:cs typeface="Calibri"/>
                <a:sym typeface="Calibri"/>
              </a:rPr>
              <a:t>III (spring choir)</a:t>
            </a:r>
            <a:endParaRPr/>
          </a:p>
          <a:p>
            <a:pPr marL="342900" marR="0" lvl="0" indent="-228600" algn="l" rtl="0">
              <a:spcBef>
                <a:spcPts val="560"/>
              </a:spcBef>
              <a:spcAft>
                <a:spcPts val="0"/>
              </a:spcAft>
              <a:buClr>
                <a:schemeClr val="accent1"/>
              </a:buClr>
              <a:buSzPts val="2800"/>
              <a:buFont typeface="Arial"/>
              <a:buChar char="•"/>
            </a:pPr>
            <a:r>
              <a:rPr lang="en-US" sz="2800"/>
              <a:t>Ensemble</a:t>
            </a:r>
            <a:r>
              <a:rPr lang="en-US" sz="2800" b="0" i="0" u="none" strike="noStrike" cap="none">
                <a:solidFill>
                  <a:schemeClr val="dk1"/>
                </a:solidFill>
                <a:latin typeface="Calibri"/>
                <a:ea typeface="Calibri"/>
                <a:cs typeface="Calibri"/>
                <a:sym typeface="Calibri"/>
              </a:rPr>
              <a:t> Choir I</a:t>
            </a:r>
            <a:r>
              <a:rPr lang="en-US" sz="2800"/>
              <a:t>-</a:t>
            </a:r>
            <a:r>
              <a:rPr lang="en-US" sz="2800" b="0" i="0" u="none" strike="noStrike" cap="none">
                <a:solidFill>
                  <a:schemeClr val="dk1"/>
                </a:solidFill>
                <a:latin typeface="Calibri"/>
                <a:ea typeface="Calibri"/>
                <a:cs typeface="Calibri"/>
                <a:sym typeface="Calibri"/>
              </a:rPr>
              <a:t>III (fall choir)</a:t>
            </a:r>
            <a:endParaRPr/>
          </a:p>
          <a:p>
            <a:pPr marL="342900" marR="0" lvl="0" indent="-50800" algn="l" rtl="0">
              <a:spcBef>
                <a:spcPts val="560"/>
              </a:spcBef>
              <a:spcAft>
                <a:spcPts val="0"/>
              </a:spcAft>
              <a:buClr>
                <a:schemeClr val="accent1"/>
              </a:buClr>
              <a:buSzPts val="2800"/>
              <a:buFont typeface="Arial"/>
              <a:buNone/>
            </a:pPr>
            <a:endParaRPr sz="2800" b="0" i="0" u="none" strike="noStrike" cap="none">
              <a:solidFill>
                <a:schemeClr val="dk1"/>
              </a:solidFill>
              <a:latin typeface="Calibri"/>
              <a:ea typeface="Calibri"/>
              <a:cs typeface="Calibri"/>
              <a:sym typeface="Calibri"/>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90"/>
        <p:cNvGrpSpPr/>
        <p:nvPr/>
      </p:nvGrpSpPr>
      <p:grpSpPr>
        <a:xfrm>
          <a:off x="0" y="0"/>
          <a:ext cx="0" cy="0"/>
          <a:chOff x="0" y="0"/>
          <a:chExt cx="0" cy="0"/>
        </a:xfrm>
      </p:grpSpPr>
      <p:sp>
        <p:nvSpPr>
          <p:cNvPr id="191" name="Google Shape;191;p27"/>
          <p:cNvSpPr txBox="1">
            <a:spLocks noGrp="1"/>
          </p:cNvSpPr>
          <p:nvPr>
            <p:ph type="title"/>
          </p:nvPr>
        </p:nvSpPr>
        <p:spPr>
          <a:xfrm>
            <a:off x="457200" y="274638"/>
            <a:ext cx="7620000" cy="1143000"/>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Clr>
                <a:srgbClr val="FF0000"/>
              </a:buClr>
              <a:buFont typeface="Cambria"/>
              <a:buNone/>
            </a:pPr>
            <a:r>
              <a:rPr lang="en-US" sz="4600" b="1" i="0" u="none" strike="noStrike" cap="none">
                <a:solidFill>
                  <a:srgbClr val="000000"/>
                </a:solidFill>
                <a:latin typeface="Cambria"/>
                <a:ea typeface="Cambria"/>
                <a:cs typeface="Cambria"/>
                <a:sym typeface="Cambria"/>
              </a:rPr>
              <a:t>AP Courses</a:t>
            </a:r>
            <a:endParaRPr>
              <a:solidFill>
                <a:srgbClr val="000000"/>
              </a:solidFill>
            </a:endParaRPr>
          </a:p>
        </p:txBody>
      </p:sp>
      <p:sp>
        <p:nvSpPr>
          <p:cNvPr id="192" name="Google Shape;192;p27"/>
          <p:cNvSpPr txBox="1"/>
          <p:nvPr/>
        </p:nvSpPr>
        <p:spPr>
          <a:xfrm>
            <a:off x="195200" y="1417650"/>
            <a:ext cx="4333800" cy="3583800"/>
          </a:xfrm>
          <a:prstGeom prst="rect">
            <a:avLst/>
          </a:prstGeom>
          <a:noFill/>
          <a:ln>
            <a:noFill/>
          </a:ln>
        </p:spPr>
        <p:txBody>
          <a:bodyPr spcFirstLastPara="1" wrap="square" lIns="91425" tIns="45700" rIns="91425" bIns="45700" anchor="t" anchorCtr="0">
            <a:noAutofit/>
          </a:bodyPr>
          <a:lstStyle/>
          <a:p>
            <a:pPr marL="342900" marR="0" lvl="0" indent="-228600" algn="l" rtl="0">
              <a:lnSpc>
                <a:spcPct val="90000"/>
              </a:lnSpc>
              <a:spcBef>
                <a:spcPts val="0"/>
              </a:spcBef>
              <a:spcAft>
                <a:spcPts val="0"/>
              </a:spcAft>
              <a:buClr>
                <a:srgbClr val="A5B592"/>
              </a:buClr>
              <a:buSzPts val="2800"/>
              <a:buFont typeface="Arial"/>
              <a:buChar char="•"/>
            </a:pPr>
            <a:r>
              <a:rPr lang="en-US" sz="2800">
                <a:solidFill>
                  <a:srgbClr val="000000"/>
                </a:solidFill>
                <a:latin typeface="Calibri"/>
                <a:ea typeface="Calibri"/>
                <a:cs typeface="Calibri"/>
                <a:sym typeface="Calibri"/>
              </a:rPr>
              <a:t>AP Psychology</a:t>
            </a:r>
            <a:endParaRPr sz="2800">
              <a:solidFill>
                <a:srgbClr val="000000"/>
              </a:solidFill>
              <a:latin typeface="Calibri"/>
              <a:ea typeface="Calibri"/>
              <a:cs typeface="Calibri"/>
              <a:sym typeface="Calibri"/>
            </a:endParaRPr>
          </a:p>
          <a:p>
            <a:pPr marL="342900" marR="0" lvl="0" indent="-228600" algn="l" rtl="0">
              <a:lnSpc>
                <a:spcPct val="90000"/>
              </a:lnSpc>
              <a:spcBef>
                <a:spcPts val="0"/>
              </a:spcBef>
              <a:spcAft>
                <a:spcPts val="0"/>
              </a:spcAft>
              <a:buClr>
                <a:srgbClr val="A5B592"/>
              </a:buClr>
              <a:buSzPts val="2800"/>
              <a:buFont typeface="Arial"/>
              <a:buChar char="•"/>
            </a:pPr>
            <a:r>
              <a:rPr lang="en-US" sz="2800">
                <a:solidFill>
                  <a:srgbClr val="000000"/>
                </a:solidFill>
                <a:latin typeface="Calibri"/>
                <a:ea typeface="Calibri"/>
                <a:cs typeface="Calibri"/>
                <a:sym typeface="Calibri"/>
              </a:rPr>
              <a:t>AP Human Geography*	</a:t>
            </a:r>
            <a:endParaRPr sz="2800"/>
          </a:p>
          <a:p>
            <a:pPr marL="342900" marR="0" lvl="0" indent="-228600" algn="l" rtl="0">
              <a:lnSpc>
                <a:spcPct val="90000"/>
              </a:lnSpc>
              <a:spcBef>
                <a:spcPts val="560"/>
              </a:spcBef>
              <a:spcAft>
                <a:spcPts val="0"/>
              </a:spcAft>
              <a:buClr>
                <a:srgbClr val="A5B592"/>
              </a:buClr>
              <a:buSzPts val="2800"/>
              <a:buFont typeface="Arial"/>
              <a:buChar char="•"/>
            </a:pPr>
            <a:r>
              <a:rPr lang="en-US" sz="2800">
                <a:solidFill>
                  <a:srgbClr val="000000"/>
                </a:solidFill>
                <a:latin typeface="Calibri"/>
                <a:ea typeface="Calibri"/>
                <a:cs typeface="Calibri"/>
                <a:sym typeface="Calibri"/>
              </a:rPr>
              <a:t>AP English L</a:t>
            </a:r>
            <a:r>
              <a:rPr lang="en-US" sz="2800">
                <a:latin typeface="Calibri"/>
                <a:ea typeface="Calibri"/>
                <a:cs typeface="Calibri"/>
                <a:sym typeface="Calibri"/>
              </a:rPr>
              <a:t>anguage*</a:t>
            </a:r>
            <a:endParaRPr sz="2800"/>
          </a:p>
          <a:p>
            <a:pPr marL="342900" marR="0" lvl="0" indent="-228600" algn="l" rtl="0">
              <a:lnSpc>
                <a:spcPct val="90000"/>
              </a:lnSpc>
              <a:spcBef>
                <a:spcPts val="560"/>
              </a:spcBef>
              <a:spcAft>
                <a:spcPts val="0"/>
              </a:spcAft>
              <a:buClr>
                <a:srgbClr val="A5B592"/>
              </a:buClr>
              <a:buSzPts val="2800"/>
              <a:buFont typeface="Arial"/>
              <a:buChar char="•"/>
            </a:pPr>
            <a:r>
              <a:rPr lang="en-US" sz="2800">
                <a:solidFill>
                  <a:srgbClr val="000000"/>
                </a:solidFill>
                <a:latin typeface="Calibri"/>
                <a:ea typeface="Calibri"/>
                <a:cs typeface="Calibri"/>
                <a:sym typeface="Calibri"/>
              </a:rPr>
              <a:t>AP European History*</a:t>
            </a:r>
            <a:endParaRPr sz="2800"/>
          </a:p>
          <a:p>
            <a:pPr marL="342900" marR="0" lvl="0" indent="-228600" algn="l" rtl="0">
              <a:lnSpc>
                <a:spcPct val="90000"/>
              </a:lnSpc>
              <a:spcBef>
                <a:spcPts val="560"/>
              </a:spcBef>
              <a:spcAft>
                <a:spcPts val="0"/>
              </a:spcAft>
              <a:buClr>
                <a:srgbClr val="A5B592"/>
              </a:buClr>
              <a:buSzPts val="2800"/>
              <a:buFont typeface="Arial"/>
              <a:buChar char="•"/>
            </a:pPr>
            <a:r>
              <a:rPr lang="en-US" sz="2800">
                <a:solidFill>
                  <a:srgbClr val="000000"/>
                </a:solidFill>
                <a:latin typeface="Calibri"/>
                <a:ea typeface="Calibri"/>
                <a:cs typeface="Calibri"/>
                <a:sym typeface="Calibri"/>
              </a:rPr>
              <a:t>AP Macroeconomics</a:t>
            </a:r>
            <a:endParaRPr sz="2800"/>
          </a:p>
          <a:p>
            <a:pPr marL="342900" marR="0" lvl="0" indent="-228600" algn="l" rtl="0">
              <a:lnSpc>
                <a:spcPct val="90000"/>
              </a:lnSpc>
              <a:spcBef>
                <a:spcPts val="560"/>
              </a:spcBef>
              <a:spcAft>
                <a:spcPts val="0"/>
              </a:spcAft>
              <a:buClr>
                <a:srgbClr val="A5B592"/>
              </a:buClr>
              <a:buSzPts val="2800"/>
              <a:buFont typeface="Arial"/>
              <a:buChar char="•"/>
            </a:pPr>
            <a:r>
              <a:rPr lang="en-US" sz="2800">
                <a:solidFill>
                  <a:srgbClr val="000000"/>
                </a:solidFill>
                <a:latin typeface="Calibri"/>
                <a:ea typeface="Calibri"/>
                <a:cs typeface="Calibri"/>
                <a:sym typeface="Calibri"/>
              </a:rPr>
              <a:t>AP Microeconomics</a:t>
            </a:r>
            <a:endParaRPr sz="2800"/>
          </a:p>
          <a:p>
            <a:pPr marL="342900" marR="0" lvl="0" indent="-228600" algn="l" rtl="0">
              <a:lnSpc>
                <a:spcPct val="90000"/>
              </a:lnSpc>
              <a:spcBef>
                <a:spcPts val="560"/>
              </a:spcBef>
              <a:spcAft>
                <a:spcPts val="0"/>
              </a:spcAft>
              <a:buClr>
                <a:srgbClr val="A5B592"/>
              </a:buClr>
              <a:buSzPts val="2800"/>
              <a:buFont typeface="Arial"/>
              <a:buChar char="•"/>
            </a:pPr>
            <a:r>
              <a:rPr lang="en-US" sz="2800">
                <a:latin typeface="Calibri"/>
                <a:ea typeface="Calibri"/>
                <a:cs typeface="Calibri"/>
                <a:sym typeface="Calibri"/>
              </a:rPr>
              <a:t>AP Art History</a:t>
            </a:r>
            <a:endParaRPr sz="2800">
              <a:latin typeface="Calibri"/>
              <a:ea typeface="Calibri"/>
              <a:cs typeface="Calibri"/>
              <a:sym typeface="Calibri"/>
            </a:endParaRPr>
          </a:p>
          <a:p>
            <a:pPr marL="342900" marR="0" lvl="0" indent="-228600" algn="l" rtl="0">
              <a:lnSpc>
                <a:spcPct val="90000"/>
              </a:lnSpc>
              <a:spcBef>
                <a:spcPts val="560"/>
              </a:spcBef>
              <a:spcAft>
                <a:spcPts val="0"/>
              </a:spcAft>
              <a:buClr>
                <a:srgbClr val="A5B592"/>
              </a:buClr>
              <a:buSzPts val="2800"/>
              <a:buFont typeface="Arial"/>
              <a:buChar char="•"/>
            </a:pPr>
            <a:r>
              <a:rPr lang="en-US" sz="2800">
                <a:solidFill>
                  <a:srgbClr val="000000"/>
                </a:solidFill>
                <a:latin typeface="Calibri"/>
                <a:ea typeface="Calibri"/>
                <a:cs typeface="Calibri"/>
                <a:sym typeface="Calibri"/>
              </a:rPr>
              <a:t>AP Environmental Sci*</a:t>
            </a:r>
            <a:endParaRPr sz="2800">
              <a:solidFill>
                <a:srgbClr val="000000"/>
              </a:solidFill>
              <a:latin typeface="Calibri"/>
              <a:ea typeface="Calibri"/>
              <a:cs typeface="Calibri"/>
              <a:sym typeface="Calibri"/>
            </a:endParaRPr>
          </a:p>
          <a:p>
            <a:pPr marL="342900" marR="0" lvl="0" indent="0" algn="l" rtl="0">
              <a:lnSpc>
                <a:spcPct val="90000"/>
              </a:lnSpc>
              <a:spcBef>
                <a:spcPts val="560"/>
              </a:spcBef>
              <a:spcAft>
                <a:spcPts val="0"/>
              </a:spcAft>
              <a:buNone/>
            </a:pPr>
            <a:endParaRPr sz="2800">
              <a:latin typeface="Calibri"/>
              <a:ea typeface="Calibri"/>
              <a:cs typeface="Calibri"/>
              <a:sym typeface="Calibri"/>
            </a:endParaRPr>
          </a:p>
        </p:txBody>
      </p:sp>
      <p:sp>
        <p:nvSpPr>
          <p:cNvPr id="193" name="Google Shape;193;p27"/>
          <p:cNvSpPr txBox="1"/>
          <p:nvPr/>
        </p:nvSpPr>
        <p:spPr>
          <a:xfrm>
            <a:off x="4114800" y="1417650"/>
            <a:ext cx="3962400" cy="5046600"/>
          </a:xfrm>
          <a:prstGeom prst="rect">
            <a:avLst/>
          </a:prstGeom>
          <a:noFill/>
          <a:ln>
            <a:noFill/>
          </a:ln>
        </p:spPr>
        <p:txBody>
          <a:bodyPr spcFirstLastPara="1" wrap="square" lIns="91425" tIns="45700" rIns="91425" bIns="45700" anchor="t" anchorCtr="0">
            <a:noAutofit/>
          </a:bodyPr>
          <a:lstStyle/>
          <a:p>
            <a:pPr marL="342900" lvl="0" indent="-228600" algn="l" rtl="0">
              <a:lnSpc>
                <a:spcPct val="90000"/>
              </a:lnSpc>
              <a:spcBef>
                <a:spcPts val="560"/>
              </a:spcBef>
              <a:spcAft>
                <a:spcPts val="0"/>
              </a:spcAft>
              <a:buClr>
                <a:schemeClr val="accent1"/>
              </a:buClr>
              <a:buSzPts val="2800"/>
              <a:buFont typeface="Arial"/>
              <a:buChar char="•"/>
            </a:pPr>
            <a:r>
              <a:rPr lang="en-US" sz="2800">
                <a:solidFill>
                  <a:schemeClr val="dk1"/>
                </a:solidFill>
                <a:latin typeface="Calibri"/>
                <a:ea typeface="Calibri"/>
                <a:cs typeface="Calibri"/>
                <a:sym typeface="Calibri"/>
              </a:rPr>
              <a:t>AP Biology*</a:t>
            </a:r>
            <a:endParaRPr sz="2800">
              <a:solidFill>
                <a:schemeClr val="dk1"/>
              </a:solidFill>
            </a:endParaRPr>
          </a:p>
          <a:p>
            <a:pPr marL="342900" lvl="0" indent="-228600" algn="l" rtl="0">
              <a:lnSpc>
                <a:spcPct val="90000"/>
              </a:lnSpc>
              <a:spcBef>
                <a:spcPts val="560"/>
              </a:spcBef>
              <a:spcAft>
                <a:spcPts val="0"/>
              </a:spcAft>
              <a:buClr>
                <a:schemeClr val="accent1"/>
              </a:buClr>
              <a:buSzPts val="2800"/>
              <a:buFont typeface="Arial"/>
              <a:buChar char="•"/>
            </a:pPr>
            <a:r>
              <a:rPr lang="en-US" sz="2800">
                <a:solidFill>
                  <a:schemeClr val="dk1"/>
                </a:solidFill>
                <a:latin typeface="Calibri"/>
                <a:ea typeface="Calibri"/>
                <a:cs typeface="Calibri"/>
                <a:sym typeface="Calibri"/>
              </a:rPr>
              <a:t>AP Physics 1 &amp; 2*</a:t>
            </a:r>
            <a:endParaRPr sz="2800">
              <a:latin typeface="Calibri"/>
              <a:ea typeface="Calibri"/>
              <a:cs typeface="Calibri"/>
              <a:sym typeface="Calibri"/>
            </a:endParaRPr>
          </a:p>
          <a:p>
            <a:pPr marL="342900" marR="0" lvl="0" indent="-228600" algn="l" rtl="0">
              <a:lnSpc>
                <a:spcPct val="90000"/>
              </a:lnSpc>
              <a:spcBef>
                <a:spcPts val="0"/>
              </a:spcBef>
              <a:spcAft>
                <a:spcPts val="0"/>
              </a:spcAft>
              <a:buClr>
                <a:srgbClr val="A5B592"/>
              </a:buClr>
              <a:buSzPts val="2800"/>
              <a:buFont typeface="Arial"/>
              <a:buChar char="•"/>
            </a:pPr>
            <a:r>
              <a:rPr lang="en-US" sz="2800" b="0" i="0" u="none" strike="noStrike" cap="none">
                <a:solidFill>
                  <a:srgbClr val="000000"/>
                </a:solidFill>
                <a:latin typeface="Calibri"/>
                <a:ea typeface="Calibri"/>
                <a:cs typeface="Calibri"/>
                <a:sym typeface="Calibri"/>
              </a:rPr>
              <a:t>AP </a:t>
            </a:r>
            <a:r>
              <a:rPr lang="en-US" sz="2800">
                <a:solidFill>
                  <a:srgbClr val="000000"/>
                </a:solidFill>
                <a:latin typeface="Calibri"/>
                <a:ea typeface="Calibri"/>
                <a:cs typeface="Calibri"/>
                <a:sym typeface="Calibri"/>
              </a:rPr>
              <a:t>Music Theory</a:t>
            </a:r>
            <a:endParaRPr sz="2800"/>
          </a:p>
          <a:p>
            <a:pPr marL="342900" marR="0" lvl="0" indent="-228600" algn="l" rtl="0">
              <a:lnSpc>
                <a:spcPct val="90000"/>
              </a:lnSpc>
              <a:spcBef>
                <a:spcPts val="560"/>
              </a:spcBef>
              <a:spcAft>
                <a:spcPts val="0"/>
              </a:spcAft>
              <a:buClr>
                <a:srgbClr val="A5B592"/>
              </a:buClr>
              <a:buSzPts val="2800"/>
              <a:buFont typeface="Arial"/>
              <a:buChar char="•"/>
            </a:pPr>
            <a:r>
              <a:rPr lang="en-US" sz="2800" b="0" i="0" u="none" strike="noStrike" cap="none">
                <a:solidFill>
                  <a:srgbClr val="000000"/>
                </a:solidFill>
                <a:latin typeface="Calibri"/>
                <a:ea typeface="Calibri"/>
                <a:cs typeface="Calibri"/>
                <a:sym typeface="Calibri"/>
              </a:rPr>
              <a:t>AP World History*</a:t>
            </a:r>
            <a:endParaRPr sz="2800">
              <a:latin typeface="Calibri"/>
              <a:ea typeface="Calibri"/>
              <a:cs typeface="Calibri"/>
              <a:sym typeface="Calibri"/>
            </a:endParaRPr>
          </a:p>
          <a:p>
            <a:pPr marL="342900" marR="0" lvl="0" indent="-228600" algn="l" rtl="0">
              <a:lnSpc>
                <a:spcPct val="90000"/>
              </a:lnSpc>
              <a:spcBef>
                <a:spcPts val="560"/>
              </a:spcBef>
              <a:spcAft>
                <a:spcPts val="0"/>
              </a:spcAft>
              <a:buClr>
                <a:srgbClr val="A5B592"/>
              </a:buClr>
              <a:buSzPts val="2800"/>
              <a:buFont typeface="Arial"/>
              <a:buChar char="•"/>
            </a:pPr>
            <a:r>
              <a:rPr lang="en-US" sz="2800" b="0" i="0" u="none" strike="noStrike" cap="none">
                <a:solidFill>
                  <a:srgbClr val="000000"/>
                </a:solidFill>
                <a:latin typeface="Calibri"/>
                <a:ea typeface="Calibri"/>
                <a:cs typeface="Calibri"/>
                <a:sym typeface="Calibri"/>
              </a:rPr>
              <a:t>AP Computer Science A</a:t>
            </a:r>
            <a:endParaRPr sz="2800">
              <a:latin typeface="Calibri"/>
              <a:ea typeface="Calibri"/>
              <a:cs typeface="Calibri"/>
              <a:sym typeface="Calibri"/>
            </a:endParaRPr>
          </a:p>
          <a:p>
            <a:pPr marL="342900" marR="0" lvl="0" indent="-228600" algn="l" rtl="0">
              <a:lnSpc>
                <a:spcPct val="90000"/>
              </a:lnSpc>
              <a:spcBef>
                <a:spcPts val="560"/>
              </a:spcBef>
              <a:spcAft>
                <a:spcPts val="0"/>
              </a:spcAft>
              <a:buClr>
                <a:srgbClr val="A5B592"/>
              </a:buClr>
              <a:buSzPts val="2800"/>
              <a:buFont typeface="Arial"/>
              <a:buChar char="•"/>
            </a:pPr>
            <a:r>
              <a:rPr lang="en-US" sz="2800">
                <a:latin typeface="Calibri"/>
                <a:ea typeface="Calibri"/>
                <a:cs typeface="Calibri"/>
                <a:sym typeface="Calibri"/>
              </a:rPr>
              <a:t>AP Computer Science Principles</a:t>
            </a:r>
            <a:endParaRPr sz="2800" b="0" i="0" u="none" strike="noStrike" cap="none">
              <a:solidFill>
                <a:srgbClr val="000000"/>
              </a:solidFill>
              <a:latin typeface="Calibri"/>
              <a:ea typeface="Calibri"/>
              <a:cs typeface="Calibri"/>
              <a:sym typeface="Calibri"/>
            </a:endParaRPr>
          </a:p>
          <a:p>
            <a:pPr marL="342900" marR="0" lvl="0" indent="-228600" algn="l" rtl="0">
              <a:lnSpc>
                <a:spcPct val="90000"/>
              </a:lnSpc>
              <a:spcBef>
                <a:spcPts val="560"/>
              </a:spcBef>
              <a:spcAft>
                <a:spcPts val="0"/>
              </a:spcAft>
              <a:buClr>
                <a:srgbClr val="A5B592"/>
              </a:buClr>
              <a:buSzPts val="2800"/>
              <a:buFont typeface="Calibri"/>
              <a:buChar char="•"/>
            </a:pPr>
            <a:r>
              <a:rPr lang="en-US" sz="2800">
                <a:latin typeface="Calibri"/>
                <a:ea typeface="Calibri"/>
                <a:cs typeface="Calibri"/>
                <a:sym typeface="Calibri"/>
              </a:rPr>
              <a:t>AP US History*</a:t>
            </a:r>
            <a:endParaRPr sz="2800">
              <a:latin typeface="Calibri"/>
              <a:ea typeface="Calibri"/>
              <a:cs typeface="Calibri"/>
              <a:sym typeface="Calibri"/>
            </a:endParaRPr>
          </a:p>
          <a:p>
            <a:pPr marL="342900" marR="0" lvl="0" indent="0" algn="l" rtl="0">
              <a:lnSpc>
                <a:spcPct val="90000"/>
              </a:lnSpc>
              <a:spcBef>
                <a:spcPts val="560"/>
              </a:spcBef>
              <a:spcAft>
                <a:spcPts val="0"/>
              </a:spcAft>
              <a:buNone/>
            </a:pPr>
            <a:endParaRPr sz="2800">
              <a:solidFill>
                <a:srgbClr val="000000"/>
              </a:solidFill>
              <a:latin typeface="Calibri"/>
              <a:ea typeface="Calibri"/>
              <a:cs typeface="Calibri"/>
              <a:sym typeface="Calibri"/>
            </a:endParaRPr>
          </a:p>
          <a:p>
            <a:pPr marL="342900" marR="0" lvl="0" indent="-228600" algn="l" rtl="0">
              <a:lnSpc>
                <a:spcPct val="90000"/>
              </a:lnSpc>
              <a:spcBef>
                <a:spcPts val="560"/>
              </a:spcBef>
              <a:spcAft>
                <a:spcPts val="0"/>
              </a:spcAft>
              <a:buClr>
                <a:srgbClr val="A5B592"/>
              </a:buClr>
              <a:buFont typeface="Arial"/>
              <a:buNone/>
            </a:pPr>
            <a:endParaRPr sz="2800" b="0" i="0" u="none" strike="noStrike" cap="none">
              <a:solidFill>
                <a:srgbClr val="000000"/>
              </a:solidFill>
              <a:latin typeface="Calibri"/>
              <a:ea typeface="Calibri"/>
              <a:cs typeface="Calibri"/>
              <a:sym typeface="Calibri"/>
            </a:endParaRPr>
          </a:p>
        </p:txBody>
      </p:sp>
      <p:sp>
        <p:nvSpPr>
          <p:cNvPr id="194" name="Google Shape;194;p27"/>
          <p:cNvSpPr txBox="1"/>
          <p:nvPr/>
        </p:nvSpPr>
        <p:spPr>
          <a:xfrm>
            <a:off x="437850" y="5537875"/>
            <a:ext cx="7658700" cy="926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2800">
                <a:latin typeface="Calibri"/>
                <a:ea typeface="Calibri"/>
                <a:cs typeface="Calibri"/>
                <a:sym typeface="Calibri"/>
              </a:rPr>
              <a:t>*Can count towards core subject graduation requirements. AP exam fees apply to all AP courses.</a:t>
            </a:r>
            <a:endParaRPr sz="2800">
              <a:latin typeface="Calibri"/>
              <a:ea typeface="Calibri"/>
              <a:cs typeface="Calibri"/>
              <a:sym typeface="Calibri"/>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98"/>
        <p:cNvGrpSpPr/>
        <p:nvPr/>
      </p:nvGrpSpPr>
      <p:grpSpPr>
        <a:xfrm>
          <a:off x="0" y="0"/>
          <a:ext cx="0" cy="0"/>
          <a:chOff x="0" y="0"/>
          <a:chExt cx="0" cy="0"/>
        </a:xfrm>
      </p:grpSpPr>
      <p:sp>
        <p:nvSpPr>
          <p:cNvPr id="199" name="Google Shape;199;p28"/>
          <p:cNvSpPr txBox="1">
            <a:spLocks noGrp="1"/>
          </p:cNvSpPr>
          <p:nvPr>
            <p:ph type="title"/>
          </p:nvPr>
        </p:nvSpPr>
        <p:spPr>
          <a:xfrm>
            <a:off x="457200" y="274638"/>
            <a:ext cx="7620000" cy="1143000"/>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Clr>
                <a:schemeClr val="dk2"/>
              </a:buClr>
              <a:buFont typeface="Cambria"/>
              <a:buNone/>
            </a:pPr>
            <a:r>
              <a:rPr lang="en-US" sz="4600" b="1" i="0" u="none" strike="noStrike" cap="none">
                <a:solidFill>
                  <a:schemeClr val="dk2"/>
                </a:solidFill>
                <a:latin typeface="Cambria"/>
                <a:ea typeface="Cambria"/>
                <a:cs typeface="Cambria"/>
                <a:sym typeface="Cambria"/>
              </a:rPr>
              <a:t>AP Course Policy</a:t>
            </a:r>
            <a:endParaRPr sz="4600" b="1" i="0" u="none" strike="noStrike" cap="none">
              <a:solidFill>
                <a:schemeClr val="dk2"/>
              </a:solidFill>
              <a:latin typeface="Cambria"/>
              <a:ea typeface="Cambria"/>
              <a:cs typeface="Cambria"/>
              <a:sym typeface="Cambria"/>
            </a:endParaRPr>
          </a:p>
        </p:txBody>
      </p:sp>
      <p:sp>
        <p:nvSpPr>
          <p:cNvPr id="200" name="Google Shape;200;p28"/>
          <p:cNvSpPr txBox="1">
            <a:spLocks noGrp="1"/>
          </p:cNvSpPr>
          <p:nvPr>
            <p:ph type="body" idx="1"/>
          </p:nvPr>
        </p:nvSpPr>
        <p:spPr>
          <a:xfrm>
            <a:off x="457200" y="1600200"/>
            <a:ext cx="7620000" cy="4800600"/>
          </a:xfrm>
          <a:prstGeom prst="rect">
            <a:avLst/>
          </a:prstGeom>
          <a:noFill/>
          <a:ln>
            <a:noFill/>
          </a:ln>
        </p:spPr>
        <p:txBody>
          <a:bodyPr spcFirstLastPara="1" wrap="square" lIns="91425" tIns="45700" rIns="91425" bIns="45700" anchor="t" anchorCtr="0">
            <a:noAutofit/>
          </a:bodyPr>
          <a:lstStyle/>
          <a:p>
            <a:pPr marL="342900" marR="0" lvl="0" indent="-228600" algn="l" rtl="0">
              <a:spcBef>
                <a:spcPts val="0"/>
              </a:spcBef>
              <a:spcAft>
                <a:spcPts val="0"/>
              </a:spcAft>
              <a:buClr>
                <a:schemeClr val="accent1"/>
              </a:buClr>
              <a:buSzPts val="2200"/>
              <a:buFont typeface="Arial"/>
              <a:buChar char="•"/>
            </a:pPr>
            <a:r>
              <a:rPr lang="en-US" sz="2200" b="0" i="0" u="none" strike="noStrike" cap="none">
                <a:solidFill>
                  <a:schemeClr val="dk1"/>
                </a:solidFill>
                <a:latin typeface="Calibri"/>
                <a:ea typeface="Calibri"/>
                <a:cs typeface="Calibri"/>
                <a:sym typeface="Calibri"/>
              </a:rPr>
              <a:t>Our AP courses are offered in an online format through Virtual Virginia. PSAT scores are a good indicator of potential success.</a:t>
            </a:r>
            <a:endParaRPr/>
          </a:p>
          <a:p>
            <a:pPr marL="342900" marR="0" lvl="0" indent="-228600" algn="l" rtl="0">
              <a:spcBef>
                <a:spcPts val="440"/>
              </a:spcBef>
              <a:spcAft>
                <a:spcPts val="0"/>
              </a:spcAft>
              <a:buClr>
                <a:schemeClr val="accent1"/>
              </a:buClr>
              <a:buSzPts val="2200"/>
              <a:buFont typeface="Arial"/>
              <a:buChar char="•"/>
            </a:pPr>
            <a:r>
              <a:rPr lang="en-US" sz="2200" b="1" i="1" u="none" strike="noStrike" cap="none">
                <a:solidFill>
                  <a:schemeClr val="dk1"/>
                </a:solidFill>
                <a:latin typeface="Calibri"/>
                <a:ea typeface="Calibri"/>
                <a:cs typeface="Calibri"/>
                <a:sym typeface="Calibri"/>
              </a:rPr>
              <a:t>Availability of course offerings and enrollment is determined by Virtual Virginia</a:t>
            </a:r>
            <a:r>
              <a:rPr lang="en-US"/>
              <a:t>. </a:t>
            </a:r>
            <a:r>
              <a:rPr lang="en-US" b="1" i="1"/>
              <a:t>Spring enrollment in Virtual VA will be April 1st</a:t>
            </a:r>
            <a:endParaRPr sz="2200" b="1" i="1" u="none" strike="noStrike" cap="none">
              <a:solidFill>
                <a:schemeClr val="dk1"/>
              </a:solidFill>
            </a:endParaRPr>
          </a:p>
          <a:p>
            <a:pPr marL="640080" marR="0" lvl="1" indent="-233680" algn="l" rtl="0">
              <a:spcBef>
                <a:spcPts val="400"/>
              </a:spcBef>
              <a:spcAft>
                <a:spcPts val="0"/>
              </a:spcAft>
              <a:buClr>
                <a:schemeClr val="accent2"/>
              </a:buClr>
              <a:buSzPts val="2000"/>
              <a:buFont typeface="Arial"/>
              <a:buChar char="•"/>
            </a:pPr>
            <a:r>
              <a:rPr lang="en-US" sz="2000" b="0" i="0" u="none" strike="noStrike" cap="none">
                <a:solidFill>
                  <a:schemeClr val="dk1"/>
                </a:solidFill>
                <a:latin typeface="Calibri"/>
                <a:ea typeface="Calibri"/>
                <a:cs typeface="Calibri"/>
                <a:sym typeface="Calibri"/>
              </a:rPr>
              <a:t>Schedule changes may limit availability </a:t>
            </a:r>
            <a:endParaRPr/>
          </a:p>
          <a:p>
            <a:pPr marL="342900" marR="0" lvl="0" indent="-228600" algn="l" rtl="0">
              <a:spcBef>
                <a:spcPts val="440"/>
              </a:spcBef>
              <a:spcAft>
                <a:spcPts val="0"/>
              </a:spcAft>
              <a:buClr>
                <a:schemeClr val="accent1"/>
              </a:buClr>
              <a:buSzPts val="2200"/>
              <a:buFont typeface="Arial"/>
              <a:buChar char="•"/>
            </a:pPr>
            <a:r>
              <a:rPr lang="en-US" sz="2200" b="0" i="0" u="none" strike="noStrike" cap="none">
                <a:solidFill>
                  <a:schemeClr val="dk1"/>
                </a:solidFill>
                <a:latin typeface="Calibri"/>
                <a:ea typeface="Calibri"/>
                <a:cs typeface="Calibri"/>
                <a:sym typeface="Calibri"/>
              </a:rPr>
              <a:t>Students are required to take the AP exam</a:t>
            </a:r>
            <a:endParaRPr/>
          </a:p>
          <a:p>
            <a:pPr marL="342900" marR="0" lvl="0" indent="-228600" algn="l" rtl="0">
              <a:spcBef>
                <a:spcPts val="440"/>
              </a:spcBef>
              <a:spcAft>
                <a:spcPts val="0"/>
              </a:spcAft>
              <a:buClr>
                <a:schemeClr val="accent1"/>
              </a:buClr>
              <a:buSzPts val="2200"/>
              <a:buFont typeface="Arial"/>
              <a:buChar char="•"/>
            </a:pPr>
            <a:r>
              <a:rPr lang="en-US" sz="2200" b="0" i="0" u="none" strike="noStrike" cap="none">
                <a:solidFill>
                  <a:schemeClr val="dk1"/>
                </a:solidFill>
                <a:latin typeface="Calibri"/>
                <a:ea typeface="Calibri"/>
                <a:cs typeface="Calibri"/>
                <a:sym typeface="Calibri"/>
              </a:rPr>
              <a:t>AP exam fees will apply to all AP courses ($95 per exam). If a student scores a 3 or higher on the exam, the fee will be reimbursed. All fees are due at the time of summer registrat</a:t>
            </a:r>
            <a:r>
              <a:rPr lang="en-US"/>
              <a:t>ion day.</a:t>
            </a:r>
            <a:endParaRPr/>
          </a:p>
          <a:p>
            <a:pPr marL="342900" marR="0" lvl="0" indent="-228600" algn="l" rtl="0">
              <a:spcBef>
                <a:spcPts val="440"/>
              </a:spcBef>
              <a:spcAft>
                <a:spcPts val="0"/>
              </a:spcAft>
              <a:buClr>
                <a:schemeClr val="accent1"/>
              </a:buClr>
              <a:buSzPts val="2200"/>
              <a:buFont typeface="Arial"/>
              <a:buChar char="•"/>
            </a:pPr>
            <a:r>
              <a:rPr lang="en-US" sz="2200" b="0" i="0" u="none" strike="noStrike" cap="none">
                <a:solidFill>
                  <a:schemeClr val="dk1"/>
                </a:solidFill>
                <a:latin typeface="Calibri"/>
                <a:ea typeface="Calibri"/>
                <a:cs typeface="Calibri"/>
                <a:sym typeface="Calibri"/>
              </a:rPr>
              <a:t>Course descriptions are available at http://www.virtualvirginia.org/courses</a:t>
            </a:r>
            <a:endParaRPr/>
          </a:p>
          <a:p>
            <a:pPr marL="342900" marR="0" lvl="0" indent="-88900" algn="l" rtl="0">
              <a:spcBef>
                <a:spcPts val="440"/>
              </a:spcBef>
              <a:spcAft>
                <a:spcPts val="0"/>
              </a:spcAft>
              <a:buClr>
                <a:schemeClr val="accent1"/>
              </a:buClr>
              <a:buSzPts val="2200"/>
              <a:buFont typeface="Arial"/>
              <a:buNone/>
            </a:pPr>
            <a:endParaRPr sz="2200" b="0" i="0" u="none" strike="noStrike" cap="none">
              <a:solidFill>
                <a:schemeClr val="dk1"/>
              </a:solidFill>
              <a:latin typeface="Calibri"/>
              <a:ea typeface="Calibri"/>
              <a:cs typeface="Calibri"/>
              <a:sym typeface="Calibri"/>
            </a:endParaRPr>
          </a:p>
          <a:p>
            <a:pPr marL="342900" marR="0" lvl="0" indent="-88900" algn="l" rtl="0">
              <a:spcBef>
                <a:spcPts val="440"/>
              </a:spcBef>
              <a:spcAft>
                <a:spcPts val="0"/>
              </a:spcAft>
              <a:buClr>
                <a:schemeClr val="accent1"/>
              </a:buClr>
              <a:buSzPts val="2200"/>
              <a:buFont typeface="Arial"/>
              <a:buNone/>
            </a:pPr>
            <a:endParaRPr sz="2200" b="0" i="0" u="none" strike="noStrike" cap="none">
              <a:solidFill>
                <a:schemeClr val="dk1"/>
              </a:solidFill>
              <a:latin typeface="Calibri"/>
              <a:ea typeface="Calibri"/>
              <a:cs typeface="Calibri"/>
              <a:sym typeface="Calibri"/>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05"/>
        <p:cNvGrpSpPr/>
        <p:nvPr/>
      </p:nvGrpSpPr>
      <p:grpSpPr>
        <a:xfrm>
          <a:off x="0" y="0"/>
          <a:ext cx="0" cy="0"/>
          <a:chOff x="0" y="0"/>
          <a:chExt cx="0" cy="0"/>
        </a:xfrm>
      </p:grpSpPr>
      <p:sp>
        <p:nvSpPr>
          <p:cNvPr id="206" name="Google Shape;206;p29"/>
          <p:cNvSpPr txBox="1">
            <a:spLocks noGrp="1"/>
          </p:cNvSpPr>
          <p:nvPr>
            <p:ph type="title"/>
          </p:nvPr>
        </p:nvSpPr>
        <p:spPr>
          <a:xfrm>
            <a:off x="457200" y="274638"/>
            <a:ext cx="7620000" cy="1143000"/>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Clr>
                <a:schemeClr val="dk2"/>
              </a:buClr>
              <a:buFont typeface="Cambria"/>
              <a:buNone/>
            </a:pPr>
            <a:r>
              <a:rPr lang="en-US" b="1"/>
              <a:t>Core Area</a:t>
            </a:r>
            <a:r>
              <a:rPr lang="en-US" sz="4600" b="1" i="0" u="none" strike="noStrike" cap="none">
                <a:solidFill>
                  <a:schemeClr val="dk2"/>
                </a:solidFill>
                <a:latin typeface="Cambria"/>
                <a:ea typeface="Cambria"/>
                <a:cs typeface="Cambria"/>
                <a:sym typeface="Cambria"/>
              </a:rPr>
              <a:t> Electives</a:t>
            </a:r>
            <a:endParaRPr/>
          </a:p>
        </p:txBody>
      </p:sp>
      <p:sp>
        <p:nvSpPr>
          <p:cNvPr id="207" name="Google Shape;207;p29"/>
          <p:cNvSpPr txBox="1">
            <a:spLocks noGrp="1"/>
          </p:cNvSpPr>
          <p:nvPr>
            <p:ph type="body" idx="1"/>
          </p:nvPr>
        </p:nvSpPr>
        <p:spPr>
          <a:xfrm>
            <a:off x="457200" y="1600200"/>
            <a:ext cx="3444600" cy="3001500"/>
          </a:xfrm>
          <a:prstGeom prst="rect">
            <a:avLst/>
          </a:prstGeom>
          <a:noFill/>
          <a:ln>
            <a:noFill/>
          </a:ln>
        </p:spPr>
        <p:txBody>
          <a:bodyPr spcFirstLastPara="1" wrap="square" lIns="91425" tIns="45700" rIns="91425" bIns="45700" anchor="t" anchorCtr="0">
            <a:noAutofit/>
          </a:bodyPr>
          <a:lstStyle/>
          <a:p>
            <a:pPr marL="342900" marR="0" lvl="0" indent="-228600" algn="l" rtl="0">
              <a:lnSpc>
                <a:spcPct val="90000"/>
              </a:lnSpc>
              <a:spcBef>
                <a:spcPts val="0"/>
              </a:spcBef>
              <a:spcAft>
                <a:spcPts val="0"/>
              </a:spcAft>
              <a:buClr>
                <a:schemeClr val="accent1"/>
              </a:buClr>
              <a:buSzPts val="3600"/>
              <a:buFont typeface="Arial"/>
              <a:buChar char="•"/>
            </a:pPr>
            <a:r>
              <a:rPr lang="en-US" sz="2800" b="0" i="0" u="none" strike="noStrike" cap="none">
                <a:solidFill>
                  <a:schemeClr val="dk1"/>
                </a:solidFill>
                <a:latin typeface="Calibri"/>
                <a:ea typeface="Calibri"/>
                <a:cs typeface="Calibri"/>
                <a:sym typeface="Calibri"/>
              </a:rPr>
              <a:t>English</a:t>
            </a:r>
            <a:r>
              <a:rPr lang="en-US" sz="3600" b="0" i="0" u="none" strike="noStrike" cap="none">
                <a:solidFill>
                  <a:schemeClr val="dk1"/>
                </a:solidFill>
                <a:latin typeface="Calibri"/>
                <a:ea typeface="Calibri"/>
                <a:cs typeface="Calibri"/>
                <a:sym typeface="Calibri"/>
              </a:rPr>
              <a:t> </a:t>
            </a:r>
            <a:endParaRPr sz="2800" b="0" i="0" u="none" strike="noStrike" cap="none">
              <a:solidFill>
                <a:schemeClr val="dk1"/>
              </a:solidFill>
              <a:latin typeface="Calibri"/>
              <a:ea typeface="Calibri"/>
              <a:cs typeface="Calibri"/>
              <a:sym typeface="Calibri"/>
            </a:endParaRPr>
          </a:p>
          <a:p>
            <a:pPr marL="640080" marR="0" lvl="1" indent="-233680" algn="l" rtl="0">
              <a:lnSpc>
                <a:spcPct val="90000"/>
              </a:lnSpc>
              <a:spcBef>
                <a:spcPts val="560"/>
              </a:spcBef>
              <a:spcAft>
                <a:spcPts val="0"/>
              </a:spcAft>
              <a:buClr>
                <a:schemeClr val="accent2"/>
              </a:buClr>
              <a:buSzPts val="2800"/>
              <a:buFont typeface="Arial"/>
              <a:buChar char="•"/>
            </a:pPr>
            <a:r>
              <a:rPr lang="en-US" sz="2800" b="0" i="0" u="none" strike="noStrike" cap="none">
                <a:solidFill>
                  <a:schemeClr val="dk1"/>
                </a:solidFill>
                <a:latin typeface="Calibri"/>
                <a:ea typeface="Calibri"/>
                <a:cs typeface="Calibri"/>
                <a:sym typeface="Calibri"/>
              </a:rPr>
              <a:t>Creative Writing</a:t>
            </a:r>
            <a:endParaRPr/>
          </a:p>
          <a:p>
            <a:pPr marL="640080" marR="0" lvl="1" indent="-233680" algn="l" rtl="0">
              <a:lnSpc>
                <a:spcPct val="90000"/>
              </a:lnSpc>
              <a:spcBef>
                <a:spcPts val="560"/>
              </a:spcBef>
              <a:spcAft>
                <a:spcPts val="0"/>
              </a:spcAft>
              <a:buClr>
                <a:schemeClr val="accent2"/>
              </a:buClr>
              <a:buSzPts val="2800"/>
              <a:buFont typeface="Arial"/>
              <a:buChar char="•"/>
            </a:pPr>
            <a:r>
              <a:rPr lang="en-US" sz="2800" b="0" i="0" u="none" strike="noStrike" cap="none">
                <a:solidFill>
                  <a:schemeClr val="dk1"/>
                </a:solidFill>
                <a:latin typeface="Calibri"/>
                <a:ea typeface="Calibri"/>
                <a:cs typeface="Calibri"/>
                <a:sym typeface="Calibri"/>
              </a:rPr>
              <a:t>Yearbook I</a:t>
            </a:r>
            <a:r>
              <a:rPr lang="en-US" sz="2800"/>
              <a:t>-</a:t>
            </a:r>
            <a:r>
              <a:rPr lang="en-US" sz="2800" b="0" i="0" u="none" strike="noStrike" cap="none">
                <a:solidFill>
                  <a:schemeClr val="dk1"/>
                </a:solidFill>
                <a:latin typeface="Calibri"/>
                <a:ea typeface="Calibri"/>
                <a:cs typeface="Calibri"/>
                <a:sym typeface="Calibri"/>
              </a:rPr>
              <a:t>VI</a:t>
            </a:r>
            <a:endParaRPr sz="2800" b="0" i="0" u="none" strike="noStrike" cap="none">
              <a:solidFill>
                <a:schemeClr val="dk1"/>
              </a:solidFill>
              <a:latin typeface="Calibri"/>
              <a:ea typeface="Calibri"/>
              <a:cs typeface="Calibri"/>
              <a:sym typeface="Calibri"/>
            </a:endParaRPr>
          </a:p>
          <a:p>
            <a:pPr marL="342900" marR="0" lvl="0" indent="-228600" algn="l" rtl="0">
              <a:lnSpc>
                <a:spcPct val="90000"/>
              </a:lnSpc>
              <a:spcBef>
                <a:spcPts val="560"/>
              </a:spcBef>
              <a:spcAft>
                <a:spcPts val="0"/>
              </a:spcAft>
              <a:buClr>
                <a:schemeClr val="accent1"/>
              </a:buClr>
              <a:buSzPts val="2800"/>
              <a:buFont typeface="Arial"/>
              <a:buChar char="•"/>
            </a:pPr>
            <a:r>
              <a:rPr lang="en-US" sz="2800" b="0" i="0" u="none" strike="noStrike" cap="none">
                <a:solidFill>
                  <a:schemeClr val="dk1"/>
                </a:solidFill>
                <a:latin typeface="Calibri"/>
                <a:ea typeface="Calibri"/>
                <a:cs typeface="Calibri"/>
                <a:sym typeface="Calibri"/>
              </a:rPr>
              <a:t>PE</a:t>
            </a:r>
            <a:endParaRPr/>
          </a:p>
          <a:p>
            <a:pPr marL="640080" marR="0" lvl="1" indent="-233680" algn="l" rtl="0">
              <a:lnSpc>
                <a:spcPct val="90000"/>
              </a:lnSpc>
              <a:spcBef>
                <a:spcPts val="560"/>
              </a:spcBef>
              <a:spcAft>
                <a:spcPts val="0"/>
              </a:spcAft>
              <a:buClr>
                <a:schemeClr val="accent2"/>
              </a:buClr>
              <a:buSzPts val="2800"/>
              <a:buFont typeface="Arial"/>
              <a:buChar char="•"/>
            </a:pPr>
            <a:r>
              <a:rPr lang="en-US" sz="2800" b="0" i="0" u="none" strike="noStrike" cap="none">
                <a:solidFill>
                  <a:schemeClr val="dk1"/>
                </a:solidFill>
                <a:latin typeface="Calibri"/>
                <a:ea typeface="Calibri"/>
                <a:cs typeface="Calibri"/>
                <a:sym typeface="Calibri"/>
              </a:rPr>
              <a:t>Sport Training I</a:t>
            </a:r>
            <a:r>
              <a:rPr lang="en-US" sz="2800"/>
              <a:t>-</a:t>
            </a:r>
            <a:r>
              <a:rPr lang="en-US" sz="2800" b="0" i="0" u="none" strike="noStrike" cap="none">
                <a:solidFill>
                  <a:schemeClr val="dk1"/>
                </a:solidFill>
                <a:latin typeface="Calibri"/>
                <a:ea typeface="Calibri"/>
                <a:cs typeface="Calibri"/>
                <a:sym typeface="Calibri"/>
              </a:rPr>
              <a:t>III</a:t>
            </a:r>
            <a:endParaRPr/>
          </a:p>
          <a:p>
            <a:pPr marL="640080" marR="0" lvl="1" indent="-233680" algn="l" rtl="0">
              <a:lnSpc>
                <a:spcPct val="90000"/>
              </a:lnSpc>
              <a:spcBef>
                <a:spcPts val="560"/>
              </a:spcBef>
              <a:spcAft>
                <a:spcPts val="0"/>
              </a:spcAft>
              <a:buClr>
                <a:schemeClr val="accent2"/>
              </a:buClr>
              <a:buSzPts val="2800"/>
              <a:buFont typeface="Arial"/>
              <a:buChar char="•"/>
            </a:pPr>
            <a:r>
              <a:rPr lang="en-US" sz="2800" b="0" i="0" u="none" strike="noStrike" cap="none">
                <a:solidFill>
                  <a:schemeClr val="dk1"/>
                </a:solidFill>
                <a:latin typeface="Calibri"/>
                <a:ea typeface="Calibri"/>
                <a:cs typeface="Calibri"/>
                <a:sym typeface="Calibri"/>
              </a:rPr>
              <a:t>Advanced PE I</a:t>
            </a:r>
            <a:endParaRPr/>
          </a:p>
          <a:p>
            <a:pPr marL="640080" marR="0" lvl="1" indent="-106680" algn="l" rtl="0">
              <a:lnSpc>
                <a:spcPct val="90000"/>
              </a:lnSpc>
              <a:spcBef>
                <a:spcPts val="400"/>
              </a:spcBef>
              <a:spcAft>
                <a:spcPts val="0"/>
              </a:spcAft>
              <a:buClr>
                <a:schemeClr val="accent2"/>
              </a:buClr>
              <a:buSzPts val="2000"/>
              <a:buFont typeface="Arial"/>
              <a:buNone/>
            </a:pPr>
            <a:endParaRPr sz="2000" b="1" i="0" u="sng" strike="noStrike" cap="none">
              <a:solidFill>
                <a:schemeClr val="dk1"/>
              </a:solidFill>
              <a:latin typeface="Calibri"/>
              <a:ea typeface="Calibri"/>
              <a:cs typeface="Calibri"/>
              <a:sym typeface="Calibri"/>
            </a:endParaRPr>
          </a:p>
        </p:txBody>
      </p:sp>
      <p:sp>
        <p:nvSpPr>
          <p:cNvPr id="208" name="Google Shape;208;p29"/>
          <p:cNvSpPr txBox="1">
            <a:spLocks noGrp="1"/>
          </p:cNvSpPr>
          <p:nvPr>
            <p:ph type="body" idx="1"/>
          </p:nvPr>
        </p:nvSpPr>
        <p:spPr>
          <a:xfrm>
            <a:off x="4338225" y="1600200"/>
            <a:ext cx="3817500" cy="3273600"/>
          </a:xfrm>
          <a:prstGeom prst="rect">
            <a:avLst/>
          </a:prstGeom>
          <a:noFill/>
          <a:ln>
            <a:noFill/>
          </a:ln>
        </p:spPr>
        <p:txBody>
          <a:bodyPr spcFirstLastPara="1" wrap="square" lIns="91425" tIns="45700" rIns="91425" bIns="45700" anchor="t" anchorCtr="0">
            <a:noAutofit/>
          </a:bodyPr>
          <a:lstStyle/>
          <a:p>
            <a:pPr marL="342900" marR="0" lvl="0" indent="-228600" algn="l" rtl="0">
              <a:lnSpc>
                <a:spcPct val="90000"/>
              </a:lnSpc>
              <a:spcBef>
                <a:spcPts val="0"/>
              </a:spcBef>
              <a:spcAft>
                <a:spcPts val="0"/>
              </a:spcAft>
              <a:buClr>
                <a:schemeClr val="accent1"/>
              </a:buClr>
              <a:buSzPts val="2800"/>
              <a:buFont typeface="Arial"/>
              <a:buChar char="•"/>
            </a:pPr>
            <a:r>
              <a:rPr lang="en-US" sz="2800"/>
              <a:t>Social Studies</a:t>
            </a:r>
            <a:endParaRPr/>
          </a:p>
          <a:p>
            <a:pPr marL="640080" marR="0" lvl="1" indent="-233680" algn="l" rtl="0">
              <a:lnSpc>
                <a:spcPct val="90000"/>
              </a:lnSpc>
              <a:spcBef>
                <a:spcPts val="560"/>
              </a:spcBef>
              <a:spcAft>
                <a:spcPts val="0"/>
              </a:spcAft>
              <a:buClr>
                <a:schemeClr val="accent2"/>
              </a:buClr>
              <a:buSzPts val="2800"/>
              <a:buFont typeface="Arial"/>
              <a:buChar char="•"/>
            </a:pPr>
            <a:r>
              <a:rPr lang="en-US" sz="2800" b="0" i="0" u="none" strike="noStrike" cap="none">
                <a:solidFill>
                  <a:schemeClr val="dk1"/>
                </a:solidFill>
                <a:latin typeface="Calibri"/>
                <a:ea typeface="Calibri"/>
                <a:cs typeface="Calibri"/>
                <a:sym typeface="Calibri"/>
              </a:rPr>
              <a:t>Sociology</a:t>
            </a:r>
            <a:endParaRPr/>
          </a:p>
          <a:p>
            <a:pPr marL="640080" marR="0" lvl="1" indent="-233680" algn="l" rtl="0">
              <a:lnSpc>
                <a:spcPct val="90000"/>
              </a:lnSpc>
              <a:spcBef>
                <a:spcPts val="560"/>
              </a:spcBef>
              <a:spcAft>
                <a:spcPts val="0"/>
              </a:spcAft>
              <a:buClr>
                <a:schemeClr val="accent2"/>
              </a:buClr>
              <a:buSzPts val="2800"/>
              <a:buFont typeface="Arial"/>
              <a:buChar char="•"/>
            </a:pPr>
            <a:r>
              <a:rPr lang="en-US" sz="2800" b="0" i="0" u="none" strike="noStrike" cap="none">
                <a:solidFill>
                  <a:schemeClr val="dk1"/>
                </a:solidFill>
                <a:latin typeface="Calibri"/>
                <a:ea typeface="Calibri"/>
                <a:cs typeface="Calibri"/>
                <a:sym typeface="Calibri"/>
              </a:rPr>
              <a:t>Psychology</a:t>
            </a:r>
            <a:endParaRPr/>
          </a:p>
          <a:p>
            <a:pPr marL="640080" marR="0" lvl="1" indent="-233680" algn="l" rtl="0">
              <a:lnSpc>
                <a:spcPct val="90000"/>
              </a:lnSpc>
              <a:spcBef>
                <a:spcPts val="560"/>
              </a:spcBef>
              <a:spcAft>
                <a:spcPts val="0"/>
              </a:spcAft>
              <a:buClr>
                <a:schemeClr val="accent2"/>
              </a:buClr>
              <a:buSzPts val="2800"/>
              <a:buFont typeface="Arial"/>
              <a:buChar char="•"/>
            </a:pPr>
            <a:r>
              <a:rPr lang="en-US" sz="2800" b="0" i="0" u="none" strike="noStrike" cap="none">
                <a:solidFill>
                  <a:schemeClr val="dk1"/>
                </a:solidFill>
                <a:latin typeface="Calibri"/>
                <a:ea typeface="Calibri"/>
                <a:cs typeface="Calibri"/>
                <a:sym typeface="Calibri"/>
              </a:rPr>
              <a:t>20</a:t>
            </a:r>
            <a:r>
              <a:rPr lang="en-US" sz="2800" b="0" i="0" u="none" strike="noStrike" cap="none" baseline="30000">
                <a:solidFill>
                  <a:schemeClr val="dk1"/>
                </a:solidFill>
                <a:latin typeface="Calibri"/>
                <a:ea typeface="Calibri"/>
                <a:cs typeface="Calibri"/>
                <a:sym typeface="Calibri"/>
              </a:rPr>
              <a:t>th</a:t>
            </a:r>
            <a:r>
              <a:rPr lang="en-US" sz="2800" b="0" i="0" u="none" strike="noStrike" cap="none">
                <a:solidFill>
                  <a:schemeClr val="dk1"/>
                </a:solidFill>
                <a:latin typeface="Calibri"/>
                <a:ea typeface="Calibri"/>
                <a:cs typeface="Calibri"/>
                <a:sym typeface="Calibri"/>
              </a:rPr>
              <a:t> Century History</a:t>
            </a:r>
            <a:endParaRPr sz="2800" b="0" i="0" u="none" strike="noStrike" cap="none">
              <a:solidFill>
                <a:schemeClr val="dk1"/>
              </a:solidFill>
              <a:latin typeface="Calibri"/>
              <a:ea typeface="Calibri"/>
              <a:cs typeface="Calibri"/>
              <a:sym typeface="Calibri"/>
            </a:endParaRPr>
          </a:p>
          <a:p>
            <a:pPr marL="640080" marR="0" lvl="1" indent="-233680" algn="l" rtl="0">
              <a:lnSpc>
                <a:spcPct val="90000"/>
              </a:lnSpc>
              <a:spcBef>
                <a:spcPts val="560"/>
              </a:spcBef>
              <a:spcAft>
                <a:spcPts val="0"/>
              </a:spcAft>
              <a:buClr>
                <a:schemeClr val="accent2"/>
              </a:buClr>
              <a:buSzPts val="2800"/>
              <a:buFont typeface="Arial"/>
              <a:buChar char="•"/>
            </a:pPr>
            <a:r>
              <a:rPr lang="en-US" sz="2800"/>
              <a:t>African American Histor</a:t>
            </a:r>
            <a:r>
              <a:rPr lang="en-US" sz="2800" b="0" i="0" u="none" strike="noStrike" cap="none">
                <a:solidFill>
                  <a:schemeClr val="dk1"/>
                </a:solidFill>
                <a:latin typeface="Calibri"/>
                <a:ea typeface="Calibri"/>
                <a:cs typeface="Calibri"/>
                <a:sym typeface="Calibri"/>
              </a:rPr>
              <a:t>y</a:t>
            </a:r>
            <a:endParaRPr/>
          </a:p>
          <a:p>
            <a:pPr marL="342900" marR="0" lvl="0" indent="-228600" algn="l" rtl="0">
              <a:lnSpc>
                <a:spcPct val="90000"/>
              </a:lnSpc>
              <a:spcBef>
                <a:spcPts val="560"/>
              </a:spcBef>
              <a:spcAft>
                <a:spcPts val="0"/>
              </a:spcAft>
              <a:buClr>
                <a:schemeClr val="accent1"/>
              </a:buClr>
              <a:buSzPts val="2800"/>
              <a:buFont typeface="Arial"/>
              <a:buChar char="•"/>
            </a:pPr>
            <a:r>
              <a:rPr lang="en-US" sz="2800" b="0" i="0" u="none" strike="noStrike" cap="none">
                <a:solidFill>
                  <a:schemeClr val="dk1"/>
                </a:solidFill>
                <a:latin typeface="Calibri"/>
                <a:ea typeface="Calibri"/>
                <a:cs typeface="Calibri"/>
                <a:sym typeface="Calibri"/>
              </a:rPr>
              <a:t>Science</a:t>
            </a:r>
            <a:endParaRPr/>
          </a:p>
          <a:p>
            <a:pPr marL="640080" marR="0" lvl="1" indent="-233680" algn="l" rtl="0">
              <a:lnSpc>
                <a:spcPct val="90000"/>
              </a:lnSpc>
              <a:spcBef>
                <a:spcPts val="560"/>
              </a:spcBef>
              <a:spcAft>
                <a:spcPts val="0"/>
              </a:spcAft>
              <a:buClr>
                <a:schemeClr val="accent2"/>
              </a:buClr>
              <a:buSzPts val="2800"/>
              <a:buFont typeface="Arial"/>
              <a:buChar char="•"/>
            </a:pPr>
            <a:r>
              <a:rPr lang="en-US" sz="2800" b="0" i="0" u="none" strike="noStrike" cap="none">
                <a:solidFill>
                  <a:schemeClr val="dk1"/>
                </a:solidFill>
                <a:latin typeface="Calibri"/>
                <a:ea typeface="Calibri"/>
                <a:cs typeface="Calibri"/>
                <a:sym typeface="Calibri"/>
              </a:rPr>
              <a:t>Forensic Science</a:t>
            </a:r>
            <a:endParaRPr/>
          </a:p>
          <a:p>
            <a:pPr marL="342900" marR="0" lvl="0" indent="-88900" algn="l" rtl="0">
              <a:spcBef>
                <a:spcPts val="440"/>
              </a:spcBef>
              <a:spcAft>
                <a:spcPts val="0"/>
              </a:spcAft>
              <a:buClr>
                <a:schemeClr val="accent1"/>
              </a:buClr>
              <a:buSzPts val="2200"/>
              <a:buFont typeface="Arial"/>
              <a:buNone/>
            </a:pPr>
            <a:endParaRPr sz="2200" b="0" i="0" u="none" strike="noStrike" cap="none">
              <a:solidFill>
                <a:schemeClr val="dk1"/>
              </a:solidFill>
              <a:latin typeface="Calibri"/>
              <a:ea typeface="Calibri"/>
              <a:cs typeface="Calibri"/>
              <a:sym typeface="Calibri"/>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13"/>
        <p:cNvGrpSpPr/>
        <p:nvPr/>
      </p:nvGrpSpPr>
      <p:grpSpPr>
        <a:xfrm>
          <a:off x="0" y="0"/>
          <a:ext cx="0" cy="0"/>
          <a:chOff x="0" y="0"/>
          <a:chExt cx="0" cy="0"/>
        </a:xfrm>
      </p:grpSpPr>
      <p:sp>
        <p:nvSpPr>
          <p:cNvPr id="214" name="Google Shape;214;p30"/>
          <p:cNvSpPr txBox="1">
            <a:spLocks noGrp="1"/>
          </p:cNvSpPr>
          <p:nvPr>
            <p:ph type="title"/>
          </p:nvPr>
        </p:nvSpPr>
        <p:spPr>
          <a:xfrm>
            <a:off x="457200" y="274638"/>
            <a:ext cx="7620000" cy="1143000"/>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Clr>
                <a:schemeClr val="dk2"/>
              </a:buClr>
              <a:buFont typeface="Cambria"/>
              <a:buNone/>
            </a:pPr>
            <a:r>
              <a:rPr lang="en-US" sz="4600" b="1" i="0" u="none" strike="noStrike" cap="none">
                <a:solidFill>
                  <a:schemeClr val="dk2"/>
                </a:solidFill>
                <a:latin typeface="Cambria"/>
                <a:ea typeface="Cambria"/>
                <a:cs typeface="Cambria"/>
                <a:sym typeface="Cambria"/>
              </a:rPr>
              <a:t>Business &amp; Information Technology</a:t>
            </a:r>
            <a:endParaRPr/>
          </a:p>
        </p:txBody>
      </p:sp>
      <p:sp>
        <p:nvSpPr>
          <p:cNvPr id="215" name="Google Shape;215;p30"/>
          <p:cNvSpPr txBox="1">
            <a:spLocks noGrp="1"/>
          </p:cNvSpPr>
          <p:nvPr>
            <p:ph type="body" idx="1"/>
          </p:nvPr>
        </p:nvSpPr>
        <p:spPr>
          <a:xfrm>
            <a:off x="457200" y="1600200"/>
            <a:ext cx="3962400" cy="4800600"/>
          </a:xfrm>
          <a:prstGeom prst="rect">
            <a:avLst/>
          </a:prstGeom>
          <a:noFill/>
          <a:ln>
            <a:noFill/>
          </a:ln>
        </p:spPr>
        <p:txBody>
          <a:bodyPr spcFirstLastPara="1" wrap="square" lIns="91425" tIns="45700" rIns="91425" bIns="45700" anchor="t" anchorCtr="0">
            <a:noAutofit/>
          </a:bodyPr>
          <a:lstStyle/>
          <a:p>
            <a:pPr marL="342900" marR="0" lvl="0" indent="-228600" algn="l" rtl="0">
              <a:spcBef>
                <a:spcPts val="0"/>
              </a:spcBef>
              <a:spcAft>
                <a:spcPts val="0"/>
              </a:spcAft>
              <a:buClr>
                <a:schemeClr val="accent1"/>
              </a:buClr>
              <a:buSzPts val="2800"/>
              <a:buFont typeface="Arial"/>
              <a:buChar char="•"/>
            </a:pPr>
            <a:r>
              <a:rPr lang="en-US" sz="2800" b="0" i="0" u="none" strike="noStrike" cap="none">
                <a:solidFill>
                  <a:schemeClr val="dk1"/>
                </a:solidFill>
                <a:latin typeface="Calibri"/>
                <a:ea typeface="Calibri"/>
                <a:cs typeface="Calibri"/>
                <a:sym typeface="Calibri"/>
              </a:rPr>
              <a:t>Principles of Business &amp; Marketing</a:t>
            </a:r>
            <a:endParaRPr/>
          </a:p>
          <a:p>
            <a:pPr marL="342900" marR="0" lvl="0" indent="-228600" algn="l" rtl="0">
              <a:spcBef>
                <a:spcPts val="560"/>
              </a:spcBef>
              <a:spcAft>
                <a:spcPts val="0"/>
              </a:spcAft>
              <a:buClr>
                <a:schemeClr val="accent1"/>
              </a:buClr>
              <a:buSzPts val="2800"/>
              <a:buFont typeface="Arial"/>
              <a:buChar char="•"/>
            </a:pPr>
            <a:r>
              <a:rPr lang="en-US" sz="2800" b="0" i="0" u="none" strike="noStrike" cap="none">
                <a:solidFill>
                  <a:schemeClr val="dk1"/>
                </a:solidFill>
                <a:latin typeface="Calibri"/>
                <a:ea typeface="Calibri"/>
                <a:cs typeface="Calibri"/>
                <a:sym typeface="Calibri"/>
              </a:rPr>
              <a:t>Business Management</a:t>
            </a:r>
            <a:endParaRPr/>
          </a:p>
          <a:p>
            <a:pPr marL="342900" marR="0" lvl="0" indent="-228600" algn="l" rtl="0">
              <a:spcBef>
                <a:spcPts val="560"/>
              </a:spcBef>
              <a:spcAft>
                <a:spcPts val="0"/>
              </a:spcAft>
              <a:buClr>
                <a:schemeClr val="accent1"/>
              </a:buClr>
              <a:buSzPts val="2800"/>
              <a:buFont typeface="Arial"/>
              <a:buChar char="•"/>
            </a:pPr>
            <a:r>
              <a:rPr lang="en-US" sz="2800" b="0" i="0" u="none" strike="noStrike" cap="none">
                <a:solidFill>
                  <a:schemeClr val="dk1"/>
                </a:solidFill>
                <a:latin typeface="Calibri"/>
                <a:ea typeface="Calibri"/>
                <a:cs typeface="Calibri"/>
                <a:sym typeface="Calibri"/>
              </a:rPr>
              <a:t>Computer Information Systems</a:t>
            </a:r>
            <a:endParaRPr/>
          </a:p>
          <a:p>
            <a:pPr marL="342900" marR="0" lvl="0" indent="-228600" algn="l" rtl="0">
              <a:spcBef>
                <a:spcPts val="560"/>
              </a:spcBef>
              <a:spcAft>
                <a:spcPts val="0"/>
              </a:spcAft>
              <a:buClr>
                <a:schemeClr val="accent1"/>
              </a:buClr>
              <a:buSzPts val="2800"/>
              <a:buFont typeface="Arial"/>
              <a:buChar char="•"/>
            </a:pPr>
            <a:r>
              <a:rPr lang="en-US" sz="2800" b="0" i="0" u="none" strike="noStrike" cap="none">
                <a:solidFill>
                  <a:schemeClr val="dk1"/>
                </a:solidFill>
                <a:latin typeface="Calibri"/>
                <a:ea typeface="Calibri"/>
                <a:cs typeface="Calibri"/>
                <a:sym typeface="Calibri"/>
              </a:rPr>
              <a:t>Adv</a:t>
            </a:r>
            <a:r>
              <a:rPr lang="en-US" sz="2800"/>
              <a:t>anced</a:t>
            </a:r>
            <a:r>
              <a:rPr lang="en-US" sz="2800" b="0" i="0" u="none" strike="noStrike" cap="none">
                <a:solidFill>
                  <a:schemeClr val="dk1"/>
                </a:solidFill>
                <a:latin typeface="Calibri"/>
                <a:ea typeface="Calibri"/>
                <a:cs typeface="Calibri"/>
                <a:sym typeface="Calibri"/>
              </a:rPr>
              <a:t> Computer Information Systems</a:t>
            </a:r>
            <a:endParaRPr/>
          </a:p>
          <a:p>
            <a:pPr marL="342900" marR="0" lvl="0" indent="-228600" algn="l" rtl="0">
              <a:spcBef>
                <a:spcPts val="560"/>
              </a:spcBef>
              <a:spcAft>
                <a:spcPts val="0"/>
              </a:spcAft>
              <a:buClr>
                <a:schemeClr val="accent1"/>
              </a:buClr>
              <a:buSzPts val="2800"/>
              <a:buFont typeface="Arial"/>
              <a:buChar char="•"/>
            </a:pPr>
            <a:r>
              <a:rPr lang="en-US" sz="2800" b="0" i="0" u="none" strike="noStrike" cap="none">
                <a:solidFill>
                  <a:schemeClr val="dk1"/>
                </a:solidFill>
                <a:latin typeface="Calibri"/>
                <a:ea typeface="Calibri"/>
                <a:cs typeface="Calibri"/>
                <a:sym typeface="Calibri"/>
              </a:rPr>
              <a:t>Office Administration</a:t>
            </a:r>
            <a:endParaRPr/>
          </a:p>
          <a:p>
            <a:pPr marL="342900" marR="0" lvl="0" indent="-228600" algn="l" rtl="0">
              <a:spcBef>
                <a:spcPts val="560"/>
              </a:spcBef>
              <a:spcAft>
                <a:spcPts val="0"/>
              </a:spcAft>
              <a:buClr>
                <a:schemeClr val="accent1"/>
              </a:buClr>
              <a:buSzPts val="2800"/>
              <a:buFont typeface="Arial"/>
              <a:buChar char="•"/>
            </a:pPr>
            <a:r>
              <a:rPr lang="en-US" sz="2800" b="0" i="0" u="none" strike="noStrike" cap="none">
                <a:solidFill>
                  <a:schemeClr val="dk1"/>
                </a:solidFill>
                <a:latin typeface="Calibri"/>
                <a:ea typeface="Calibri"/>
                <a:cs typeface="Calibri"/>
                <a:sym typeface="Calibri"/>
              </a:rPr>
              <a:t>Information Technology Fundamentals </a:t>
            </a:r>
            <a:endParaRPr sz="2800" b="0" i="0" u="none" strike="noStrike" cap="none">
              <a:solidFill>
                <a:schemeClr val="dk1"/>
              </a:solidFill>
              <a:latin typeface="Calibri"/>
              <a:ea typeface="Calibri"/>
              <a:cs typeface="Calibri"/>
              <a:sym typeface="Calibri"/>
            </a:endParaRPr>
          </a:p>
          <a:p>
            <a:pPr marL="342900" marR="0" lvl="0" indent="-88900" algn="l" rtl="0">
              <a:spcBef>
                <a:spcPts val="440"/>
              </a:spcBef>
              <a:spcAft>
                <a:spcPts val="0"/>
              </a:spcAft>
              <a:buClr>
                <a:schemeClr val="accent1"/>
              </a:buClr>
              <a:buSzPts val="2200"/>
              <a:buFont typeface="Arial"/>
              <a:buNone/>
            </a:pPr>
            <a:endParaRPr sz="2200" b="0" i="0" u="none" strike="noStrike" cap="none">
              <a:solidFill>
                <a:schemeClr val="dk1"/>
              </a:solidFill>
              <a:latin typeface="Calibri"/>
              <a:ea typeface="Calibri"/>
              <a:cs typeface="Calibri"/>
              <a:sym typeface="Calibri"/>
            </a:endParaRPr>
          </a:p>
        </p:txBody>
      </p:sp>
      <p:sp>
        <p:nvSpPr>
          <p:cNvPr id="216" name="Google Shape;216;p30"/>
          <p:cNvSpPr txBox="1">
            <a:spLocks noGrp="1"/>
          </p:cNvSpPr>
          <p:nvPr>
            <p:ph type="body" idx="1"/>
          </p:nvPr>
        </p:nvSpPr>
        <p:spPr>
          <a:xfrm>
            <a:off x="4419600" y="1571357"/>
            <a:ext cx="4008437" cy="4267200"/>
          </a:xfrm>
          <a:prstGeom prst="rect">
            <a:avLst/>
          </a:prstGeom>
          <a:noFill/>
          <a:ln>
            <a:noFill/>
          </a:ln>
        </p:spPr>
        <p:txBody>
          <a:bodyPr spcFirstLastPara="1" wrap="square" lIns="91425" tIns="45700" rIns="91425" bIns="45700" anchor="t" anchorCtr="0">
            <a:noAutofit/>
          </a:bodyPr>
          <a:lstStyle/>
          <a:p>
            <a:pPr marL="342900" marR="0" lvl="0" indent="-228600" algn="l" rtl="0">
              <a:spcBef>
                <a:spcPts val="0"/>
              </a:spcBef>
              <a:spcAft>
                <a:spcPts val="0"/>
              </a:spcAft>
              <a:buClr>
                <a:schemeClr val="accent1"/>
              </a:buClr>
              <a:buSzPts val="2800"/>
              <a:buFont typeface="Arial"/>
              <a:buChar char="•"/>
            </a:pPr>
            <a:r>
              <a:rPr lang="en-US" sz="2800" b="0" i="0" u="none" strike="noStrike" cap="none">
                <a:solidFill>
                  <a:schemeClr val="dk1"/>
                </a:solidFill>
                <a:latin typeface="Calibri"/>
                <a:ea typeface="Calibri"/>
                <a:cs typeface="Calibri"/>
                <a:sym typeface="Calibri"/>
              </a:rPr>
              <a:t>Des</a:t>
            </a:r>
            <a:r>
              <a:rPr lang="en-US" sz="2800"/>
              <a:t>ign, </a:t>
            </a:r>
            <a:r>
              <a:rPr lang="en-US" sz="2800" b="0" i="0" u="none" strike="noStrike" cap="none">
                <a:solidFill>
                  <a:schemeClr val="dk1"/>
                </a:solidFill>
                <a:latin typeface="Calibri"/>
                <a:ea typeface="Calibri"/>
                <a:cs typeface="Calibri"/>
                <a:sym typeface="Calibri"/>
              </a:rPr>
              <a:t>Multimedia &amp; Web Technologies</a:t>
            </a:r>
            <a:endParaRPr/>
          </a:p>
          <a:p>
            <a:pPr marL="342900" marR="0" lvl="0" indent="-228600" algn="l" rtl="0">
              <a:spcBef>
                <a:spcPts val="560"/>
              </a:spcBef>
              <a:spcAft>
                <a:spcPts val="0"/>
              </a:spcAft>
              <a:buClr>
                <a:schemeClr val="accent1"/>
              </a:buClr>
              <a:buSzPts val="2800"/>
              <a:buFont typeface="Arial"/>
              <a:buChar char="•"/>
            </a:pPr>
            <a:r>
              <a:rPr lang="en-US" sz="2800" b="0" i="0" u="none" strike="noStrike" cap="none">
                <a:solidFill>
                  <a:schemeClr val="dk1"/>
                </a:solidFill>
                <a:latin typeface="Calibri"/>
                <a:ea typeface="Calibri"/>
                <a:cs typeface="Calibri"/>
                <a:sym typeface="Calibri"/>
              </a:rPr>
              <a:t>Accounting</a:t>
            </a:r>
            <a:endParaRPr/>
          </a:p>
          <a:p>
            <a:pPr marL="342900" marR="0" lvl="0" indent="-228600" algn="l" rtl="0">
              <a:spcBef>
                <a:spcPts val="560"/>
              </a:spcBef>
              <a:spcAft>
                <a:spcPts val="0"/>
              </a:spcAft>
              <a:buClr>
                <a:schemeClr val="accent1"/>
              </a:buClr>
              <a:buSzPts val="2800"/>
              <a:buFont typeface="Arial"/>
              <a:buChar char="•"/>
            </a:pPr>
            <a:r>
              <a:rPr lang="en-US" sz="2800" b="0" i="0" u="none" strike="noStrike" cap="none">
                <a:solidFill>
                  <a:schemeClr val="dk1"/>
                </a:solidFill>
                <a:latin typeface="Calibri"/>
                <a:ea typeface="Calibri"/>
                <a:cs typeface="Calibri"/>
                <a:sym typeface="Calibri"/>
              </a:rPr>
              <a:t>Advanced Accounting</a:t>
            </a:r>
            <a:endParaRPr sz="2800" b="0" i="0" u="none" strike="noStrike" cap="none">
              <a:solidFill>
                <a:schemeClr val="dk1"/>
              </a:solidFill>
              <a:latin typeface="Calibri"/>
              <a:ea typeface="Calibri"/>
              <a:cs typeface="Calibri"/>
              <a:sym typeface="Calibri"/>
            </a:endParaRPr>
          </a:p>
          <a:p>
            <a:pPr marL="342900" marR="0" lvl="0" indent="-228600" algn="l" rtl="0">
              <a:spcBef>
                <a:spcPts val="560"/>
              </a:spcBef>
              <a:spcAft>
                <a:spcPts val="0"/>
              </a:spcAft>
              <a:buClr>
                <a:schemeClr val="accent1"/>
              </a:buClr>
              <a:buSzPts val="2800"/>
              <a:buFont typeface="Arial"/>
              <a:buChar char="•"/>
            </a:pPr>
            <a:r>
              <a:rPr lang="en-US" sz="2800"/>
              <a:t>Programming</a:t>
            </a:r>
            <a:endParaRPr sz="2800"/>
          </a:p>
          <a:p>
            <a:pPr marL="342900" marR="0" lvl="0" indent="-228600" algn="l" rtl="0">
              <a:spcBef>
                <a:spcPts val="560"/>
              </a:spcBef>
              <a:spcAft>
                <a:spcPts val="0"/>
              </a:spcAft>
              <a:buClr>
                <a:schemeClr val="accent1"/>
              </a:buClr>
              <a:buSzPts val="2800"/>
              <a:buFont typeface="Arial"/>
              <a:buChar char="•"/>
            </a:pPr>
            <a:r>
              <a:rPr lang="en-US" sz="2800"/>
              <a:t>Modeling &amp; Simulation Technology</a:t>
            </a:r>
            <a:endParaRPr sz="2800"/>
          </a:p>
          <a:p>
            <a:pPr marL="342900" marR="0" lvl="0" indent="-228600" algn="l" rtl="0">
              <a:spcBef>
                <a:spcPts val="560"/>
              </a:spcBef>
              <a:spcAft>
                <a:spcPts val="0"/>
              </a:spcAft>
              <a:buClr>
                <a:schemeClr val="accent1"/>
              </a:buClr>
              <a:buSzPts val="2800"/>
              <a:buFont typeface="Arial"/>
              <a:buChar char="•"/>
            </a:pPr>
            <a:r>
              <a:rPr lang="en-US" sz="2800"/>
              <a:t>Cyber Security Fundamentals</a:t>
            </a:r>
            <a:endParaRPr sz="280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20"/>
        <p:cNvGrpSpPr/>
        <p:nvPr/>
      </p:nvGrpSpPr>
      <p:grpSpPr>
        <a:xfrm>
          <a:off x="0" y="0"/>
          <a:ext cx="0" cy="0"/>
          <a:chOff x="0" y="0"/>
          <a:chExt cx="0" cy="0"/>
        </a:xfrm>
      </p:grpSpPr>
      <p:sp>
        <p:nvSpPr>
          <p:cNvPr id="221" name="Google Shape;221;p31"/>
          <p:cNvSpPr txBox="1">
            <a:spLocks noGrp="1"/>
          </p:cNvSpPr>
          <p:nvPr>
            <p:ph type="title"/>
          </p:nvPr>
        </p:nvSpPr>
        <p:spPr>
          <a:xfrm>
            <a:off x="457200" y="274638"/>
            <a:ext cx="7620000" cy="1143000"/>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Clr>
                <a:schemeClr val="dk2"/>
              </a:buClr>
              <a:buFont typeface="Cambria"/>
              <a:buNone/>
            </a:pPr>
            <a:r>
              <a:rPr lang="en-US" sz="4600" b="1" i="0" u="none" strike="noStrike" cap="none">
                <a:solidFill>
                  <a:schemeClr val="dk2"/>
                </a:solidFill>
                <a:latin typeface="Cambria"/>
                <a:ea typeface="Cambria"/>
                <a:cs typeface="Cambria"/>
                <a:sym typeface="Cambria"/>
              </a:rPr>
              <a:t>Technology </a:t>
            </a:r>
            <a:endParaRPr sz="4600" b="1" i="0" u="none" strike="noStrike" cap="none">
              <a:solidFill>
                <a:schemeClr val="dk2"/>
              </a:solidFill>
              <a:latin typeface="Cambria"/>
              <a:ea typeface="Cambria"/>
              <a:cs typeface="Cambria"/>
              <a:sym typeface="Cambria"/>
            </a:endParaRPr>
          </a:p>
        </p:txBody>
      </p:sp>
      <p:sp>
        <p:nvSpPr>
          <p:cNvPr id="222" name="Google Shape;222;p31"/>
          <p:cNvSpPr txBox="1">
            <a:spLocks noGrp="1"/>
          </p:cNvSpPr>
          <p:nvPr>
            <p:ph type="body" idx="1"/>
          </p:nvPr>
        </p:nvSpPr>
        <p:spPr>
          <a:xfrm>
            <a:off x="457200" y="1600200"/>
            <a:ext cx="7620000" cy="2599800"/>
          </a:xfrm>
          <a:prstGeom prst="rect">
            <a:avLst/>
          </a:prstGeom>
          <a:noFill/>
          <a:ln>
            <a:noFill/>
          </a:ln>
        </p:spPr>
        <p:txBody>
          <a:bodyPr spcFirstLastPara="1" wrap="square" lIns="91425" tIns="45700" rIns="91425" bIns="45700" anchor="t" anchorCtr="0">
            <a:noAutofit/>
          </a:bodyPr>
          <a:lstStyle/>
          <a:p>
            <a:pPr marL="342900" marR="0" lvl="0" indent="-228600" algn="l" rtl="0">
              <a:spcBef>
                <a:spcPts val="0"/>
              </a:spcBef>
              <a:spcAft>
                <a:spcPts val="0"/>
              </a:spcAft>
              <a:buClr>
                <a:schemeClr val="accent1"/>
              </a:buClr>
              <a:buSzPts val="2800"/>
              <a:buFont typeface="Arial"/>
              <a:buChar char="•"/>
            </a:pPr>
            <a:r>
              <a:rPr lang="en-US" sz="2800" b="0" i="0" u="none" strike="noStrike" cap="none">
                <a:solidFill>
                  <a:schemeClr val="dk1"/>
                </a:solidFill>
                <a:latin typeface="Calibri"/>
                <a:ea typeface="Calibri"/>
                <a:cs typeface="Calibri"/>
                <a:sym typeface="Calibri"/>
              </a:rPr>
              <a:t>Technical Drawing &amp; Design</a:t>
            </a:r>
            <a:endParaRPr/>
          </a:p>
          <a:p>
            <a:pPr marL="342900" marR="0" lvl="0" indent="-228600" algn="l" rtl="0">
              <a:spcBef>
                <a:spcPts val="560"/>
              </a:spcBef>
              <a:spcAft>
                <a:spcPts val="0"/>
              </a:spcAft>
              <a:buClr>
                <a:schemeClr val="accent1"/>
              </a:buClr>
              <a:buSzPts val="2800"/>
              <a:buFont typeface="Arial"/>
              <a:buChar char="•"/>
            </a:pPr>
            <a:r>
              <a:rPr lang="en-US" sz="2800" b="0" i="0" u="none" strike="noStrike" cap="none">
                <a:solidFill>
                  <a:schemeClr val="dk1"/>
                </a:solidFill>
                <a:latin typeface="Calibri"/>
                <a:ea typeface="Calibri"/>
                <a:cs typeface="Calibri"/>
                <a:sym typeface="Calibri"/>
              </a:rPr>
              <a:t>Engineering Drawing/Design</a:t>
            </a:r>
            <a:endParaRPr/>
          </a:p>
          <a:p>
            <a:pPr marL="342900" marR="0" lvl="0" indent="-228600" algn="l" rtl="0">
              <a:spcBef>
                <a:spcPts val="560"/>
              </a:spcBef>
              <a:spcAft>
                <a:spcPts val="0"/>
              </a:spcAft>
              <a:buClr>
                <a:schemeClr val="accent1"/>
              </a:buClr>
              <a:buSzPts val="2800"/>
              <a:buFont typeface="Arial"/>
              <a:buChar char="•"/>
            </a:pPr>
            <a:r>
              <a:rPr lang="en-US" sz="2800" b="0" i="0" u="none" strike="noStrike" cap="none">
                <a:solidFill>
                  <a:schemeClr val="dk1"/>
                </a:solidFill>
                <a:latin typeface="Calibri"/>
                <a:ea typeface="Calibri"/>
                <a:cs typeface="Calibri"/>
                <a:sym typeface="Calibri"/>
              </a:rPr>
              <a:t>Drafting I</a:t>
            </a:r>
            <a:endParaRPr/>
          </a:p>
          <a:p>
            <a:pPr marL="342900" marR="0" lvl="0" indent="-228600" algn="l" rtl="0">
              <a:spcBef>
                <a:spcPts val="560"/>
              </a:spcBef>
              <a:spcAft>
                <a:spcPts val="0"/>
              </a:spcAft>
              <a:buClr>
                <a:schemeClr val="accent1"/>
              </a:buClr>
              <a:buSzPts val="2800"/>
              <a:buFont typeface="Arial"/>
              <a:buChar char="•"/>
            </a:pPr>
            <a:r>
              <a:rPr lang="en-US" sz="2800" b="0" i="0" u="none" strike="noStrike" cap="none">
                <a:solidFill>
                  <a:schemeClr val="dk1"/>
                </a:solidFill>
                <a:latin typeface="Calibri"/>
                <a:ea typeface="Calibri"/>
                <a:cs typeface="Calibri"/>
                <a:sym typeface="Calibri"/>
              </a:rPr>
              <a:t>Drafting II (year long course)</a:t>
            </a:r>
            <a:endParaRPr sz="2800" b="0" i="0" u="none" strike="noStrike" cap="none">
              <a:solidFill>
                <a:schemeClr val="dk1"/>
              </a:solidFill>
              <a:latin typeface="Calibri"/>
              <a:ea typeface="Calibri"/>
              <a:cs typeface="Calibri"/>
              <a:sym typeface="Calibri"/>
            </a:endParaRPr>
          </a:p>
          <a:p>
            <a:pPr marL="342900" marR="0" lvl="0" indent="-228600" algn="l" rtl="0">
              <a:spcBef>
                <a:spcPts val="560"/>
              </a:spcBef>
              <a:spcAft>
                <a:spcPts val="0"/>
              </a:spcAft>
              <a:buClr>
                <a:schemeClr val="accent1"/>
              </a:buClr>
              <a:buSzPts val="2800"/>
              <a:buFont typeface="Arial"/>
              <a:buChar char="•"/>
            </a:pPr>
            <a:r>
              <a:rPr lang="en-US" sz="2800"/>
              <a:t>Drafting III (year long course)</a:t>
            </a:r>
            <a:endParaRPr sz="2800"/>
          </a:p>
        </p:txBody>
      </p:sp>
      <p:sp>
        <p:nvSpPr>
          <p:cNvPr id="223" name="Google Shape;223;p31"/>
          <p:cNvSpPr txBox="1">
            <a:spLocks noGrp="1"/>
          </p:cNvSpPr>
          <p:nvPr>
            <p:ph type="body" idx="1"/>
          </p:nvPr>
        </p:nvSpPr>
        <p:spPr>
          <a:xfrm>
            <a:off x="457200" y="5467275"/>
            <a:ext cx="7620000" cy="604200"/>
          </a:xfrm>
          <a:prstGeom prst="rect">
            <a:avLst/>
          </a:prstGeom>
          <a:noFill/>
          <a:ln>
            <a:noFill/>
          </a:ln>
        </p:spPr>
        <p:txBody>
          <a:bodyPr spcFirstLastPara="1" wrap="square" lIns="91425" tIns="45700" rIns="91425" bIns="45700" anchor="t" anchorCtr="0">
            <a:noAutofit/>
          </a:bodyPr>
          <a:lstStyle/>
          <a:p>
            <a:pPr marL="342900" marR="0" lvl="0" indent="-228600" algn="l" rtl="0">
              <a:spcBef>
                <a:spcPts val="0"/>
              </a:spcBef>
              <a:spcAft>
                <a:spcPts val="0"/>
              </a:spcAft>
              <a:buClr>
                <a:schemeClr val="accent1"/>
              </a:buClr>
              <a:buSzPts val="2800"/>
              <a:buFont typeface="Arial"/>
              <a:buChar char="•"/>
            </a:pPr>
            <a:r>
              <a:rPr lang="en-US" sz="2800" b="0" i="0" u="none" strike="noStrike" cap="none">
                <a:solidFill>
                  <a:schemeClr val="dk1"/>
                </a:solidFill>
                <a:latin typeface="Calibri"/>
                <a:ea typeface="Calibri"/>
                <a:cs typeface="Calibri"/>
                <a:sym typeface="Calibri"/>
              </a:rPr>
              <a:t>Sports</a:t>
            </a:r>
            <a:r>
              <a:rPr lang="en-US" sz="2800"/>
              <a:t> and Entertainment</a:t>
            </a:r>
            <a:r>
              <a:rPr lang="en-US" sz="2800" b="0" i="0" u="none" strike="noStrike" cap="none">
                <a:solidFill>
                  <a:schemeClr val="dk1"/>
                </a:solidFill>
                <a:latin typeface="Calibri"/>
                <a:ea typeface="Calibri"/>
                <a:cs typeface="Calibri"/>
                <a:sym typeface="Calibri"/>
              </a:rPr>
              <a:t> Marketing</a:t>
            </a:r>
            <a:endParaRPr/>
          </a:p>
          <a:p>
            <a:pPr marL="0" marR="0" lvl="0" indent="0" algn="l" rtl="0">
              <a:spcBef>
                <a:spcPts val="560"/>
              </a:spcBef>
              <a:spcAft>
                <a:spcPts val="0"/>
              </a:spcAft>
              <a:buNone/>
            </a:pPr>
            <a:endParaRPr/>
          </a:p>
        </p:txBody>
      </p:sp>
      <p:sp>
        <p:nvSpPr>
          <p:cNvPr id="224" name="Google Shape;224;p31"/>
          <p:cNvSpPr txBox="1">
            <a:spLocks noGrp="1"/>
          </p:cNvSpPr>
          <p:nvPr>
            <p:ph type="title"/>
          </p:nvPr>
        </p:nvSpPr>
        <p:spPr>
          <a:xfrm>
            <a:off x="457200" y="4324263"/>
            <a:ext cx="7620000" cy="1143000"/>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Clr>
                <a:schemeClr val="dk2"/>
              </a:buClr>
              <a:buFont typeface="Cambria"/>
              <a:buNone/>
            </a:pPr>
            <a:r>
              <a:rPr lang="en-US" sz="4600" b="1" i="0" u="none" strike="noStrike" cap="none">
                <a:solidFill>
                  <a:schemeClr val="dk2"/>
                </a:solidFill>
                <a:latin typeface="Cambria"/>
                <a:ea typeface="Cambria"/>
                <a:cs typeface="Cambria"/>
                <a:sym typeface="Cambria"/>
              </a:rPr>
              <a:t>Marketing</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29"/>
        <p:cNvGrpSpPr/>
        <p:nvPr/>
      </p:nvGrpSpPr>
      <p:grpSpPr>
        <a:xfrm>
          <a:off x="0" y="0"/>
          <a:ext cx="0" cy="0"/>
          <a:chOff x="0" y="0"/>
          <a:chExt cx="0" cy="0"/>
        </a:xfrm>
      </p:grpSpPr>
      <p:sp>
        <p:nvSpPr>
          <p:cNvPr id="230" name="Google Shape;230;p32"/>
          <p:cNvSpPr txBox="1">
            <a:spLocks noGrp="1"/>
          </p:cNvSpPr>
          <p:nvPr>
            <p:ph type="title"/>
          </p:nvPr>
        </p:nvSpPr>
        <p:spPr>
          <a:xfrm>
            <a:off x="457200" y="274650"/>
            <a:ext cx="8038800" cy="1143000"/>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Clr>
                <a:schemeClr val="dk2"/>
              </a:buClr>
              <a:buFont typeface="Cambria"/>
              <a:buNone/>
            </a:pPr>
            <a:r>
              <a:rPr lang="en-US" sz="4600" b="1" i="0" u="none" strike="noStrike" cap="none">
                <a:solidFill>
                  <a:schemeClr val="dk2"/>
                </a:solidFill>
                <a:latin typeface="Cambria"/>
                <a:ea typeface="Cambria"/>
                <a:cs typeface="Cambria"/>
                <a:sym typeface="Cambria"/>
              </a:rPr>
              <a:t>Auto</a:t>
            </a:r>
            <a:r>
              <a:rPr lang="en-US" b="1"/>
              <a:t>motive Technology</a:t>
            </a:r>
            <a:endParaRPr/>
          </a:p>
        </p:txBody>
      </p:sp>
      <p:sp>
        <p:nvSpPr>
          <p:cNvPr id="231" name="Google Shape;231;p32"/>
          <p:cNvSpPr txBox="1">
            <a:spLocks noGrp="1"/>
          </p:cNvSpPr>
          <p:nvPr>
            <p:ph type="body" idx="1"/>
          </p:nvPr>
        </p:nvSpPr>
        <p:spPr>
          <a:xfrm>
            <a:off x="457200" y="1613500"/>
            <a:ext cx="8038800" cy="1143000"/>
          </a:xfrm>
          <a:prstGeom prst="rect">
            <a:avLst/>
          </a:prstGeom>
          <a:noFill/>
          <a:ln>
            <a:noFill/>
          </a:ln>
        </p:spPr>
        <p:txBody>
          <a:bodyPr spcFirstLastPara="1" wrap="square" lIns="91425" tIns="45700" rIns="91425" bIns="45700" anchor="t" anchorCtr="0">
            <a:noAutofit/>
          </a:bodyPr>
          <a:lstStyle/>
          <a:p>
            <a:pPr marL="342900" marR="0" lvl="0" indent="-228600" algn="l" rtl="0">
              <a:spcBef>
                <a:spcPts val="0"/>
              </a:spcBef>
              <a:spcAft>
                <a:spcPts val="0"/>
              </a:spcAft>
              <a:buClr>
                <a:schemeClr val="accent1"/>
              </a:buClr>
              <a:buSzPts val="2800"/>
              <a:buFont typeface="Arial"/>
              <a:buChar char="•"/>
            </a:pPr>
            <a:r>
              <a:rPr lang="en-US" sz="2800" b="0" i="0" u="none" strike="noStrike" cap="none">
                <a:solidFill>
                  <a:schemeClr val="dk1"/>
                </a:solidFill>
                <a:latin typeface="Calibri"/>
                <a:ea typeface="Calibri"/>
                <a:cs typeface="Calibri"/>
                <a:sym typeface="Calibri"/>
              </a:rPr>
              <a:t>Auto Technology I (2 blocks)</a:t>
            </a:r>
            <a:endParaRPr/>
          </a:p>
          <a:p>
            <a:pPr marL="342900" marR="0" lvl="0" indent="-228600" algn="l" rtl="0">
              <a:spcBef>
                <a:spcPts val="560"/>
              </a:spcBef>
              <a:spcAft>
                <a:spcPts val="0"/>
              </a:spcAft>
              <a:buClr>
                <a:schemeClr val="accent1"/>
              </a:buClr>
              <a:buSzPts val="2800"/>
              <a:buFont typeface="Arial"/>
              <a:buChar char="•"/>
            </a:pPr>
            <a:r>
              <a:rPr lang="en-US" sz="2800" b="0" i="0" u="none" strike="noStrike" cap="none">
                <a:solidFill>
                  <a:schemeClr val="dk1"/>
                </a:solidFill>
                <a:latin typeface="Calibri"/>
                <a:ea typeface="Calibri"/>
                <a:cs typeface="Calibri"/>
                <a:sym typeface="Calibri"/>
              </a:rPr>
              <a:t>Auto Technology II (2 blocks)</a:t>
            </a:r>
            <a:endParaRPr sz="2800" b="0" i="0" u="none" strike="noStrike" cap="none">
              <a:solidFill>
                <a:schemeClr val="dk1"/>
              </a:solidFill>
              <a:latin typeface="Calibri"/>
              <a:ea typeface="Calibri"/>
              <a:cs typeface="Calibri"/>
              <a:sym typeface="Calibri"/>
            </a:endParaRPr>
          </a:p>
          <a:p>
            <a:pPr marL="0" lvl="0" indent="0" algn="l" rtl="0">
              <a:spcBef>
                <a:spcPts val="0"/>
              </a:spcBef>
              <a:spcAft>
                <a:spcPts val="0"/>
              </a:spcAft>
              <a:buClr>
                <a:schemeClr val="dk2"/>
              </a:buClr>
              <a:buFont typeface="Cambria"/>
              <a:buNone/>
            </a:pPr>
            <a:endParaRPr sz="2800"/>
          </a:p>
          <a:p>
            <a:pPr marL="0" lvl="0" indent="0" algn="l" rtl="0">
              <a:spcBef>
                <a:spcPts val="0"/>
              </a:spcBef>
              <a:spcAft>
                <a:spcPts val="0"/>
              </a:spcAft>
              <a:buClr>
                <a:schemeClr val="dk2"/>
              </a:buClr>
              <a:buFont typeface="Cambria"/>
              <a:buNone/>
            </a:pPr>
            <a:r>
              <a:rPr lang="en-US" sz="4600" b="1">
                <a:solidFill>
                  <a:schemeClr val="dk2"/>
                </a:solidFill>
                <a:latin typeface="Cambria"/>
                <a:ea typeface="Cambria"/>
                <a:cs typeface="Cambria"/>
                <a:sym typeface="Cambria"/>
              </a:rPr>
              <a:t>Health and Medical Sciences</a:t>
            </a:r>
            <a:endParaRPr sz="1400">
              <a:solidFill>
                <a:srgbClr val="000000"/>
              </a:solidFill>
              <a:latin typeface="Arial"/>
              <a:ea typeface="Arial"/>
              <a:cs typeface="Arial"/>
              <a:sym typeface="Arial"/>
            </a:endParaRPr>
          </a:p>
          <a:p>
            <a:pPr marL="0" lvl="0" indent="0" algn="l" rtl="0">
              <a:spcBef>
                <a:spcPts val="0"/>
              </a:spcBef>
              <a:spcAft>
                <a:spcPts val="0"/>
              </a:spcAft>
              <a:buClr>
                <a:schemeClr val="dk2"/>
              </a:buClr>
              <a:buFont typeface="Cambria"/>
              <a:buNone/>
            </a:pPr>
            <a:endParaRPr sz="2000" b="1">
              <a:solidFill>
                <a:schemeClr val="dk2"/>
              </a:solidFill>
              <a:latin typeface="Cambria"/>
              <a:ea typeface="Cambria"/>
              <a:cs typeface="Cambria"/>
              <a:sym typeface="Cambria"/>
            </a:endParaRPr>
          </a:p>
          <a:p>
            <a:pPr marL="342900" lvl="0" indent="-228600" algn="l" rtl="0">
              <a:spcBef>
                <a:spcPts val="0"/>
              </a:spcBef>
              <a:spcAft>
                <a:spcPts val="0"/>
              </a:spcAft>
              <a:buSzPts val="2800"/>
              <a:buChar char="•"/>
            </a:pPr>
            <a:r>
              <a:rPr lang="en-US" sz="2800"/>
              <a:t>Introduction to Health &amp; Medical Services</a:t>
            </a:r>
            <a:endParaRPr sz="1400">
              <a:solidFill>
                <a:srgbClr val="000000"/>
              </a:solidFill>
              <a:latin typeface="Arial"/>
              <a:ea typeface="Arial"/>
              <a:cs typeface="Arial"/>
              <a:sym typeface="Arial"/>
            </a:endParaRPr>
          </a:p>
          <a:p>
            <a:pPr marL="342900" lvl="0" indent="-228600" algn="l" rtl="0">
              <a:spcBef>
                <a:spcPts val="560"/>
              </a:spcBef>
              <a:spcAft>
                <a:spcPts val="0"/>
              </a:spcAft>
              <a:buSzPts val="2800"/>
              <a:buChar char="•"/>
            </a:pPr>
            <a:r>
              <a:rPr lang="en-US" sz="2800"/>
              <a:t>Nurse Aide I &amp; Nurse Aide II (2 blocks each, yearlong)</a:t>
            </a:r>
            <a:endParaRPr sz="2800"/>
          </a:p>
          <a:p>
            <a:pPr marL="342900" marR="0" lvl="0" indent="-50800" algn="l" rtl="0">
              <a:spcBef>
                <a:spcPts val="560"/>
              </a:spcBef>
              <a:spcAft>
                <a:spcPts val="0"/>
              </a:spcAft>
              <a:buClr>
                <a:schemeClr val="accent1"/>
              </a:buClr>
              <a:buSzPts val="2800"/>
              <a:buFont typeface="Arial"/>
              <a:buNone/>
            </a:pPr>
            <a:endParaRPr sz="280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36"/>
        <p:cNvGrpSpPr/>
        <p:nvPr/>
      </p:nvGrpSpPr>
      <p:grpSpPr>
        <a:xfrm>
          <a:off x="0" y="0"/>
          <a:ext cx="0" cy="0"/>
          <a:chOff x="0" y="0"/>
          <a:chExt cx="0" cy="0"/>
        </a:xfrm>
      </p:grpSpPr>
      <p:sp>
        <p:nvSpPr>
          <p:cNvPr id="237" name="Google Shape;237;p33"/>
          <p:cNvSpPr txBox="1">
            <a:spLocks noGrp="1"/>
          </p:cNvSpPr>
          <p:nvPr>
            <p:ph type="title"/>
          </p:nvPr>
        </p:nvSpPr>
        <p:spPr>
          <a:xfrm>
            <a:off x="457200" y="274638"/>
            <a:ext cx="7620000" cy="1143000"/>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Clr>
                <a:schemeClr val="dk2"/>
              </a:buClr>
              <a:buFont typeface="Cambria"/>
              <a:buNone/>
            </a:pPr>
            <a:r>
              <a:rPr lang="en-US" sz="4600" b="1" i="0" u="none" strike="noStrike" cap="none">
                <a:solidFill>
                  <a:schemeClr val="dk2"/>
                </a:solidFill>
                <a:latin typeface="Cambria"/>
                <a:ea typeface="Cambria"/>
                <a:cs typeface="Cambria"/>
                <a:sym typeface="Cambria"/>
              </a:rPr>
              <a:t>Family &amp; Consumer Sciences</a:t>
            </a:r>
            <a:endParaRPr/>
          </a:p>
        </p:txBody>
      </p:sp>
      <p:sp>
        <p:nvSpPr>
          <p:cNvPr id="238" name="Google Shape;238;p33"/>
          <p:cNvSpPr txBox="1">
            <a:spLocks noGrp="1"/>
          </p:cNvSpPr>
          <p:nvPr>
            <p:ph type="body" idx="1"/>
          </p:nvPr>
        </p:nvSpPr>
        <p:spPr>
          <a:xfrm>
            <a:off x="117300" y="1813325"/>
            <a:ext cx="3863400" cy="4800600"/>
          </a:xfrm>
          <a:prstGeom prst="rect">
            <a:avLst/>
          </a:prstGeom>
          <a:noFill/>
          <a:ln>
            <a:noFill/>
          </a:ln>
        </p:spPr>
        <p:txBody>
          <a:bodyPr spcFirstLastPara="1" wrap="square" lIns="91425" tIns="45700" rIns="91425" bIns="45700" anchor="t" anchorCtr="0">
            <a:noAutofit/>
          </a:bodyPr>
          <a:lstStyle/>
          <a:p>
            <a:pPr marL="342900" marR="0" lvl="0" indent="-228600" algn="l" rtl="0">
              <a:spcBef>
                <a:spcPts val="0"/>
              </a:spcBef>
              <a:spcAft>
                <a:spcPts val="0"/>
              </a:spcAft>
              <a:buClr>
                <a:schemeClr val="accent1"/>
              </a:buClr>
              <a:buSzPts val="2590"/>
              <a:buFont typeface="Arial"/>
              <a:buChar char="•"/>
            </a:pPr>
            <a:r>
              <a:rPr lang="en-US" sz="2590" b="0" i="0" u="none" strike="noStrike" cap="none">
                <a:solidFill>
                  <a:schemeClr val="dk1"/>
                </a:solidFill>
                <a:latin typeface="Calibri"/>
                <a:ea typeface="Calibri"/>
                <a:cs typeface="Calibri"/>
                <a:sym typeface="Calibri"/>
              </a:rPr>
              <a:t>Independent Living</a:t>
            </a:r>
            <a:endParaRPr/>
          </a:p>
          <a:p>
            <a:pPr marL="342900" marR="0" lvl="0" indent="-228600" algn="l" rtl="0">
              <a:spcBef>
                <a:spcPts val="518"/>
              </a:spcBef>
              <a:spcAft>
                <a:spcPts val="0"/>
              </a:spcAft>
              <a:buClr>
                <a:schemeClr val="accent1"/>
              </a:buClr>
              <a:buSzPts val="2590"/>
              <a:buFont typeface="Arial"/>
              <a:buChar char="•"/>
            </a:pPr>
            <a:r>
              <a:rPr lang="en-US" sz="2590" b="0" i="0" u="none" strike="noStrike" cap="none">
                <a:solidFill>
                  <a:schemeClr val="dk1"/>
                </a:solidFill>
                <a:latin typeface="Calibri"/>
                <a:ea typeface="Calibri"/>
                <a:cs typeface="Calibri"/>
                <a:sym typeface="Calibri"/>
              </a:rPr>
              <a:t>Intro to Culinary Arts</a:t>
            </a:r>
            <a:endParaRPr/>
          </a:p>
          <a:p>
            <a:pPr marL="342900" marR="0" lvl="0" indent="-228600" algn="l" rtl="0">
              <a:spcBef>
                <a:spcPts val="518"/>
              </a:spcBef>
              <a:spcAft>
                <a:spcPts val="0"/>
              </a:spcAft>
              <a:buClr>
                <a:schemeClr val="accent1"/>
              </a:buClr>
              <a:buSzPts val="2590"/>
              <a:buFont typeface="Arial"/>
              <a:buChar char="•"/>
            </a:pPr>
            <a:r>
              <a:rPr lang="en-US" sz="2590" b="0" i="0" u="none" strike="noStrike" cap="none">
                <a:solidFill>
                  <a:schemeClr val="dk1"/>
                </a:solidFill>
                <a:latin typeface="Calibri"/>
                <a:ea typeface="Calibri"/>
                <a:cs typeface="Calibri"/>
                <a:sym typeface="Calibri"/>
              </a:rPr>
              <a:t>Culinary Arts I (2 blocks)</a:t>
            </a:r>
            <a:endParaRPr/>
          </a:p>
          <a:p>
            <a:pPr marL="342900" marR="0" lvl="0" indent="-228600" algn="l" rtl="0">
              <a:spcBef>
                <a:spcPts val="518"/>
              </a:spcBef>
              <a:spcAft>
                <a:spcPts val="0"/>
              </a:spcAft>
              <a:buClr>
                <a:schemeClr val="accent1"/>
              </a:buClr>
              <a:buSzPts val="2590"/>
              <a:buFont typeface="Arial"/>
              <a:buChar char="•"/>
            </a:pPr>
            <a:r>
              <a:rPr lang="en-US" sz="2590" b="0" i="0" u="none" strike="noStrike" cap="none">
                <a:solidFill>
                  <a:schemeClr val="dk1"/>
                </a:solidFill>
                <a:latin typeface="Calibri"/>
                <a:ea typeface="Calibri"/>
                <a:cs typeface="Calibri"/>
                <a:sym typeface="Calibri"/>
              </a:rPr>
              <a:t>Culinary Arts II (2 blocks)</a:t>
            </a:r>
            <a:endParaRPr sz="2590" b="0" i="0" u="none" strike="noStrike" cap="none">
              <a:solidFill>
                <a:schemeClr val="dk1"/>
              </a:solidFill>
              <a:latin typeface="Calibri"/>
              <a:ea typeface="Calibri"/>
              <a:cs typeface="Calibri"/>
              <a:sym typeface="Calibri"/>
            </a:endParaRPr>
          </a:p>
          <a:p>
            <a:pPr marL="342900" lvl="0" indent="-215900" algn="l" rtl="0">
              <a:spcBef>
                <a:spcPts val="520"/>
              </a:spcBef>
              <a:spcAft>
                <a:spcPts val="0"/>
              </a:spcAft>
              <a:buClr>
                <a:schemeClr val="accent1"/>
              </a:buClr>
              <a:buSzPts val="2600"/>
              <a:buFont typeface="Arial"/>
              <a:buChar char="•"/>
            </a:pPr>
            <a:r>
              <a:rPr lang="en-US" sz="2600"/>
              <a:t>Intro Hospitality, Tourism &amp; Recreation</a:t>
            </a:r>
            <a:endParaRPr/>
          </a:p>
          <a:p>
            <a:pPr marL="342900" lvl="0" indent="-215900" algn="l" rtl="0">
              <a:spcBef>
                <a:spcPts val="520"/>
              </a:spcBef>
              <a:spcAft>
                <a:spcPts val="0"/>
              </a:spcAft>
              <a:buClr>
                <a:schemeClr val="accent1"/>
              </a:buClr>
              <a:buSzPts val="2600"/>
              <a:buFont typeface="Arial"/>
              <a:buChar char="•"/>
            </a:pPr>
            <a:r>
              <a:rPr lang="en-US" sz="2600"/>
              <a:t>Hospitality, Tourism &amp; Recreation I (2 blocks)</a:t>
            </a:r>
            <a:endParaRPr sz="2590"/>
          </a:p>
          <a:p>
            <a:pPr marL="0" marR="0" lvl="0" indent="0" algn="l" rtl="0">
              <a:spcBef>
                <a:spcPts val="407"/>
              </a:spcBef>
              <a:spcAft>
                <a:spcPts val="0"/>
              </a:spcAft>
              <a:buClr>
                <a:schemeClr val="accent1"/>
              </a:buClr>
              <a:buFont typeface="Arial"/>
              <a:buNone/>
            </a:pPr>
            <a:endParaRPr sz="2035" b="0" i="0" u="none" strike="noStrike" cap="none">
              <a:solidFill>
                <a:schemeClr val="dk1"/>
              </a:solidFill>
              <a:latin typeface="Calibri"/>
              <a:ea typeface="Calibri"/>
              <a:cs typeface="Calibri"/>
              <a:sym typeface="Calibri"/>
            </a:endParaRPr>
          </a:p>
        </p:txBody>
      </p:sp>
      <p:sp>
        <p:nvSpPr>
          <p:cNvPr id="239" name="Google Shape;239;p33"/>
          <p:cNvSpPr txBox="1">
            <a:spLocks noGrp="1"/>
          </p:cNvSpPr>
          <p:nvPr>
            <p:ph type="body" idx="1"/>
          </p:nvPr>
        </p:nvSpPr>
        <p:spPr>
          <a:xfrm>
            <a:off x="3980700" y="1813325"/>
            <a:ext cx="4456800" cy="4419600"/>
          </a:xfrm>
          <a:prstGeom prst="rect">
            <a:avLst/>
          </a:prstGeom>
          <a:noFill/>
          <a:ln>
            <a:noFill/>
          </a:ln>
        </p:spPr>
        <p:txBody>
          <a:bodyPr spcFirstLastPara="1" wrap="square" lIns="91425" tIns="45700" rIns="91425" bIns="45700" anchor="t" anchorCtr="0">
            <a:noAutofit/>
          </a:bodyPr>
          <a:lstStyle/>
          <a:p>
            <a:pPr marL="342900" lvl="0" indent="-228600" algn="l" rtl="0">
              <a:spcBef>
                <a:spcPts val="518"/>
              </a:spcBef>
              <a:spcAft>
                <a:spcPts val="0"/>
              </a:spcAft>
              <a:buClr>
                <a:schemeClr val="accent1"/>
              </a:buClr>
              <a:buSzPts val="2600"/>
              <a:buFont typeface="Arial"/>
              <a:buChar char="•"/>
            </a:pPr>
            <a:r>
              <a:rPr lang="en-US" sz="2590"/>
              <a:t>Intro to Early Childhood Education &amp; Services</a:t>
            </a:r>
            <a:endParaRPr sz="2590"/>
          </a:p>
          <a:p>
            <a:pPr marL="342900" lvl="0" indent="-227965" algn="l" rtl="0">
              <a:spcBef>
                <a:spcPts val="518"/>
              </a:spcBef>
              <a:spcAft>
                <a:spcPts val="0"/>
              </a:spcAft>
              <a:buClr>
                <a:schemeClr val="accent1"/>
              </a:buClr>
              <a:buSzPts val="2590"/>
              <a:buFont typeface="Arial"/>
              <a:buChar char="•"/>
            </a:pPr>
            <a:r>
              <a:rPr lang="en-US" sz="2590"/>
              <a:t>Child Development &amp; Parenting</a:t>
            </a:r>
            <a:endParaRPr sz="2590"/>
          </a:p>
          <a:p>
            <a:pPr marL="342900" marR="0" lvl="0" indent="-228600" algn="l" rtl="0">
              <a:spcBef>
                <a:spcPts val="0"/>
              </a:spcBef>
              <a:spcAft>
                <a:spcPts val="0"/>
              </a:spcAft>
              <a:buClr>
                <a:schemeClr val="accent1"/>
              </a:buClr>
              <a:buSzPts val="2600"/>
              <a:buFont typeface="Arial"/>
              <a:buChar char="•"/>
            </a:pPr>
            <a:r>
              <a:rPr lang="en-US" sz="2600"/>
              <a:t>Teachers for Tomorrow </a:t>
            </a:r>
            <a:endParaRPr sz="2600"/>
          </a:p>
          <a:p>
            <a:pPr marL="342900" marR="0" lvl="0" indent="-228600" algn="l" rtl="0">
              <a:spcBef>
                <a:spcPts val="0"/>
              </a:spcBef>
              <a:spcAft>
                <a:spcPts val="0"/>
              </a:spcAft>
              <a:buClr>
                <a:schemeClr val="accent1"/>
              </a:buClr>
              <a:buSzPts val="2600"/>
              <a:buFont typeface="Arial"/>
              <a:buChar char="•"/>
            </a:pPr>
            <a:r>
              <a:rPr lang="en-US" sz="2600" b="0" i="0" u="none" strike="noStrike" cap="none">
                <a:solidFill>
                  <a:schemeClr val="dk1"/>
                </a:solidFill>
                <a:latin typeface="Calibri"/>
                <a:ea typeface="Calibri"/>
                <a:cs typeface="Calibri"/>
                <a:sym typeface="Calibri"/>
              </a:rPr>
              <a:t>Intro to Fashion Careers</a:t>
            </a:r>
            <a:endParaRPr/>
          </a:p>
          <a:p>
            <a:pPr marL="0" marR="0" lvl="0" indent="0" algn="l" rtl="0">
              <a:spcBef>
                <a:spcPts val="520"/>
              </a:spcBef>
              <a:spcAft>
                <a:spcPts val="0"/>
              </a:spcAft>
              <a:buNone/>
            </a:pPr>
            <a:endParaRPr sz="2600" b="0" i="0" u="none" strike="noStrike" cap="none">
              <a:solidFill>
                <a:schemeClr val="dk1"/>
              </a:solidFill>
              <a:latin typeface="Calibri"/>
              <a:ea typeface="Calibri"/>
              <a:cs typeface="Calibri"/>
              <a:sym typeface="Calibri"/>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44"/>
        <p:cNvGrpSpPr/>
        <p:nvPr/>
      </p:nvGrpSpPr>
      <p:grpSpPr>
        <a:xfrm>
          <a:off x="0" y="0"/>
          <a:ext cx="0" cy="0"/>
          <a:chOff x="0" y="0"/>
          <a:chExt cx="0" cy="0"/>
        </a:xfrm>
      </p:grpSpPr>
      <p:sp>
        <p:nvSpPr>
          <p:cNvPr id="245" name="Google Shape;245;p34"/>
          <p:cNvSpPr txBox="1">
            <a:spLocks noGrp="1"/>
          </p:cNvSpPr>
          <p:nvPr>
            <p:ph type="title"/>
          </p:nvPr>
        </p:nvSpPr>
        <p:spPr>
          <a:xfrm>
            <a:off x="457200" y="274638"/>
            <a:ext cx="7620000" cy="1143000"/>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Clr>
                <a:schemeClr val="dk2"/>
              </a:buClr>
              <a:buFont typeface="Cambria"/>
              <a:buNone/>
            </a:pPr>
            <a:r>
              <a:rPr lang="en-US" sz="4600" b="1" i="0" u="none" strike="noStrike" cap="none">
                <a:solidFill>
                  <a:schemeClr val="dk2"/>
                </a:solidFill>
                <a:latin typeface="Cambria"/>
                <a:ea typeface="Cambria"/>
                <a:cs typeface="Cambria"/>
                <a:sym typeface="Cambria"/>
              </a:rPr>
              <a:t>Agriculture</a:t>
            </a:r>
            <a:endParaRPr/>
          </a:p>
        </p:txBody>
      </p:sp>
      <p:sp>
        <p:nvSpPr>
          <p:cNvPr id="246" name="Google Shape;246;p34"/>
          <p:cNvSpPr txBox="1">
            <a:spLocks noGrp="1"/>
          </p:cNvSpPr>
          <p:nvPr>
            <p:ph type="body" idx="1"/>
          </p:nvPr>
        </p:nvSpPr>
        <p:spPr>
          <a:xfrm>
            <a:off x="457200" y="1600200"/>
            <a:ext cx="7620000" cy="4800600"/>
          </a:xfrm>
          <a:prstGeom prst="rect">
            <a:avLst/>
          </a:prstGeom>
          <a:noFill/>
          <a:ln>
            <a:noFill/>
          </a:ln>
        </p:spPr>
        <p:txBody>
          <a:bodyPr spcFirstLastPara="1" wrap="square" lIns="91425" tIns="45700" rIns="91425" bIns="45700" anchor="t" anchorCtr="0">
            <a:noAutofit/>
          </a:bodyPr>
          <a:lstStyle/>
          <a:p>
            <a:pPr marL="342900" marR="0" lvl="0" indent="-228600" algn="l" rtl="0">
              <a:spcBef>
                <a:spcPts val="560"/>
              </a:spcBef>
              <a:spcAft>
                <a:spcPts val="0"/>
              </a:spcAft>
              <a:buClr>
                <a:schemeClr val="accent1"/>
              </a:buClr>
              <a:buSzPts val="2800"/>
              <a:buFont typeface="Arial"/>
              <a:buChar char="•"/>
            </a:pPr>
            <a:r>
              <a:rPr lang="en-US" sz="2800"/>
              <a:t>Intro to Animal Systems</a:t>
            </a:r>
            <a:endParaRPr sz="2800"/>
          </a:p>
          <a:p>
            <a:pPr marL="342900" marR="0" lvl="0" indent="-228600" algn="l" rtl="0">
              <a:spcBef>
                <a:spcPts val="560"/>
              </a:spcBef>
              <a:spcAft>
                <a:spcPts val="0"/>
              </a:spcAft>
              <a:buClr>
                <a:schemeClr val="accent1"/>
              </a:buClr>
              <a:buSzPts val="2800"/>
              <a:buFont typeface="Arial"/>
              <a:buChar char="•"/>
            </a:pPr>
            <a:r>
              <a:rPr lang="en-US" sz="2800"/>
              <a:t>Livestock Production Management</a:t>
            </a:r>
            <a:endParaRPr sz="2800"/>
          </a:p>
          <a:p>
            <a:pPr marL="342900" marR="0" lvl="0" indent="-228600" algn="l" rtl="0">
              <a:spcBef>
                <a:spcPts val="560"/>
              </a:spcBef>
              <a:spcAft>
                <a:spcPts val="0"/>
              </a:spcAft>
              <a:buClr>
                <a:schemeClr val="accent1"/>
              </a:buClr>
              <a:buSzPts val="2800"/>
              <a:buFont typeface="Arial"/>
              <a:buChar char="•"/>
            </a:pPr>
            <a:r>
              <a:rPr lang="en-US" sz="2800"/>
              <a:t>Agricultural Fabrication &amp; Emerging Technologies</a:t>
            </a:r>
            <a:endParaRPr sz="2800"/>
          </a:p>
          <a:p>
            <a:pPr marL="342900" marR="0" lvl="0" indent="-228600" algn="l" rtl="0">
              <a:spcBef>
                <a:spcPts val="560"/>
              </a:spcBef>
              <a:spcAft>
                <a:spcPts val="0"/>
              </a:spcAft>
              <a:buClr>
                <a:schemeClr val="accent1"/>
              </a:buClr>
              <a:buSzPts val="2800"/>
              <a:buFont typeface="Arial"/>
              <a:buChar char="•"/>
            </a:pPr>
            <a:r>
              <a:rPr lang="en-US" sz="2800"/>
              <a:t>Small Animal Care</a:t>
            </a:r>
            <a:endParaRPr sz="280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51"/>
        <p:cNvGrpSpPr/>
        <p:nvPr/>
      </p:nvGrpSpPr>
      <p:grpSpPr>
        <a:xfrm>
          <a:off x="0" y="0"/>
          <a:ext cx="0" cy="0"/>
          <a:chOff x="0" y="0"/>
          <a:chExt cx="0" cy="0"/>
        </a:xfrm>
      </p:grpSpPr>
      <p:sp>
        <p:nvSpPr>
          <p:cNvPr id="252" name="Google Shape;252;p35"/>
          <p:cNvSpPr txBox="1">
            <a:spLocks noGrp="1"/>
          </p:cNvSpPr>
          <p:nvPr>
            <p:ph type="title"/>
          </p:nvPr>
        </p:nvSpPr>
        <p:spPr>
          <a:xfrm>
            <a:off x="457200" y="274638"/>
            <a:ext cx="7620000" cy="1143000"/>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Clr>
                <a:schemeClr val="dk2"/>
              </a:buClr>
              <a:buFont typeface="Cambria"/>
              <a:buNone/>
            </a:pPr>
            <a:r>
              <a:rPr lang="en-US" sz="4600" b="1" i="0" u="none" strike="noStrike" cap="none">
                <a:solidFill>
                  <a:schemeClr val="dk2"/>
                </a:solidFill>
                <a:latin typeface="Cambria"/>
                <a:ea typeface="Cambria"/>
                <a:cs typeface="Cambria"/>
                <a:sym typeface="Cambria"/>
              </a:rPr>
              <a:t>Horticulture</a:t>
            </a:r>
            <a:endParaRPr/>
          </a:p>
        </p:txBody>
      </p:sp>
      <p:sp>
        <p:nvSpPr>
          <p:cNvPr id="253" name="Google Shape;253;p35"/>
          <p:cNvSpPr txBox="1">
            <a:spLocks noGrp="1"/>
          </p:cNvSpPr>
          <p:nvPr>
            <p:ph type="body" idx="1"/>
          </p:nvPr>
        </p:nvSpPr>
        <p:spPr>
          <a:xfrm>
            <a:off x="457200" y="1600200"/>
            <a:ext cx="7620000" cy="4800600"/>
          </a:xfrm>
          <a:prstGeom prst="rect">
            <a:avLst/>
          </a:prstGeom>
          <a:noFill/>
          <a:ln>
            <a:noFill/>
          </a:ln>
        </p:spPr>
        <p:txBody>
          <a:bodyPr spcFirstLastPara="1" wrap="square" lIns="91425" tIns="45700" rIns="91425" bIns="45700" anchor="t" anchorCtr="0">
            <a:noAutofit/>
          </a:bodyPr>
          <a:lstStyle/>
          <a:p>
            <a:pPr marL="342900" marR="0" lvl="0" indent="-228600" algn="l" rtl="0">
              <a:spcBef>
                <a:spcPts val="0"/>
              </a:spcBef>
              <a:spcAft>
                <a:spcPts val="0"/>
              </a:spcAft>
              <a:buClr>
                <a:schemeClr val="accent1"/>
              </a:buClr>
              <a:buSzPts val="2800"/>
              <a:buFont typeface="Arial"/>
              <a:buChar char="•"/>
            </a:pPr>
            <a:r>
              <a:rPr lang="en-US" sz="2800" b="0" i="0" u="none" strike="noStrike" cap="none">
                <a:solidFill>
                  <a:schemeClr val="dk1"/>
                </a:solidFill>
                <a:latin typeface="Calibri"/>
                <a:ea typeface="Calibri"/>
                <a:cs typeface="Calibri"/>
                <a:sym typeface="Calibri"/>
              </a:rPr>
              <a:t>Horticulture Sciences (</a:t>
            </a:r>
            <a:r>
              <a:rPr lang="en-US" sz="2800"/>
              <a:t>G</a:t>
            </a:r>
            <a:r>
              <a:rPr lang="en-US" sz="2800" b="0" i="0" u="none" strike="noStrike" cap="none">
                <a:solidFill>
                  <a:schemeClr val="dk1"/>
                </a:solidFill>
                <a:latin typeface="Calibri"/>
                <a:ea typeface="Calibri"/>
                <a:cs typeface="Calibri"/>
                <a:sym typeface="Calibri"/>
              </a:rPr>
              <a:t>ateway course</a:t>
            </a:r>
            <a:r>
              <a:rPr lang="en-US" sz="2800"/>
              <a:t>)</a:t>
            </a:r>
            <a:endParaRPr/>
          </a:p>
          <a:p>
            <a:pPr marL="342900" marR="0" lvl="0" indent="-228600" algn="l" rtl="0">
              <a:spcBef>
                <a:spcPts val="560"/>
              </a:spcBef>
              <a:spcAft>
                <a:spcPts val="0"/>
              </a:spcAft>
              <a:buClr>
                <a:schemeClr val="accent1"/>
              </a:buClr>
              <a:buSzPts val="2800"/>
              <a:buFont typeface="Arial"/>
              <a:buChar char="•"/>
            </a:pPr>
            <a:r>
              <a:rPr lang="en-US" sz="2800" b="0" i="0" u="none" strike="noStrike" cap="none">
                <a:solidFill>
                  <a:schemeClr val="dk1"/>
                </a:solidFill>
                <a:latin typeface="Calibri"/>
                <a:ea typeface="Calibri"/>
                <a:cs typeface="Calibri"/>
                <a:sym typeface="Calibri"/>
              </a:rPr>
              <a:t>Greenhouse Plant Production &amp; Management</a:t>
            </a:r>
            <a:endParaRPr/>
          </a:p>
          <a:p>
            <a:pPr marL="342900" marR="0" lvl="0" indent="-228600" algn="l" rtl="0">
              <a:spcBef>
                <a:spcPts val="560"/>
              </a:spcBef>
              <a:spcAft>
                <a:spcPts val="0"/>
              </a:spcAft>
              <a:buClr>
                <a:schemeClr val="accent1"/>
              </a:buClr>
              <a:buSzPts val="2800"/>
              <a:buFont typeface="Arial"/>
              <a:buChar char="•"/>
            </a:pPr>
            <a:r>
              <a:rPr lang="en-US" sz="2800" b="0" i="0" u="none" strike="noStrike" cap="none">
                <a:solidFill>
                  <a:schemeClr val="dk1"/>
                </a:solidFill>
                <a:latin typeface="Calibri"/>
                <a:ea typeface="Calibri"/>
                <a:cs typeface="Calibri"/>
                <a:sym typeface="Calibri"/>
              </a:rPr>
              <a:t>Turf Establishment &amp; Maintenance (Turf I)</a:t>
            </a:r>
            <a:endParaRPr/>
          </a:p>
          <a:p>
            <a:pPr marL="342900" marR="0" lvl="0" indent="-228600" algn="l" rtl="0">
              <a:spcBef>
                <a:spcPts val="560"/>
              </a:spcBef>
              <a:spcAft>
                <a:spcPts val="0"/>
              </a:spcAft>
              <a:buClr>
                <a:schemeClr val="accent1"/>
              </a:buClr>
              <a:buSzPts val="2800"/>
              <a:buFont typeface="Arial"/>
              <a:buChar char="•"/>
            </a:pPr>
            <a:r>
              <a:rPr lang="en-US" sz="2800" b="0" i="0" u="none" strike="noStrike" cap="none">
                <a:solidFill>
                  <a:schemeClr val="dk1"/>
                </a:solidFill>
                <a:latin typeface="Calibri"/>
                <a:ea typeface="Calibri"/>
                <a:cs typeface="Calibri"/>
                <a:sym typeface="Calibri"/>
              </a:rPr>
              <a:t>Adv</a:t>
            </a:r>
            <a:r>
              <a:rPr lang="en-US" sz="2800"/>
              <a:t>anced</a:t>
            </a:r>
            <a:r>
              <a:rPr lang="en-US" sz="2800" b="0" i="0" u="none" strike="noStrike" cap="none">
                <a:solidFill>
                  <a:schemeClr val="dk1"/>
                </a:solidFill>
                <a:latin typeface="Calibri"/>
                <a:ea typeface="Calibri"/>
                <a:cs typeface="Calibri"/>
                <a:sym typeface="Calibri"/>
              </a:rPr>
              <a:t> Turf Grass Applications (Turf II)</a:t>
            </a:r>
            <a:endParaRPr/>
          </a:p>
          <a:p>
            <a:pPr marL="342900" marR="0" lvl="0" indent="-228600" algn="l" rtl="0">
              <a:spcBef>
                <a:spcPts val="560"/>
              </a:spcBef>
              <a:spcAft>
                <a:spcPts val="0"/>
              </a:spcAft>
              <a:buClr>
                <a:schemeClr val="accent1"/>
              </a:buClr>
              <a:buSzPts val="2800"/>
              <a:buFont typeface="Arial"/>
              <a:buChar char="•"/>
            </a:pPr>
            <a:r>
              <a:rPr lang="en-US" sz="2800" b="0" i="0" u="none" strike="noStrike" cap="none">
                <a:solidFill>
                  <a:schemeClr val="dk1"/>
                </a:solidFill>
                <a:latin typeface="Calibri"/>
                <a:ea typeface="Calibri"/>
                <a:cs typeface="Calibri"/>
                <a:sym typeface="Calibri"/>
              </a:rPr>
              <a:t>Landscaping I</a:t>
            </a:r>
            <a:endParaRPr/>
          </a:p>
          <a:p>
            <a:pPr marL="342900" marR="0" lvl="0" indent="-228600" algn="l" rtl="0">
              <a:spcBef>
                <a:spcPts val="560"/>
              </a:spcBef>
              <a:spcAft>
                <a:spcPts val="0"/>
              </a:spcAft>
              <a:buClr>
                <a:schemeClr val="accent1"/>
              </a:buClr>
              <a:buSzPts val="2800"/>
              <a:buFont typeface="Arial"/>
              <a:buChar char="•"/>
            </a:pPr>
            <a:r>
              <a:rPr lang="en-US" sz="2800" b="0" i="0" u="none" strike="noStrike" cap="none">
                <a:solidFill>
                  <a:schemeClr val="dk1"/>
                </a:solidFill>
                <a:latin typeface="Calibri"/>
                <a:ea typeface="Calibri"/>
                <a:cs typeface="Calibri"/>
                <a:sym typeface="Calibri"/>
              </a:rPr>
              <a:t>Landscaping II</a:t>
            </a:r>
            <a:endParaRPr/>
          </a:p>
          <a:p>
            <a:pPr marL="342900" marR="0" lvl="0" indent="-88900" algn="l" rtl="0">
              <a:spcBef>
                <a:spcPts val="440"/>
              </a:spcBef>
              <a:spcAft>
                <a:spcPts val="0"/>
              </a:spcAft>
              <a:buClr>
                <a:schemeClr val="accent1"/>
              </a:buClr>
              <a:buSzPts val="2200"/>
              <a:buFont typeface="Arial"/>
              <a:buNone/>
            </a:pPr>
            <a:endParaRPr sz="2200" b="0" i="0" u="none" strike="noStrike" cap="none">
              <a:solidFill>
                <a:schemeClr val="dk1"/>
              </a:solidFill>
              <a:latin typeface="Calibri"/>
              <a:ea typeface="Calibri"/>
              <a:cs typeface="Calibri"/>
              <a:sym typeface="Calibri"/>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58"/>
        <p:cNvGrpSpPr/>
        <p:nvPr/>
      </p:nvGrpSpPr>
      <p:grpSpPr>
        <a:xfrm>
          <a:off x="0" y="0"/>
          <a:ext cx="0" cy="0"/>
          <a:chOff x="0" y="0"/>
          <a:chExt cx="0" cy="0"/>
        </a:xfrm>
      </p:grpSpPr>
      <p:sp>
        <p:nvSpPr>
          <p:cNvPr id="259" name="Google Shape;259;p36"/>
          <p:cNvSpPr txBox="1">
            <a:spLocks noGrp="1"/>
          </p:cNvSpPr>
          <p:nvPr>
            <p:ph type="title"/>
          </p:nvPr>
        </p:nvSpPr>
        <p:spPr>
          <a:xfrm>
            <a:off x="457200" y="274638"/>
            <a:ext cx="7620000" cy="11430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Clr>
                <a:schemeClr val="dk2"/>
              </a:buClr>
              <a:buFont typeface="Cambria"/>
              <a:buNone/>
            </a:pPr>
            <a:r>
              <a:rPr lang="en-US" b="1"/>
              <a:t>Welding</a:t>
            </a:r>
            <a:endParaRPr/>
          </a:p>
        </p:txBody>
      </p:sp>
      <p:sp>
        <p:nvSpPr>
          <p:cNvPr id="260" name="Google Shape;260;p36"/>
          <p:cNvSpPr txBox="1">
            <a:spLocks noGrp="1"/>
          </p:cNvSpPr>
          <p:nvPr>
            <p:ph type="body" idx="1"/>
          </p:nvPr>
        </p:nvSpPr>
        <p:spPr>
          <a:xfrm>
            <a:off x="457200" y="1600200"/>
            <a:ext cx="7620000" cy="4800600"/>
          </a:xfrm>
          <a:prstGeom prst="rect">
            <a:avLst/>
          </a:prstGeom>
        </p:spPr>
        <p:txBody>
          <a:bodyPr spcFirstLastPara="1" wrap="square" lIns="91425" tIns="91425" rIns="91425" bIns="91425" anchor="t" anchorCtr="0">
            <a:noAutofit/>
          </a:bodyPr>
          <a:lstStyle/>
          <a:p>
            <a:pPr marL="342900" lvl="0" indent="-228600" algn="l" rtl="0">
              <a:spcBef>
                <a:spcPts val="0"/>
              </a:spcBef>
              <a:spcAft>
                <a:spcPts val="0"/>
              </a:spcAft>
              <a:buSzPts val="2800"/>
              <a:buChar char="•"/>
            </a:pPr>
            <a:r>
              <a:rPr lang="en-US" sz="2800"/>
              <a:t>Sheet Metal I/Welding I (Fall Semester) (2 blocks)</a:t>
            </a:r>
            <a:endParaRPr sz="2800"/>
          </a:p>
          <a:p>
            <a:pPr marL="342900" lvl="0" indent="0" algn="l" rtl="0">
              <a:spcBef>
                <a:spcPts val="0"/>
              </a:spcBef>
              <a:spcAft>
                <a:spcPts val="0"/>
              </a:spcAft>
              <a:buNone/>
            </a:pPr>
            <a:endParaRPr sz="2800"/>
          </a:p>
          <a:p>
            <a:pPr marL="342900" lvl="0" indent="-228600" algn="l" rtl="0">
              <a:spcBef>
                <a:spcPts val="0"/>
              </a:spcBef>
              <a:spcAft>
                <a:spcPts val="0"/>
              </a:spcAft>
              <a:buSzPts val="2800"/>
              <a:buChar char="•"/>
            </a:pPr>
            <a:r>
              <a:rPr lang="en-US" sz="2800"/>
              <a:t>Welding II (Spring Semester) (2 blocks)</a:t>
            </a:r>
            <a:endParaRPr sz="2800"/>
          </a:p>
          <a:p>
            <a:pPr marL="342900" lvl="0" indent="0" algn="l" rtl="0">
              <a:spcBef>
                <a:spcPts val="0"/>
              </a:spcBef>
              <a:spcAft>
                <a:spcPts val="0"/>
              </a:spcAft>
              <a:buNone/>
            </a:pPr>
            <a:endParaRPr sz="2800"/>
          </a:p>
          <a:p>
            <a:pPr marL="114300" lvl="0" indent="0" algn="ctr" rtl="0">
              <a:spcBef>
                <a:spcPts val="560"/>
              </a:spcBef>
              <a:spcAft>
                <a:spcPts val="0"/>
              </a:spcAft>
              <a:buNone/>
            </a:pPr>
            <a:r>
              <a:rPr lang="en-US" sz="2800"/>
              <a:t>P&amp;HCC Dual Enrollment</a:t>
            </a:r>
            <a:endParaRPr sz="2800"/>
          </a:p>
          <a:p>
            <a:pPr marL="114300" lvl="0" indent="0" algn="ctr" rtl="0">
              <a:spcBef>
                <a:spcPts val="560"/>
              </a:spcBef>
              <a:spcAft>
                <a:spcPts val="0"/>
              </a:spcAft>
              <a:buNone/>
            </a:pPr>
            <a:r>
              <a:rPr lang="en-US" sz="2800"/>
              <a:t>*Must have a 2.0 GPA or higher</a:t>
            </a:r>
            <a:endParaRPr sz="2800"/>
          </a:p>
          <a:p>
            <a:pPr marL="114300" lvl="0" indent="0" algn="ctr" rtl="0">
              <a:spcBef>
                <a:spcPts val="560"/>
              </a:spcBef>
              <a:spcAft>
                <a:spcPts val="0"/>
              </a:spcAft>
              <a:buClr>
                <a:schemeClr val="accent1"/>
              </a:buClr>
              <a:buFont typeface="Arial"/>
              <a:buNone/>
            </a:pPr>
            <a:r>
              <a:rPr lang="en-US" sz="2800"/>
              <a:t>6 college courses (18 college credits)</a:t>
            </a:r>
            <a:endParaRPr sz="2800"/>
          </a:p>
          <a:p>
            <a:pPr marL="114300" lvl="0" indent="0" algn="ctr" rtl="0">
              <a:spcBef>
                <a:spcPts val="560"/>
              </a:spcBef>
              <a:spcAft>
                <a:spcPts val="0"/>
              </a:spcAft>
              <a:buClr>
                <a:schemeClr val="accent1"/>
              </a:buClr>
              <a:buFont typeface="Arial"/>
              <a:buNone/>
            </a:pPr>
            <a:r>
              <a:rPr lang="en-US" sz="2800"/>
              <a:t>Taught at PCHS</a:t>
            </a:r>
            <a:endParaRPr sz="280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65"/>
        <p:cNvGrpSpPr/>
        <p:nvPr/>
      </p:nvGrpSpPr>
      <p:grpSpPr>
        <a:xfrm>
          <a:off x="0" y="0"/>
          <a:ext cx="0" cy="0"/>
          <a:chOff x="0" y="0"/>
          <a:chExt cx="0" cy="0"/>
        </a:xfrm>
      </p:grpSpPr>
      <p:sp>
        <p:nvSpPr>
          <p:cNvPr id="266" name="Google Shape;266;p37"/>
          <p:cNvSpPr txBox="1">
            <a:spLocks noGrp="1"/>
          </p:cNvSpPr>
          <p:nvPr>
            <p:ph type="title"/>
          </p:nvPr>
        </p:nvSpPr>
        <p:spPr>
          <a:xfrm>
            <a:off x="457200" y="274638"/>
            <a:ext cx="7620000" cy="11430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Clr>
                <a:schemeClr val="dk2"/>
              </a:buClr>
              <a:buFont typeface="Cambria"/>
              <a:buNone/>
            </a:pPr>
            <a:r>
              <a:rPr lang="en-US" b="1"/>
              <a:t>Mechatronics</a:t>
            </a:r>
            <a:endParaRPr/>
          </a:p>
        </p:txBody>
      </p:sp>
      <p:sp>
        <p:nvSpPr>
          <p:cNvPr id="267" name="Google Shape;267;p37"/>
          <p:cNvSpPr txBox="1">
            <a:spLocks noGrp="1"/>
          </p:cNvSpPr>
          <p:nvPr>
            <p:ph type="body" idx="1"/>
          </p:nvPr>
        </p:nvSpPr>
        <p:spPr>
          <a:xfrm>
            <a:off x="457200" y="1600200"/>
            <a:ext cx="7917900" cy="4800600"/>
          </a:xfrm>
          <a:prstGeom prst="rect">
            <a:avLst/>
          </a:prstGeom>
        </p:spPr>
        <p:txBody>
          <a:bodyPr spcFirstLastPara="1" wrap="square" lIns="91425" tIns="91425" rIns="91425" bIns="91425" anchor="t" anchorCtr="0">
            <a:noAutofit/>
          </a:bodyPr>
          <a:lstStyle/>
          <a:p>
            <a:pPr marL="342900" lvl="0" indent="-228600" algn="l" rtl="0">
              <a:spcBef>
                <a:spcPts val="0"/>
              </a:spcBef>
              <a:spcAft>
                <a:spcPts val="0"/>
              </a:spcAft>
              <a:buSzPts val="2800"/>
              <a:buChar char="•"/>
            </a:pPr>
            <a:r>
              <a:rPr lang="en-US" sz="2800"/>
              <a:t>Mechatronics I (Fall Semester) (2 blocks)</a:t>
            </a:r>
            <a:endParaRPr sz="2800"/>
          </a:p>
          <a:p>
            <a:pPr marL="342900" lvl="0" indent="0" algn="l" rtl="0">
              <a:spcBef>
                <a:spcPts val="0"/>
              </a:spcBef>
              <a:spcAft>
                <a:spcPts val="0"/>
              </a:spcAft>
              <a:buNone/>
            </a:pPr>
            <a:endParaRPr sz="2800"/>
          </a:p>
          <a:p>
            <a:pPr marL="342900" lvl="0" indent="-228600" algn="l" rtl="0">
              <a:spcBef>
                <a:spcPts val="0"/>
              </a:spcBef>
              <a:spcAft>
                <a:spcPts val="0"/>
              </a:spcAft>
              <a:buSzPts val="2800"/>
              <a:buChar char="•"/>
            </a:pPr>
            <a:r>
              <a:rPr lang="en-US" sz="2800"/>
              <a:t>Mechatronics II (Spring Semester) (2 blocks)</a:t>
            </a:r>
            <a:endParaRPr sz="2800"/>
          </a:p>
          <a:p>
            <a:pPr marL="342900" lvl="0" indent="0" algn="l" rtl="0">
              <a:spcBef>
                <a:spcPts val="0"/>
              </a:spcBef>
              <a:spcAft>
                <a:spcPts val="0"/>
              </a:spcAft>
              <a:buNone/>
            </a:pPr>
            <a:endParaRPr sz="2800"/>
          </a:p>
          <a:p>
            <a:pPr marL="114300" lvl="0" indent="0" algn="ctr" rtl="0">
              <a:spcBef>
                <a:spcPts val="560"/>
              </a:spcBef>
              <a:spcAft>
                <a:spcPts val="0"/>
              </a:spcAft>
              <a:buNone/>
            </a:pPr>
            <a:r>
              <a:rPr lang="en-US" sz="2800"/>
              <a:t>P&amp;HCC Dual Enrollment</a:t>
            </a:r>
            <a:endParaRPr sz="2800"/>
          </a:p>
          <a:p>
            <a:pPr marL="114300" lvl="0" indent="0" algn="ctr" rtl="0">
              <a:spcBef>
                <a:spcPts val="560"/>
              </a:spcBef>
              <a:spcAft>
                <a:spcPts val="0"/>
              </a:spcAft>
              <a:buNone/>
            </a:pPr>
            <a:r>
              <a:rPr lang="en-US" sz="2800"/>
              <a:t>Must have a 2.0 GPA or higher</a:t>
            </a:r>
            <a:endParaRPr sz="2800"/>
          </a:p>
          <a:p>
            <a:pPr marL="114300" lvl="0" indent="0" algn="ctr" rtl="0">
              <a:spcBef>
                <a:spcPts val="560"/>
              </a:spcBef>
              <a:spcAft>
                <a:spcPts val="0"/>
              </a:spcAft>
              <a:buClr>
                <a:schemeClr val="accent1"/>
              </a:buClr>
              <a:buFont typeface="Arial"/>
              <a:buNone/>
            </a:pPr>
            <a:r>
              <a:rPr lang="en-US" sz="2800"/>
              <a:t>6 college courses (16 college credits)</a:t>
            </a:r>
            <a:endParaRPr sz="2800"/>
          </a:p>
          <a:p>
            <a:pPr marL="114300" lvl="0" indent="0" algn="ctr" rtl="0">
              <a:spcBef>
                <a:spcPts val="560"/>
              </a:spcBef>
              <a:spcAft>
                <a:spcPts val="0"/>
              </a:spcAft>
              <a:buClr>
                <a:schemeClr val="accent1"/>
              </a:buClr>
              <a:buFont typeface="Arial"/>
              <a:buNone/>
            </a:pPr>
            <a:r>
              <a:rPr lang="en-US" sz="2800"/>
              <a:t>Taught at P&amp;HCC site in the Stuart Fire Department</a:t>
            </a:r>
            <a:endParaRPr sz="280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72"/>
        <p:cNvGrpSpPr/>
        <p:nvPr/>
      </p:nvGrpSpPr>
      <p:grpSpPr>
        <a:xfrm>
          <a:off x="0" y="0"/>
          <a:ext cx="0" cy="0"/>
          <a:chOff x="0" y="0"/>
          <a:chExt cx="0" cy="0"/>
        </a:xfrm>
      </p:grpSpPr>
      <p:sp>
        <p:nvSpPr>
          <p:cNvPr id="273" name="Google Shape;273;p38"/>
          <p:cNvSpPr txBox="1">
            <a:spLocks noGrp="1"/>
          </p:cNvSpPr>
          <p:nvPr>
            <p:ph type="title"/>
          </p:nvPr>
        </p:nvSpPr>
        <p:spPr>
          <a:xfrm>
            <a:off x="457200" y="274638"/>
            <a:ext cx="7620000" cy="1143000"/>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Clr>
                <a:schemeClr val="dk2"/>
              </a:buClr>
              <a:buFont typeface="Cambria"/>
              <a:buNone/>
            </a:pPr>
            <a:r>
              <a:rPr lang="en-US" sz="4600" b="1" i="0" u="none" strike="noStrike" cap="none">
                <a:solidFill>
                  <a:schemeClr val="dk2"/>
                </a:solidFill>
                <a:latin typeface="Cambria"/>
                <a:ea typeface="Cambria"/>
                <a:cs typeface="Cambria"/>
                <a:sym typeface="Cambria"/>
              </a:rPr>
              <a:t>Cosmetology</a:t>
            </a:r>
            <a:endParaRPr sz="4600" b="1" i="0" u="none" strike="noStrike" cap="none">
              <a:solidFill>
                <a:schemeClr val="dk2"/>
              </a:solidFill>
              <a:latin typeface="Cambria"/>
              <a:ea typeface="Cambria"/>
              <a:cs typeface="Cambria"/>
              <a:sym typeface="Cambria"/>
            </a:endParaRPr>
          </a:p>
        </p:txBody>
      </p:sp>
      <p:sp>
        <p:nvSpPr>
          <p:cNvPr id="274" name="Google Shape;274;p38"/>
          <p:cNvSpPr txBox="1">
            <a:spLocks noGrp="1"/>
          </p:cNvSpPr>
          <p:nvPr>
            <p:ph type="body" idx="1"/>
          </p:nvPr>
        </p:nvSpPr>
        <p:spPr>
          <a:xfrm>
            <a:off x="457200" y="1536200"/>
            <a:ext cx="7307700" cy="1534200"/>
          </a:xfrm>
          <a:prstGeom prst="rect">
            <a:avLst/>
          </a:prstGeom>
          <a:noFill/>
          <a:ln>
            <a:noFill/>
          </a:ln>
        </p:spPr>
        <p:txBody>
          <a:bodyPr spcFirstLastPara="1" wrap="square" lIns="91425" tIns="45700" rIns="91425" bIns="45700" anchor="t" anchorCtr="0">
            <a:noAutofit/>
          </a:bodyPr>
          <a:lstStyle/>
          <a:p>
            <a:pPr marL="342900" marR="0" lvl="0" indent="-228600" algn="l" rtl="0">
              <a:spcBef>
                <a:spcPts val="0"/>
              </a:spcBef>
              <a:spcAft>
                <a:spcPts val="0"/>
              </a:spcAft>
              <a:buClr>
                <a:schemeClr val="accent1"/>
              </a:buClr>
              <a:buSzPts val="2800"/>
              <a:buFont typeface="Arial"/>
              <a:buChar char="•"/>
            </a:pPr>
            <a:r>
              <a:rPr lang="en-US" sz="2800" b="0" i="0" u="none" strike="noStrike" cap="none">
                <a:solidFill>
                  <a:schemeClr val="dk1"/>
                </a:solidFill>
                <a:latin typeface="Calibri"/>
                <a:ea typeface="Calibri"/>
                <a:cs typeface="Calibri"/>
                <a:sym typeface="Calibri"/>
              </a:rPr>
              <a:t>Cosmetology I (</a:t>
            </a:r>
            <a:r>
              <a:rPr lang="en-US"/>
              <a:t>yearlong)</a:t>
            </a:r>
            <a:endParaRPr/>
          </a:p>
          <a:p>
            <a:pPr marL="342900" marR="0" lvl="0" indent="-228600" algn="l" rtl="0">
              <a:spcBef>
                <a:spcPts val="560"/>
              </a:spcBef>
              <a:spcAft>
                <a:spcPts val="0"/>
              </a:spcAft>
              <a:buClr>
                <a:schemeClr val="accent1"/>
              </a:buClr>
              <a:buSzPts val="2800"/>
              <a:buFont typeface="Arial"/>
              <a:buChar char="•"/>
            </a:pPr>
            <a:r>
              <a:rPr lang="en-US" sz="2800" b="0" i="0" u="none" strike="noStrike" cap="none">
                <a:solidFill>
                  <a:schemeClr val="dk1"/>
                </a:solidFill>
                <a:latin typeface="Calibri"/>
                <a:ea typeface="Calibri"/>
                <a:cs typeface="Calibri"/>
                <a:sym typeface="Calibri"/>
              </a:rPr>
              <a:t>Cosmetology II &amp; Cos</a:t>
            </a:r>
            <a:r>
              <a:rPr lang="en-US"/>
              <a:t>metology III (2 blocks each, yearlong)</a:t>
            </a:r>
            <a:endParaRPr sz="2800" b="0" i="0" u="none" strike="noStrike" cap="none">
              <a:solidFill>
                <a:schemeClr val="dk1"/>
              </a:solidFill>
              <a:latin typeface="Calibri"/>
              <a:ea typeface="Calibri"/>
              <a:cs typeface="Calibri"/>
              <a:sym typeface="Calibri"/>
            </a:endParaRPr>
          </a:p>
        </p:txBody>
      </p:sp>
      <p:sp>
        <p:nvSpPr>
          <p:cNvPr id="275" name="Google Shape;275;p38"/>
          <p:cNvSpPr txBox="1">
            <a:spLocks noGrp="1"/>
          </p:cNvSpPr>
          <p:nvPr>
            <p:ph type="title"/>
          </p:nvPr>
        </p:nvSpPr>
        <p:spPr>
          <a:xfrm>
            <a:off x="457200" y="3070388"/>
            <a:ext cx="7620000" cy="1143000"/>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Clr>
                <a:schemeClr val="dk2"/>
              </a:buClr>
              <a:buFont typeface="Cambria"/>
              <a:buNone/>
            </a:pPr>
            <a:r>
              <a:rPr lang="en-US" sz="4600" b="1" i="0" u="none" strike="noStrike" cap="none">
                <a:solidFill>
                  <a:schemeClr val="dk2"/>
                </a:solidFill>
                <a:latin typeface="Cambria"/>
                <a:ea typeface="Cambria"/>
                <a:cs typeface="Cambria"/>
                <a:sym typeface="Cambria"/>
              </a:rPr>
              <a:t>Building Trades</a:t>
            </a:r>
            <a:endParaRPr sz="4600" b="1" i="0" u="none" strike="noStrike" cap="none">
              <a:solidFill>
                <a:schemeClr val="dk2"/>
              </a:solidFill>
              <a:latin typeface="Cambria"/>
              <a:ea typeface="Cambria"/>
              <a:cs typeface="Cambria"/>
              <a:sym typeface="Cambria"/>
            </a:endParaRPr>
          </a:p>
        </p:txBody>
      </p:sp>
      <p:sp>
        <p:nvSpPr>
          <p:cNvPr id="276" name="Google Shape;276;p38"/>
          <p:cNvSpPr txBox="1">
            <a:spLocks noGrp="1"/>
          </p:cNvSpPr>
          <p:nvPr>
            <p:ph type="body" idx="1"/>
          </p:nvPr>
        </p:nvSpPr>
        <p:spPr>
          <a:xfrm>
            <a:off x="457200" y="4492450"/>
            <a:ext cx="5534700" cy="1143000"/>
          </a:xfrm>
          <a:prstGeom prst="rect">
            <a:avLst/>
          </a:prstGeom>
          <a:noFill/>
          <a:ln>
            <a:noFill/>
          </a:ln>
        </p:spPr>
        <p:txBody>
          <a:bodyPr spcFirstLastPara="1" wrap="square" lIns="91425" tIns="45700" rIns="91425" bIns="45700" anchor="t" anchorCtr="0">
            <a:noAutofit/>
          </a:bodyPr>
          <a:lstStyle/>
          <a:p>
            <a:pPr marL="342900" marR="0" lvl="0" indent="-228600" algn="l" rtl="0">
              <a:spcBef>
                <a:spcPts val="0"/>
              </a:spcBef>
              <a:spcAft>
                <a:spcPts val="0"/>
              </a:spcAft>
              <a:buClr>
                <a:schemeClr val="accent1"/>
              </a:buClr>
              <a:buSzPts val="2800"/>
              <a:buFont typeface="Arial"/>
              <a:buChar char="•"/>
            </a:pPr>
            <a:r>
              <a:rPr lang="en-US" sz="2800" b="0" i="0" u="none" strike="noStrike" cap="none">
                <a:solidFill>
                  <a:schemeClr val="dk1"/>
                </a:solidFill>
                <a:latin typeface="Calibri"/>
                <a:ea typeface="Calibri"/>
                <a:cs typeface="Calibri"/>
                <a:sym typeface="Calibri"/>
              </a:rPr>
              <a:t>Building Trades I</a:t>
            </a:r>
            <a:endParaRPr/>
          </a:p>
          <a:p>
            <a:pPr marL="342900" marR="0" lvl="0" indent="-228600" algn="l" rtl="0">
              <a:spcBef>
                <a:spcPts val="560"/>
              </a:spcBef>
              <a:spcAft>
                <a:spcPts val="0"/>
              </a:spcAft>
              <a:buClr>
                <a:schemeClr val="accent1"/>
              </a:buClr>
              <a:buSzPts val="2800"/>
              <a:buFont typeface="Arial"/>
              <a:buChar char="•"/>
            </a:pPr>
            <a:r>
              <a:rPr lang="en-US" sz="2800" b="0" i="0" u="none" strike="noStrike" cap="none">
                <a:solidFill>
                  <a:schemeClr val="dk1"/>
                </a:solidFill>
                <a:latin typeface="Calibri"/>
                <a:ea typeface="Calibri"/>
                <a:cs typeface="Calibri"/>
                <a:sym typeface="Calibri"/>
              </a:rPr>
              <a:t>Building Trades II (2 blocks)</a:t>
            </a:r>
            <a:endParaRPr sz="2800" b="0" i="0" u="none" strike="noStrike" cap="none">
              <a:solidFill>
                <a:schemeClr val="dk1"/>
              </a:solidFill>
              <a:latin typeface="Calibri"/>
              <a:ea typeface="Calibri"/>
              <a:cs typeface="Calibri"/>
              <a:sym typeface="Calibri"/>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80"/>
        <p:cNvGrpSpPr/>
        <p:nvPr/>
      </p:nvGrpSpPr>
      <p:grpSpPr>
        <a:xfrm>
          <a:off x="0" y="0"/>
          <a:ext cx="0" cy="0"/>
          <a:chOff x="0" y="0"/>
          <a:chExt cx="0" cy="0"/>
        </a:xfrm>
      </p:grpSpPr>
      <p:sp>
        <p:nvSpPr>
          <p:cNvPr id="281" name="Google Shape;281;p39"/>
          <p:cNvSpPr txBox="1">
            <a:spLocks noGrp="1"/>
          </p:cNvSpPr>
          <p:nvPr>
            <p:ph type="title"/>
          </p:nvPr>
        </p:nvSpPr>
        <p:spPr>
          <a:xfrm>
            <a:off x="457200" y="274638"/>
            <a:ext cx="7620000" cy="1143000"/>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Clr>
                <a:schemeClr val="dk2"/>
              </a:buClr>
              <a:buFont typeface="Cambria"/>
              <a:buNone/>
            </a:pPr>
            <a:r>
              <a:rPr lang="en-US" sz="4600" b="1" i="0" u="none" strike="noStrike" cap="none">
                <a:solidFill>
                  <a:schemeClr val="dk2"/>
                </a:solidFill>
                <a:latin typeface="Cambria"/>
                <a:ea typeface="Cambria"/>
                <a:cs typeface="Cambria"/>
                <a:sym typeface="Cambria"/>
              </a:rPr>
              <a:t>School to Work</a:t>
            </a:r>
            <a:endParaRPr sz="4600" b="1" i="0" u="none" strike="noStrike" cap="none">
              <a:solidFill>
                <a:schemeClr val="dk2"/>
              </a:solidFill>
              <a:latin typeface="Cambria"/>
              <a:ea typeface="Cambria"/>
              <a:cs typeface="Cambria"/>
              <a:sym typeface="Cambria"/>
            </a:endParaRPr>
          </a:p>
        </p:txBody>
      </p:sp>
      <p:sp>
        <p:nvSpPr>
          <p:cNvPr id="282" name="Google Shape;282;p39"/>
          <p:cNvSpPr txBox="1"/>
          <p:nvPr/>
        </p:nvSpPr>
        <p:spPr>
          <a:xfrm>
            <a:off x="457200" y="1417650"/>
            <a:ext cx="7454100" cy="45903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2800">
              <a:solidFill>
                <a:srgbClr val="000000"/>
              </a:solidFill>
              <a:latin typeface="Calibri"/>
              <a:ea typeface="Calibri"/>
              <a:cs typeface="Calibri"/>
              <a:sym typeface="Calibri"/>
            </a:endParaRPr>
          </a:p>
          <a:p>
            <a:pPr marL="342900" lvl="0" indent="-228600" algn="l" rtl="0">
              <a:spcBef>
                <a:spcPts val="560"/>
              </a:spcBef>
              <a:spcAft>
                <a:spcPts val="0"/>
              </a:spcAft>
              <a:buClr>
                <a:srgbClr val="A5B592"/>
              </a:buClr>
              <a:buSzPts val="2800"/>
              <a:buChar char="•"/>
            </a:pPr>
            <a:r>
              <a:rPr lang="en-US" sz="2800">
                <a:solidFill>
                  <a:srgbClr val="000000"/>
                </a:solidFill>
                <a:latin typeface="Calibri"/>
                <a:ea typeface="Calibri"/>
                <a:cs typeface="Calibri"/>
                <a:sym typeface="Calibri"/>
              </a:rPr>
              <a:t>Civic Internship I</a:t>
            </a:r>
            <a:r>
              <a:rPr lang="en-US" sz="2800">
                <a:latin typeface="Calibri"/>
                <a:ea typeface="Calibri"/>
                <a:cs typeface="Calibri"/>
                <a:sym typeface="Calibri"/>
              </a:rPr>
              <a:t> &amp;</a:t>
            </a:r>
            <a:r>
              <a:rPr lang="en-US" sz="2800">
                <a:solidFill>
                  <a:srgbClr val="000000"/>
                </a:solidFill>
                <a:latin typeface="Calibri"/>
                <a:ea typeface="Calibri"/>
                <a:cs typeface="Calibri"/>
                <a:sym typeface="Calibri"/>
              </a:rPr>
              <a:t> I</a:t>
            </a:r>
            <a:r>
              <a:rPr lang="en-US" sz="2800">
                <a:latin typeface="Calibri"/>
                <a:ea typeface="Calibri"/>
                <a:cs typeface="Calibri"/>
                <a:sym typeface="Calibri"/>
              </a:rPr>
              <a:t>I</a:t>
            </a:r>
            <a:endParaRPr sz="2800">
              <a:solidFill>
                <a:srgbClr val="000000"/>
              </a:solidFill>
              <a:latin typeface="Calibri"/>
              <a:ea typeface="Calibri"/>
              <a:cs typeface="Calibri"/>
              <a:sym typeface="Calibri"/>
            </a:endParaRPr>
          </a:p>
          <a:p>
            <a:pPr marL="342900" lvl="0" indent="0" algn="l" rtl="0">
              <a:spcBef>
                <a:spcPts val="560"/>
              </a:spcBef>
              <a:spcAft>
                <a:spcPts val="0"/>
              </a:spcAft>
              <a:buNone/>
            </a:pPr>
            <a:r>
              <a:rPr lang="en-US" sz="2800">
                <a:solidFill>
                  <a:srgbClr val="000000"/>
                </a:solidFill>
                <a:latin typeface="Calibri"/>
                <a:ea typeface="Calibri"/>
                <a:cs typeface="Calibri"/>
                <a:sym typeface="Calibri"/>
              </a:rPr>
              <a:t>	</a:t>
            </a:r>
            <a:r>
              <a:rPr lang="en-US" sz="2000">
                <a:solidFill>
                  <a:srgbClr val="000000"/>
                </a:solidFill>
                <a:latin typeface="Calibri"/>
                <a:ea typeface="Calibri"/>
                <a:cs typeface="Calibri"/>
                <a:sym typeface="Calibri"/>
              </a:rPr>
              <a:t>Application Required; must drive and have own transportation</a:t>
            </a:r>
            <a:endParaRPr sz="2800">
              <a:solidFill>
                <a:srgbClr val="000000"/>
              </a:solidFill>
              <a:latin typeface="Calibri"/>
              <a:ea typeface="Calibri"/>
              <a:cs typeface="Calibri"/>
              <a:sym typeface="Calibri"/>
            </a:endParaRPr>
          </a:p>
          <a:p>
            <a:pPr marL="342900" lvl="0" indent="-228600" algn="l" rtl="0">
              <a:spcBef>
                <a:spcPts val="560"/>
              </a:spcBef>
              <a:spcAft>
                <a:spcPts val="0"/>
              </a:spcAft>
              <a:buClr>
                <a:srgbClr val="A5B592"/>
              </a:buClr>
              <a:buSzPts val="2800"/>
              <a:buChar char="•"/>
            </a:pPr>
            <a:r>
              <a:rPr lang="en-US" sz="2800">
                <a:solidFill>
                  <a:srgbClr val="000000"/>
                </a:solidFill>
                <a:latin typeface="Calibri"/>
                <a:ea typeface="Calibri"/>
                <a:cs typeface="Calibri"/>
                <a:sym typeface="Calibri"/>
              </a:rPr>
              <a:t>Co-Op </a:t>
            </a:r>
            <a:endParaRPr sz="2800">
              <a:solidFill>
                <a:srgbClr val="000000"/>
              </a:solidFill>
              <a:latin typeface="Calibri"/>
              <a:ea typeface="Calibri"/>
              <a:cs typeface="Calibri"/>
              <a:sym typeface="Calibri"/>
            </a:endParaRPr>
          </a:p>
          <a:p>
            <a:pPr marL="514350" lvl="0" indent="0" algn="l" rtl="0">
              <a:spcBef>
                <a:spcPts val="560"/>
              </a:spcBef>
              <a:spcAft>
                <a:spcPts val="0"/>
              </a:spcAft>
              <a:buNone/>
            </a:pPr>
            <a:r>
              <a:rPr lang="en-US" sz="2000">
                <a:solidFill>
                  <a:srgbClr val="000000"/>
                </a:solidFill>
                <a:latin typeface="Calibri"/>
                <a:ea typeface="Calibri"/>
                <a:cs typeface="Calibri"/>
                <a:sym typeface="Calibri"/>
              </a:rPr>
              <a:t>Application AND paper registration required; must drive and   have own transportation</a:t>
            </a:r>
            <a:endParaRPr sz="2800">
              <a:solidFill>
                <a:srgbClr val="000000"/>
              </a:solidFill>
              <a:latin typeface="Calibri"/>
              <a:ea typeface="Calibri"/>
              <a:cs typeface="Calibri"/>
              <a:sym typeface="Calibri"/>
            </a:endParaRPr>
          </a:p>
          <a:p>
            <a:pPr marL="114300" lvl="0" indent="0" algn="l" rtl="0">
              <a:spcBef>
                <a:spcPts val="400"/>
              </a:spcBef>
              <a:spcAft>
                <a:spcPts val="0"/>
              </a:spcAft>
              <a:buNone/>
            </a:pPr>
            <a:endParaRPr sz="2000">
              <a:solidFill>
                <a:srgbClr val="000000"/>
              </a:solidFill>
              <a:latin typeface="Calibri"/>
              <a:ea typeface="Calibri"/>
              <a:cs typeface="Calibri"/>
              <a:sym typeface="Calibri"/>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286"/>
        <p:cNvGrpSpPr/>
        <p:nvPr/>
      </p:nvGrpSpPr>
      <p:grpSpPr>
        <a:xfrm>
          <a:off x="0" y="0"/>
          <a:ext cx="0" cy="0"/>
          <a:chOff x="0" y="0"/>
          <a:chExt cx="0" cy="0"/>
        </a:xfrm>
      </p:grpSpPr>
      <p:sp>
        <p:nvSpPr>
          <p:cNvPr id="287" name="Google Shape;287;p40"/>
          <p:cNvSpPr/>
          <p:nvPr/>
        </p:nvSpPr>
        <p:spPr>
          <a:xfrm>
            <a:off x="1173163" y="1722438"/>
            <a:ext cx="7772400" cy="762000"/>
          </a:xfrm>
          <a:prstGeom prst="rect">
            <a:avLst/>
          </a:prstGeom>
          <a:noFill/>
          <a:ln>
            <a:noFill/>
          </a:ln>
        </p:spPr>
        <p:txBody>
          <a:bodyPr spcFirstLastPara="1" wrap="square" lIns="91425" tIns="45700" rIns="91425" bIns="45700" anchor="b" anchorCtr="0">
            <a:noAutofit/>
          </a:bodyPr>
          <a:lstStyle/>
          <a:p>
            <a:pPr marL="0" marR="0" lvl="0" indent="0" algn="l" rtl="0">
              <a:spcBef>
                <a:spcPts val="0"/>
              </a:spcBef>
              <a:spcAft>
                <a:spcPts val="0"/>
              </a:spcAft>
              <a:buNone/>
            </a:pPr>
            <a:r>
              <a:rPr lang="en-US" sz="4400" b="1">
                <a:solidFill>
                  <a:schemeClr val="dk2"/>
                </a:solidFill>
                <a:latin typeface="Times New Roman"/>
                <a:ea typeface="Times New Roman"/>
                <a:cs typeface="Times New Roman"/>
                <a:sym typeface="Times New Roman"/>
              </a:rPr>
              <a:t>D-Squared Program (D2)</a:t>
            </a:r>
            <a:endParaRPr/>
          </a:p>
        </p:txBody>
      </p:sp>
      <p:sp>
        <p:nvSpPr>
          <p:cNvPr id="288" name="Google Shape;288;p40"/>
          <p:cNvSpPr/>
          <p:nvPr/>
        </p:nvSpPr>
        <p:spPr>
          <a:xfrm>
            <a:off x="3305175" y="2257425"/>
            <a:ext cx="9144000" cy="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chemeClr val="dk1"/>
              </a:solidFill>
              <a:latin typeface="Times New Roman"/>
              <a:ea typeface="Times New Roman"/>
              <a:cs typeface="Times New Roman"/>
              <a:sym typeface="Times New Roman"/>
            </a:endParaRPr>
          </a:p>
        </p:txBody>
      </p:sp>
      <p:sp>
        <p:nvSpPr>
          <p:cNvPr id="289" name="Google Shape;289;p40"/>
          <p:cNvSpPr/>
          <p:nvPr/>
        </p:nvSpPr>
        <p:spPr>
          <a:xfrm>
            <a:off x="4005263" y="2905125"/>
            <a:ext cx="9144000" cy="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chemeClr val="dk1"/>
              </a:solidFill>
              <a:latin typeface="Times New Roman"/>
              <a:ea typeface="Times New Roman"/>
              <a:cs typeface="Times New Roman"/>
              <a:sym typeface="Times New Roman"/>
            </a:endParaRPr>
          </a:p>
        </p:txBody>
      </p:sp>
      <p:sp>
        <p:nvSpPr>
          <p:cNvPr id="290" name="Google Shape;290;p40"/>
          <p:cNvSpPr/>
          <p:nvPr/>
        </p:nvSpPr>
        <p:spPr>
          <a:xfrm>
            <a:off x="4005263" y="2905125"/>
            <a:ext cx="9144000" cy="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chemeClr val="dk1"/>
              </a:solidFill>
              <a:latin typeface="Times New Roman"/>
              <a:ea typeface="Times New Roman"/>
              <a:cs typeface="Times New Roman"/>
              <a:sym typeface="Times New Roman"/>
            </a:endParaRPr>
          </a:p>
        </p:txBody>
      </p:sp>
      <p:sp>
        <p:nvSpPr>
          <p:cNvPr id="291" name="Google Shape;291;p40"/>
          <p:cNvSpPr txBox="1"/>
          <p:nvPr/>
        </p:nvSpPr>
        <p:spPr>
          <a:xfrm>
            <a:off x="2133600" y="2484450"/>
            <a:ext cx="4862400" cy="120030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2400">
                <a:solidFill>
                  <a:schemeClr val="dk1"/>
                </a:solidFill>
                <a:latin typeface="Times New Roman"/>
                <a:ea typeface="Times New Roman"/>
                <a:cs typeface="Times New Roman"/>
                <a:sym typeface="Times New Roman"/>
              </a:rPr>
              <a:t>Partnership Between               </a:t>
            </a:r>
            <a:endParaRPr sz="2400">
              <a:solidFill>
                <a:schemeClr val="dk1"/>
              </a:solidFill>
              <a:latin typeface="Times New Roman"/>
              <a:ea typeface="Times New Roman"/>
              <a:cs typeface="Times New Roman"/>
              <a:sym typeface="Times New Roman"/>
            </a:endParaRPr>
          </a:p>
          <a:p>
            <a:pPr marL="0" marR="0" lvl="0" indent="0" algn="ctr" rtl="0">
              <a:spcBef>
                <a:spcPts val="0"/>
              </a:spcBef>
              <a:spcAft>
                <a:spcPts val="0"/>
              </a:spcAft>
              <a:buNone/>
            </a:pPr>
            <a:r>
              <a:rPr lang="en-US" sz="2400">
                <a:solidFill>
                  <a:schemeClr val="dk1"/>
                </a:solidFill>
                <a:latin typeface="Times New Roman"/>
                <a:ea typeface="Times New Roman"/>
                <a:cs typeface="Times New Roman"/>
                <a:sym typeface="Times New Roman"/>
              </a:rPr>
              <a:t>Patrick County High School and Patrick &amp; Henry Community College</a:t>
            </a:r>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295"/>
        <p:cNvGrpSpPr/>
        <p:nvPr/>
      </p:nvGrpSpPr>
      <p:grpSpPr>
        <a:xfrm>
          <a:off x="0" y="0"/>
          <a:ext cx="0" cy="0"/>
          <a:chOff x="0" y="0"/>
          <a:chExt cx="0" cy="0"/>
        </a:xfrm>
      </p:grpSpPr>
      <p:sp>
        <p:nvSpPr>
          <p:cNvPr id="296" name="Google Shape;296;p41"/>
          <p:cNvSpPr txBox="1">
            <a:spLocks noGrp="1"/>
          </p:cNvSpPr>
          <p:nvPr>
            <p:ph type="title"/>
          </p:nvPr>
        </p:nvSpPr>
        <p:spPr>
          <a:xfrm>
            <a:off x="457200" y="304800"/>
            <a:ext cx="5841600" cy="1143000"/>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Clr>
                <a:schemeClr val="dk2"/>
              </a:buClr>
              <a:buFont typeface="Cambria"/>
              <a:buNone/>
            </a:pPr>
            <a:r>
              <a:rPr lang="en-US" sz="4600" b="1" i="0" u="none" strike="noStrike" cap="none">
                <a:solidFill>
                  <a:schemeClr val="dk2"/>
                </a:solidFill>
                <a:latin typeface="Cambria"/>
                <a:ea typeface="Cambria"/>
                <a:cs typeface="Cambria"/>
                <a:sym typeface="Cambria"/>
              </a:rPr>
              <a:t>P</a:t>
            </a:r>
            <a:r>
              <a:rPr lang="en-US" b="1"/>
              <a:t>rogram</a:t>
            </a:r>
            <a:endParaRPr sz="4600" b="1" i="0" u="none" strike="noStrike" cap="none">
              <a:solidFill>
                <a:schemeClr val="dk2"/>
              </a:solidFill>
              <a:latin typeface="Cambria"/>
              <a:ea typeface="Cambria"/>
              <a:cs typeface="Cambria"/>
              <a:sym typeface="Cambria"/>
            </a:endParaRPr>
          </a:p>
        </p:txBody>
      </p:sp>
      <p:sp>
        <p:nvSpPr>
          <p:cNvPr id="297" name="Google Shape;297;p41"/>
          <p:cNvSpPr txBox="1">
            <a:spLocks noGrp="1"/>
          </p:cNvSpPr>
          <p:nvPr>
            <p:ph type="body" idx="1"/>
          </p:nvPr>
        </p:nvSpPr>
        <p:spPr>
          <a:xfrm>
            <a:off x="457200" y="1600200"/>
            <a:ext cx="8052000" cy="3241200"/>
          </a:xfrm>
          <a:prstGeom prst="rect">
            <a:avLst/>
          </a:prstGeom>
          <a:noFill/>
          <a:ln>
            <a:noFill/>
          </a:ln>
        </p:spPr>
        <p:txBody>
          <a:bodyPr spcFirstLastPara="1" wrap="square" lIns="91425" tIns="45700" rIns="91425" bIns="45700" anchor="t" anchorCtr="0">
            <a:noAutofit/>
          </a:bodyPr>
          <a:lstStyle/>
          <a:p>
            <a:pPr marL="342900" lvl="0" indent="-341630" algn="l" rtl="0">
              <a:spcBef>
                <a:spcPts val="560"/>
              </a:spcBef>
              <a:spcAft>
                <a:spcPts val="0"/>
              </a:spcAft>
              <a:buClr>
                <a:schemeClr val="accent1"/>
              </a:buClr>
              <a:buSzPts val="2500"/>
              <a:buFont typeface="Arial"/>
              <a:buChar char="●"/>
            </a:pPr>
            <a:r>
              <a:rPr lang="en-US" sz="2500"/>
              <a:t>Associate Degree in General Studies by the end of students’ senior year in high school</a:t>
            </a:r>
            <a:endParaRPr sz="2500"/>
          </a:p>
          <a:p>
            <a:pPr marL="342900" lvl="0" indent="-341630" algn="l" rtl="0">
              <a:spcBef>
                <a:spcPts val="0"/>
              </a:spcBef>
              <a:spcAft>
                <a:spcPts val="0"/>
              </a:spcAft>
              <a:buClr>
                <a:schemeClr val="accent1"/>
              </a:buClr>
              <a:buSzPts val="2500"/>
              <a:buFont typeface="Arial"/>
              <a:buChar char="●"/>
            </a:pPr>
            <a:r>
              <a:rPr lang="en-US" sz="2500"/>
              <a:t>Tuition FREE college coursework</a:t>
            </a:r>
            <a:endParaRPr sz="2500"/>
          </a:p>
          <a:p>
            <a:pPr marL="342900" lvl="0" indent="-341630" algn="l" rtl="0">
              <a:lnSpc>
                <a:spcPct val="90000"/>
              </a:lnSpc>
              <a:spcBef>
                <a:spcPts val="0"/>
              </a:spcBef>
              <a:spcAft>
                <a:spcPts val="0"/>
              </a:spcAft>
              <a:buClr>
                <a:schemeClr val="accent1"/>
              </a:buClr>
              <a:buSzPts val="2500"/>
              <a:buFont typeface="Arial"/>
              <a:buChar char="●"/>
            </a:pPr>
            <a:r>
              <a:rPr lang="en-US" sz="2500"/>
              <a:t>Must complete Trigonometry and Spanish III by the end of 10</a:t>
            </a:r>
            <a:r>
              <a:rPr lang="en-US" sz="2500" baseline="30000"/>
              <a:t>th</a:t>
            </a:r>
            <a:r>
              <a:rPr lang="en-US" sz="2500"/>
              <a:t> grade (recommended to also take Personal Finance in the 10</a:t>
            </a:r>
            <a:r>
              <a:rPr lang="en-US" sz="2500" baseline="30000"/>
              <a:t>th</a:t>
            </a:r>
            <a:r>
              <a:rPr lang="en-US" sz="2500"/>
              <a:t> grade)</a:t>
            </a:r>
            <a:endParaRPr sz="2500"/>
          </a:p>
          <a:p>
            <a:pPr marL="342900" lvl="0" indent="-341630" algn="l" rtl="0">
              <a:lnSpc>
                <a:spcPct val="90000"/>
              </a:lnSpc>
              <a:spcBef>
                <a:spcPts val="0"/>
              </a:spcBef>
              <a:spcAft>
                <a:spcPts val="0"/>
              </a:spcAft>
              <a:buClr>
                <a:schemeClr val="accent1"/>
              </a:buClr>
              <a:buSzPts val="2500"/>
              <a:buFont typeface="Arial"/>
              <a:buChar char="●"/>
            </a:pPr>
            <a:r>
              <a:rPr lang="en-US" sz="2500"/>
              <a:t>Must have a 3.0 GPA or higher</a:t>
            </a:r>
            <a:endParaRPr sz="2500">
              <a:highlight>
                <a:srgbClr val="FFFFFF"/>
              </a:highlight>
            </a:endParaRPr>
          </a:p>
          <a:p>
            <a:pPr marL="0" lvl="0" indent="0" algn="l" rtl="0">
              <a:lnSpc>
                <a:spcPct val="90000"/>
              </a:lnSpc>
              <a:spcBef>
                <a:spcPts val="481"/>
              </a:spcBef>
              <a:spcAft>
                <a:spcPts val="0"/>
              </a:spcAft>
              <a:buNone/>
            </a:pPr>
            <a:endParaRPr sz="2800"/>
          </a:p>
          <a:p>
            <a:pPr marL="342900" marR="0" lvl="0" indent="-88900" algn="l" rtl="0">
              <a:spcBef>
                <a:spcPts val="440"/>
              </a:spcBef>
              <a:spcAft>
                <a:spcPts val="0"/>
              </a:spcAft>
              <a:buClr>
                <a:schemeClr val="accent1"/>
              </a:buClr>
              <a:buSzPts val="2200"/>
              <a:buFont typeface="Arial"/>
              <a:buNone/>
            </a:pPr>
            <a:endParaRPr sz="2200" b="0" i="0" u="none" strike="noStrike" cap="none">
              <a:solidFill>
                <a:schemeClr val="dk1"/>
              </a:solidFill>
              <a:latin typeface="Calibri"/>
              <a:ea typeface="Calibri"/>
              <a:cs typeface="Calibri"/>
              <a:sym typeface="Calibri"/>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302"/>
        <p:cNvGrpSpPr/>
        <p:nvPr/>
      </p:nvGrpSpPr>
      <p:grpSpPr>
        <a:xfrm>
          <a:off x="0" y="0"/>
          <a:ext cx="0" cy="0"/>
          <a:chOff x="0" y="0"/>
          <a:chExt cx="0" cy="0"/>
        </a:xfrm>
      </p:grpSpPr>
      <p:sp>
        <p:nvSpPr>
          <p:cNvPr id="303" name="Google Shape;303;p42"/>
          <p:cNvSpPr txBox="1">
            <a:spLocks noGrp="1"/>
          </p:cNvSpPr>
          <p:nvPr>
            <p:ph type="title"/>
          </p:nvPr>
        </p:nvSpPr>
        <p:spPr>
          <a:xfrm>
            <a:off x="457200" y="274638"/>
            <a:ext cx="7620000" cy="1143000"/>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Clr>
                <a:schemeClr val="dk2"/>
              </a:buClr>
              <a:buFont typeface="Cambria"/>
              <a:buNone/>
            </a:pPr>
            <a:r>
              <a:rPr lang="en-US" sz="4600" b="1" i="0" u="none" strike="noStrike" cap="none">
                <a:solidFill>
                  <a:schemeClr val="dk2"/>
                </a:solidFill>
                <a:latin typeface="Cambria"/>
                <a:ea typeface="Cambria"/>
                <a:cs typeface="Cambria"/>
                <a:sym typeface="Cambria"/>
              </a:rPr>
              <a:t>Remember</a:t>
            </a:r>
            <a:endParaRPr/>
          </a:p>
        </p:txBody>
      </p:sp>
      <p:sp>
        <p:nvSpPr>
          <p:cNvPr id="304" name="Google Shape;304;p42"/>
          <p:cNvSpPr txBox="1">
            <a:spLocks noGrp="1"/>
          </p:cNvSpPr>
          <p:nvPr>
            <p:ph type="body" idx="1"/>
          </p:nvPr>
        </p:nvSpPr>
        <p:spPr>
          <a:xfrm>
            <a:off x="457200" y="1447800"/>
            <a:ext cx="7620000" cy="5105400"/>
          </a:xfrm>
          <a:prstGeom prst="rect">
            <a:avLst/>
          </a:prstGeom>
          <a:noFill/>
          <a:ln>
            <a:noFill/>
          </a:ln>
        </p:spPr>
        <p:txBody>
          <a:bodyPr spcFirstLastPara="1" wrap="square" lIns="91425" tIns="45700" rIns="91425" bIns="45700" anchor="t" anchorCtr="0">
            <a:noAutofit/>
          </a:bodyPr>
          <a:lstStyle/>
          <a:p>
            <a:pPr marL="342900" marR="0" lvl="0" indent="-242887" algn="l" rtl="0">
              <a:lnSpc>
                <a:spcPct val="70000"/>
              </a:lnSpc>
              <a:spcBef>
                <a:spcPts val="0"/>
              </a:spcBef>
              <a:spcAft>
                <a:spcPts val="0"/>
              </a:spcAft>
              <a:buClr>
                <a:schemeClr val="accent1"/>
              </a:buClr>
              <a:buSzPts val="3000"/>
              <a:buFont typeface="Arial"/>
              <a:buChar char="•"/>
            </a:pPr>
            <a:r>
              <a:rPr lang="en-US" b="0" i="0" u="none" strike="noStrike" cap="none">
                <a:solidFill>
                  <a:schemeClr val="dk1"/>
                </a:solidFill>
                <a:latin typeface="Calibri"/>
                <a:ea typeface="Calibri"/>
                <a:cs typeface="Calibri"/>
                <a:sym typeface="Calibri"/>
              </a:rPr>
              <a:t>Check graduation requirements</a:t>
            </a:r>
            <a:endParaRPr/>
          </a:p>
          <a:p>
            <a:pPr marL="342900" marR="0" lvl="0" indent="-242887" algn="l" rtl="0">
              <a:lnSpc>
                <a:spcPct val="70000"/>
              </a:lnSpc>
              <a:spcBef>
                <a:spcPts val="555"/>
              </a:spcBef>
              <a:spcAft>
                <a:spcPts val="0"/>
              </a:spcAft>
              <a:buClr>
                <a:schemeClr val="accent1"/>
              </a:buClr>
              <a:buSzPts val="3000"/>
              <a:buFont typeface="Arial"/>
              <a:buChar char="•"/>
            </a:pPr>
            <a:r>
              <a:rPr lang="en-US" b="0" i="0" u="none" strike="noStrike" cap="none">
                <a:solidFill>
                  <a:schemeClr val="dk1"/>
                </a:solidFill>
                <a:latin typeface="Calibri"/>
                <a:ea typeface="Calibri"/>
                <a:cs typeface="Calibri"/>
                <a:sym typeface="Calibri"/>
              </a:rPr>
              <a:t>Check verified credits (passed SOLs)</a:t>
            </a:r>
            <a:endParaRPr b="0" i="0" u="none" strike="noStrike" cap="none">
              <a:solidFill>
                <a:schemeClr val="dk1"/>
              </a:solidFill>
              <a:latin typeface="Calibri"/>
              <a:ea typeface="Calibri"/>
              <a:cs typeface="Calibri"/>
              <a:sym typeface="Calibri"/>
            </a:endParaRPr>
          </a:p>
          <a:p>
            <a:pPr marL="342900" marR="0" lvl="0" indent="-242887" algn="l" rtl="0">
              <a:lnSpc>
                <a:spcPct val="70000"/>
              </a:lnSpc>
              <a:spcBef>
                <a:spcPts val="555"/>
              </a:spcBef>
              <a:spcAft>
                <a:spcPts val="0"/>
              </a:spcAft>
              <a:buClr>
                <a:schemeClr val="accent1"/>
              </a:buClr>
              <a:buSzPts val="3000"/>
              <a:buFont typeface="Arial"/>
              <a:buChar char="•"/>
            </a:pPr>
            <a:r>
              <a:rPr lang="en-US"/>
              <a:t>Choose 8 classes and 3 alternates - alternates are important!</a:t>
            </a:r>
            <a:endParaRPr/>
          </a:p>
          <a:p>
            <a:pPr marL="342900" marR="0" lvl="0" indent="-242887" algn="l" rtl="0">
              <a:lnSpc>
                <a:spcPct val="70000"/>
              </a:lnSpc>
              <a:spcBef>
                <a:spcPts val="555"/>
              </a:spcBef>
              <a:spcAft>
                <a:spcPts val="0"/>
              </a:spcAft>
              <a:buClr>
                <a:schemeClr val="accent1"/>
              </a:buClr>
              <a:buSzPts val="3000"/>
              <a:buFont typeface="Arial"/>
              <a:buChar char="•"/>
            </a:pPr>
            <a:r>
              <a:rPr lang="en-US"/>
              <a:t>Complete any necessary course applications/auditions</a:t>
            </a:r>
            <a:endParaRPr/>
          </a:p>
          <a:p>
            <a:pPr marL="342900" marR="0" lvl="0" indent="-242887" algn="l" rtl="0">
              <a:lnSpc>
                <a:spcPct val="70000"/>
              </a:lnSpc>
              <a:spcBef>
                <a:spcPts val="555"/>
              </a:spcBef>
              <a:spcAft>
                <a:spcPts val="0"/>
              </a:spcAft>
              <a:buClr>
                <a:schemeClr val="accent1"/>
              </a:buClr>
              <a:buSzPts val="3000"/>
              <a:buFont typeface="Arial"/>
              <a:buChar char="•"/>
            </a:pPr>
            <a:r>
              <a:rPr lang="en-US"/>
              <a:t>Make sure you meet course pre-requisites before signing up</a:t>
            </a:r>
            <a:endParaRPr/>
          </a:p>
          <a:p>
            <a:pPr marL="342900" lvl="0" indent="-228600" algn="l" rtl="0">
              <a:lnSpc>
                <a:spcPct val="70000"/>
              </a:lnSpc>
              <a:spcBef>
                <a:spcPts val="555"/>
              </a:spcBef>
              <a:spcAft>
                <a:spcPts val="0"/>
              </a:spcAft>
              <a:buSzPts val="3000"/>
              <a:buChar char="•"/>
            </a:pPr>
            <a:r>
              <a:rPr lang="en-US"/>
              <a:t>Schedules will go live in PowerSchool portals in July</a:t>
            </a:r>
            <a:endParaRPr/>
          </a:p>
          <a:p>
            <a:pPr marL="342900" marR="0" lvl="0" indent="-242887" algn="l" rtl="0">
              <a:lnSpc>
                <a:spcPct val="70000"/>
              </a:lnSpc>
              <a:spcBef>
                <a:spcPts val="555"/>
              </a:spcBef>
              <a:spcAft>
                <a:spcPts val="0"/>
              </a:spcAft>
              <a:buClr>
                <a:schemeClr val="accent1"/>
              </a:buClr>
              <a:buSzPts val="3000"/>
              <a:buFont typeface="Arial"/>
              <a:buChar char="•"/>
            </a:pPr>
            <a:r>
              <a:rPr lang="en-US" b="0" i="0" u="none" strike="noStrike" cap="none">
                <a:solidFill>
                  <a:schemeClr val="dk1"/>
                </a:solidFill>
                <a:latin typeface="Calibri"/>
                <a:ea typeface="Calibri"/>
                <a:cs typeface="Calibri"/>
                <a:sym typeface="Calibri"/>
              </a:rPr>
              <a:t>Think of college/job requirements</a:t>
            </a:r>
            <a:endParaRPr/>
          </a:p>
          <a:p>
            <a:pPr marL="342900" marR="0" lvl="0" indent="-242887" algn="l" rtl="0">
              <a:lnSpc>
                <a:spcPct val="70000"/>
              </a:lnSpc>
              <a:spcBef>
                <a:spcPts val="555"/>
              </a:spcBef>
              <a:spcAft>
                <a:spcPts val="0"/>
              </a:spcAft>
              <a:buClr>
                <a:schemeClr val="accent1"/>
              </a:buClr>
              <a:buSzPts val="3000"/>
              <a:buFont typeface="Arial"/>
              <a:buChar char="•"/>
            </a:pPr>
            <a:r>
              <a:rPr lang="en-US" b="0" i="0" u="none" strike="noStrike" cap="none">
                <a:solidFill>
                  <a:schemeClr val="dk1"/>
                </a:solidFill>
                <a:latin typeface="Calibri"/>
                <a:ea typeface="Calibri"/>
                <a:cs typeface="Calibri"/>
                <a:sym typeface="Calibri"/>
              </a:rPr>
              <a:t>Complete worksheet a</a:t>
            </a:r>
            <a:r>
              <a:rPr lang="en-US"/>
              <a:t>nd use to complete online registration</a:t>
            </a:r>
            <a:endParaRPr/>
          </a:p>
          <a:p>
            <a:pPr marL="342900" lvl="0" indent="-228600" algn="ctr" rtl="0">
              <a:lnSpc>
                <a:spcPct val="70000"/>
              </a:lnSpc>
              <a:spcBef>
                <a:spcPts val="555"/>
              </a:spcBef>
              <a:spcAft>
                <a:spcPts val="0"/>
              </a:spcAft>
              <a:buSzPts val="3000"/>
              <a:buChar char="•"/>
            </a:pPr>
            <a:r>
              <a:rPr lang="en-US" b="1">
                <a:solidFill>
                  <a:srgbClr val="FF0000"/>
                </a:solidFill>
              </a:rPr>
              <a:t>DEADLINE: All course requests must be complete and submitted by Wednesday March 2nd.</a:t>
            </a:r>
            <a:endParaRPr/>
          </a:p>
          <a:p>
            <a:pPr marL="114300" marR="0" lvl="0" indent="0" algn="ctr" rtl="0">
              <a:lnSpc>
                <a:spcPct val="70000"/>
              </a:lnSpc>
              <a:spcBef>
                <a:spcPts val="555"/>
              </a:spcBef>
              <a:spcAft>
                <a:spcPts val="0"/>
              </a:spcAft>
              <a:buClr>
                <a:schemeClr val="accent1"/>
              </a:buClr>
              <a:buFont typeface="Arial"/>
              <a:buNone/>
            </a:pPr>
            <a:endParaRPr/>
          </a:p>
          <a:p>
            <a:pPr marL="0" marR="0" lvl="0" indent="0" algn="l" rtl="0">
              <a:lnSpc>
                <a:spcPct val="70000"/>
              </a:lnSpc>
              <a:spcBef>
                <a:spcPts val="555"/>
              </a:spcBef>
              <a:spcAft>
                <a:spcPts val="0"/>
              </a:spcAft>
              <a:buNone/>
            </a:pPr>
            <a:endParaRPr/>
          </a:p>
          <a:p>
            <a:pPr marL="342900" marR="0" lvl="0" indent="-52387" algn="l" rtl="0">
              <a:lnSpc>
                <a:spcPct val="70000"/>
              </a:lnSpc>
              <a:spcBef>
                <a:spcPts val="555"/>
              </a:spcBef>
              <a:spcAft>
                <a:spcPts val="0"/>
              </a:spcAft>
              <a:buClr>
                <a:schemeClr val="accent1"/>
              </a:buClr>
              <a:buSzPts val="2775"/>
              <a:buFont typeface="Arial"/>
              <a:buNone/>
            </a:pPr>
            <a:endParaRPr sz="2775" b="0" i="0" u="none" strike="noStrike" cap="none">
              <a:solidFill>
                <a:schemeClr val="dk1"/>
              </a:solidFill>
              <a:latin typeface="Calibri"/>
              <a:ea typeface="Calibri"/>
              <a:cs typeface="Calibri"/>
              <a:sym typeface="Calibri"/>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309"/>
        <p:cNvGrpSpPr/>
        <p:nvPr/>
      </p:nvGrpSpPr>
      <p:grpSpPr>
        <a:xfrm>
          <a:off x="0" y="0"/>
          <a:ext cx="0" cy="0"/>
          <a:chOff x="0" y="0"/>
          <a:chExt cx="0" cy="0"/>
        </a:xfrm>
      </p:grpSpPr>
      <p:sp>
        <p:nvSpPr>
          <p:cNvPr id="310" name="Google Shape;310;p43"/>
          <p:cNvSpPr txBox="1"/>
          <p:nvPr/>
        </p:nvSpPr>
        <p:spPr>
          <a:xfrm>
            <a:off x="1474425" y="1511400"/>
            <a:ext cx="5007000" cy="4495800"/>
          </a:xfrm>
          <a:prstGeom prst="rect">
            <a:avLst/>
          </a:prstGeom>
          <a:noFill/>
          <a:ln>
            <a:noFill/>
          </a:ln>
        </p:spPr>
        <p:txBody>
          <a:bodyPr spcFirstLastPara="1" wrap="square" lIns="91425" tIns="45700" rIns="91425" bIns="45700" anchor="t" anchorCtr="0">
            <a:noAutofit/>
          </a:bodyPr>
          <a:lstStyle/>
          <a:p>
            <a:pPr marL="411162" lvl="1" indent="-4762" algn="ctr" rtl="0">
              <a:spcBef>
                <a:spcPts val="0"/>
              </a:spcBef>
              <a:spcAft>
                <a:spcPts val="0"/>
              </a:spcAft>
              <a:buNone/>
            </a:pPr>
            <a:r>
              <a:rPr lang="en-US" sz="2000">
                <a:solidFill>
                  <a:srgbClr val="000000"/>
                </a:solidFill>
                <a:latin typeface="Calibri"/>
                <a:ea typeface="Calibri"/>
                <a:cs typeface="Calibri"/>
                <a:sym typeface="Calibri"/>
              </a:rPr>
              <a:t>Additional questions?</a:t>
            </a:r>
            <a:endParaRPr sz="2000">
              <a:solidFill>
                <a:srgbClr val="000000"/>
              </a:solidFill>
              <a:latin typeface="Calibri"/>
              <a:ea typeface="Calibri"/>
              <a:cs typeface="Calibri"/>
              <a:sym typeface="Calibri"/>
            </a:endParaRPr>
          </a:p>
          <a:p>
            <a:pPr marL="411162" lvl="1" indent="-4762" algn="ctr" rtl="0">
              <a:spcBef>
                <a:spcPts val="0"/>
              </a:spcBef>
              <a:spcAft>
                <a:spcPts val="0"/>
              </a:spcAft>
              <a:buNone/>
            </a:pPr>
            <a:endParaRPr sz="2000">
              <a:solidFill>
                <a:srgbClr val="000000"/>
              </a:solidFill>
              <a:latin typeface="Calibri"/>
              <a:ea typeface="Calibri"/>
              <a:cs typeface="Calibri"/>
              <a:sym typeface="Calibri"/>
            </a:endParaRPr>
          </a:p>
          <a:p>
            <a:pPr marL="411162" lvl="1" indent="-4762" algn="ctr" rtl="0">
              <a:spcBef>
                <a:spcPts val="0"/>
              </a:spcBef>
              <a:spcAft>
                <a:spcPts val="0"/>
              </a:spcAft>
              <a:buNone/>
            </a:pPr>
            <a:r>
              <a:rPr lang="en-US" sz="2000">
                <a:solidFill>
                  <a:srgbClr val="000000"/>
                </a:solidFill>
                <a:latin typeface="Calibri"/>
                <a:ea typeface="Calibri"/>
                <a:cs typeface="Calibri"/>
                <a:sym typeface="Calibri"/>
              </a:rPr>
              <a:t>Last Names A-</a:t>
            </a:r>
            <a:r>
              <a:rPr lang="en-US" sz="2000">
                <a:latin typeface="Calibri"/>
                <a:ea typeface="Calibri"/>
                <a:cs typeface="Calibri"/>
                <a:sym typeface="Calibri"/>
              </a:rPr>
              <a:t>J</a:t>
            </a:r>
            <a:endParaRPr sz="2000">
              <a:solidFill>
                <a:srgbClr val="000000"/>
              </a:solidFill>
              <a:latin typeface="Calibri"/>
              <a:ea typeface="Calibri"/>
              <a:cs typeface="Calibri"/>
              <a:sym typeface="Calibri"/>
            </a:endParaRPr>
          </a:p>
          <a:p>
            <a:pPr marL="411162" lvl="1" indent="-4762" algn="ctr" rtl="0">
              <a:spcBef>
                <a:spcPts val="0"/>
              </a:spcBef>
              <a:spcAft>
                <a:spcPts val="0"/>
              </a:spcAft>
              <a:buNone/>
            </a:pPr>
            <a:r>
              <a:rPr lang="en-US" sz="2000" u="sng">
                <a:solidFill>
                  <a:srgbClr val="8E58B6"/>
                </a:solidFill>
                <a:latin typeface="Calibri"/>
                <a:ea typeface="Calibri"/>
                <a:cs typeface="Calibri"/>
                <a:sym typeface="Calibri"/>
                <a:hlinkClick r:id="rId3">
                  <a:extLst>
                    <a:ext uri="{A12FA001-AC4F-418D-AE19-62706E023703}">
                      <ahyp:hlinkClr xmlns:ahyp="http://schemas.microsoft.com/office/drawing/2018/hyperlinkcolor" val="tx"/>
                    </a:ext>
                  </a:extLst>
                </a:hlinkClick>
              </a:rPr>
              <a:t>melissa.fain@patrick.k12.va.us</a:t>
            </a:r>
            <a:endParaRPr sz="2000">
              <a:solidFill>
                <a:srgbClr val="000000"/>
              </a:solidFill>
              <a:latin typeface="Calibri"/>
              <a:ea typeface="Calibri"/>
              <a:cs typeface="Calibri"/>
              <a:sym typeface="Calibri"/>
            </a:endParaRPr>
          </a:p>
          <a:p>
            <a:pPr marL="0" lvl="1" indent="0" algn="l" rtl="0">
              <a:spcBef>
                <a:spcPts val="0"/>
              </a:spcBef>
              <a:spcAft>
                <a:spcPts val="0"/>
              </a:spcAft>
              <a:buNone/>
            </a:pPr>
            <a:endParaRPr sz="2000">
              <a:solidFill>
                <a:srgbClr val="000000"/>
              </a:solidFill>
              <a:latin typeface="Calibri"/>
              <a:ea typeface="Calibri"/>
              <a:cs typeface="Calibri"/>
              <a:sym typeface="Calibri"/>
            </a:endParaRPr>
          </a:p>
          <a:p>
            <a:pPr marL="411162" lvl="1" indent="-4762" algn="ctr" rtl="0">
              <a:spcBef>
                <a:spcPts val="0"/>
              </a:spcBef>
              <a:spcAft>
                <a:spcPts val="0"/>
              </a:spcAft>
              <a:buNone/>
            </a:pPr>
            <a:endParaRPr sz="2000">
              <a:solidFill>
                <a:srgbClr val="000000"/>
              </a:solidFill>
              <a:latin typeface="Calibri"/>
              <a:ea typeface="Calibri"/>
              <a:cs typeface="Calibri"/>
              <a:sym typeface="Calibri"/>
            </a:endParaRPr>
          </a:p>
          <a:p>
            <a:pPr marL="411162" lvl="1" indent="-4762" algn="ctr" rtl="0">
              <a:spcBef>
                <a:spcPts val="0"/>
              </a:spcBef>
              <a:spcAft>
                <a:spcPts val="0"/>
              </a:spcAft>
              <a:buNone/>
            </a:pPr>
            <a:r>
              <a:rPr lang="en-US" sz="2000">
                <a:solidFill>
                  <a:srgbClr val="000000"/>
                </a:solidFill>
                <a:latin typeface="Calibri"/>
                <a:ea typeface="Calibri"/>
                <a:cs typeface="Calibri"/>
                <a:sym typeface="Calibri"/>
              </a:rPr>
              <a:t>Last Names </a:t>
            </a:r>
            <a:r>
              <a:rPr lang="en-US" sz="2000">
                <a:latin typeface="Calibri"/>
                <a:ea typeface="Calibri"/>
                <a:cs typeface="Calibri"/>
                <a:sym typeface="Calibri"/>
              </a:rPr>
              <a:t>K</a:t>
            </a:r>
            <a:r>
              <a:rPr lang="en-US" sz="2000">
                <a:solidFill>
                  <a:srgbClr val="000000"/>
                </a:solidFill>
                <a:latin typeface="Calibri"/>
                <a:ea typeface="Calibri"/>
                <a:cs typeface="Calibri"/>
                <a:sym typeface="Calibri"/>
              </a:rPr>
              <a:t>-Z</a:t>
            </a:r>
            <a:endParaRPr sz="2000">
              <a:solidFill>
                <a:srgbClr val="000000"/>
              </a:solidFill>
              <a:latin typeface="Calibri"/>
              <a:ea typeface="Calibri"/>
              <a:cs typeface="Calibri"/>
              <a:sym typeface="Calibri"/>
            </a:endParaRPr>
          </a:p>
          <a:p>
            <a:pPr marL="411162" lvl="1" indent="-4762" algn="ctr" rtl="0">
              <a:spcBef>
                <a:spcPts val="0"/>
              </a:spcBef>
              <a:spcAft>
                <a:spcPts val="0"/>
              </a:spcAft>
              <a:buNone/>
            </a:pPr>
            <a:r>
              <a:rPr lang="en-US" sz="2000" u="sng">
                <a:solidFill>
                  <a:srgbClr val="8E58B6"/>
                </a:solidFill>
                <a:latin typeface="Calibri"/>
                <a:ea typeface="Calibri"/>
                <a:cs typeface="Calibri"/>
                <a:sym typeface="Calibri"/>
                <a:hlinkClick r:id="rId4">
                  <a:extLst>
                    <a:ext uri="{A12FA001-AC4F-418D-AE19-62706E023703}">
                      <ahyp:hlinkClr xmlns:ahyp="http://schemas.microsoft.com/office/drawing/2018/hyperlinkcolor" val="tx"/>
                    </a:ext>
                  </a:extLst>
                </a:hlinkClick>
              </a:rPr>
              <a:t>christopher.quance@patrick.k12.va.us</a:t>
            </a:r>
            <a:endParaRPr sz="2000">
              <a:solidFill>
                <a:srgbClr val="000000"/>
              </a:solidFill>
              <a:latin typeface="Calibri"/>
              <a:ea typeface="Calibri"/>
              <a:cs typeface="Calibri"/>
              <a:sym typeface="Calibri"/>
            </a:endParaRPr>
          </a:p>
          <a:p>
            <a:pPr marL="411162" lvl="1" indent="-4762" algn="ctr" rtl="0">
              <a:spcBef>
                <a:spcPts val="0"/>
              </a:spcBef>
              <a:spcAft>
                <a:spcPts val="0"/>
              </a:spcAft>
              <a:buNone/>
            </a:pPr>
            <a:endParaRPr sz="2000">
              <a:solidFill>
                <a:srgbClr val="000000"/>
              </a:solidFill>
              <a:latin typeface="Calibri"/>
              <a:ea typeface="Calibri"/>
              <a:cs typeface="Calibri"/>
              <a:sym typeface="Calibri"/>
            </a:endParaRPr>
          </a:p>
          <a:p>
            <a:pPr marL="411162" lvl="1" indent="-4762" algn="ctr" rtl="0">
              <a:spcBef>
                <a:spcPts val="0"/>
              </a:spcBef>
              <a:spcAft>
                <a:spcPts val="0"/>
              </a:spcAft>
              <a:buNone/>
            </a:pPr>
            <a:r>
              <a:rPr lang="en-US" sz="2000">
                <a:solidFill>
                  <a:srgbClr val="000000"/>
                </a:solidFill>
                <a:latin typeface="Calibri"/>
                <a:ea typeface="Calibri"/>
                <a:cs typeface="Calibri"/>
                <a:sym typeface="Calibri"/>
              </a:rPr>
              <a:t>PCHS</a:t>
            </a:r>
            <a:endParaRPr sz="2000">
              <a:solidFill>
                <a:srgbClr val="000000"/>
              </a:solidFill>
              <a:latin typeface="Calibri"/>
              <a:ea typeface="Calibri"/>
              <a:cs typeface="Calibri"/>
              <a:sym typeface="Calibri"/>
            </a:endParaRPr>
          </a:p>
          <a:p>
            <a:pPr marL="411162" lvl="1" indent="-4762" algn="ctr" rtl="0">
              <a:spcBef>
                <a:spcPts val="0"/>
              </a:spcBef>
              <a:spcAft>
                <a:spcPts val="0"/>
              </a:spcAft>
              <a:buNone/>
            </a:pPr>
            <a:r>
              <a:rPr lang="en-US" sz="2000">
                <a:solidFill>
                  <a:srgbClr val="000000"/>
                </a:solidFill>
                <a:latin typeface="Calibri"/>
                <a:ea typeface="Calibri"/>
                <a:cs typeface="Calibri"/>
                <a:sym typeface="Calibri"/>
              </a:rPr>
              <a:t>(276) 694-7137</a:t>
            </a:r>
            <a:endParaRPr sz="2000">
              <a:solidFill>
                <a:srgbClr val="000000"/>
              </a:solidFill>
              <a:latin typeface="Calibri"/>
              <a:ea typeface="Calibri"/>
              <a:cs typeface="Calibri"/>
              <a:sym typeface="Calibri"/>
            </a:endParaRPr>
          </a:p>
        </p:txBody>
      </p:sp>
      <p:sp>
        <p:nvSpPr>
          <p:cNvPr id="311" name="Google Shape;311;p43"/>
          <p:cNvSpPr txBox="1"/>
          <p:nvPr/>
        </p:nvSpPr>
        <p:spPr>
          <a:xfrm>
            <a:off x="304800" y="304800"/>
            <a:ext cx="7772400" cy="12066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r>
              <a:rPr lang="en-US" sz="4600" b="1">
                <a:solidFill>
                  <a:srgbClr val="444D26"/>
                </a:solidFill>
                <a:latin typeface="Cambria"/>
                <a:ea typeface="Cambria"/>
                <a:cs typeface="Cambria"/>
                <a:sym typeface="Cambria"/>
              </a:rPr>
              <a:t>THANK YOU</a:t>
            </a:r>
            <a:endParaRPr sz="4600">
              <a:solidFill>
                <a:srgbClr val="444D26"/>
              </a:solidFill>
              <a:latin typeface="Cambria"/>
              <a:ea typeface="Cambria"/>
              <a:cs typeface="Cambria"/>
              <a:sym typeface="Cambria"/>
            </a:endParaRPr>
          </a:p>
        </p:txBody>
      </p:sp>
    </p:spTree>
  </p:cSld>
  <p:clrMapOvr>
    <a:masterClrMapping/>
  </p:clrMapOvr>
</p:sld>
</file>

<file path=ppt/theme/theme1.xml><?xml version="1.0" encoding="utf-8"?>
<a:theme xmlns:a="http://schemas.openxmlformats.org/drawingml/2006/main" name="Adjacency">
  <a:themeElements>
    <a:clrScheme name="Paper">
      <a:dk1>
        <a:srgbClr val="000000"/>
      </a:dk1>
      <a:lt1>
        <a:srgbClr val="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1347</Words>
  <Application>Microsoft Office PowerPoint</Application>
  <PresentationFormat>On-screen Show (4:3)</PresentationFormat>
  <Paragraphs>271</Paragraphs>
  <Slides>29</Slides>
  <Notes>29</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29</vt:i4>
      </vt:variant>
    </vt:vector>
  </HeadingPairs>
  <TitlesOfParts>
    <vt:vector size="35" baseType="lpstr">
      <vt:lpstr>Arial</vt:lpstr>
      <vt:lpstr>Calibri</vt:lpstr>
      <vt:lpstr>Cambria</vt:lpstr>
      <vt:lpstr>Noto Sans Symbols</vt:lpstr>
      <vt:lpstr>Times New Roman</vt:lpstr>
      <vt:lpstr>Adjacency</vt:lpstr>
      <vt:lpstr>  11th GRADE REGISTRATION  2022</vt:lpstr>
      <vt:lpstr>Registration Materials</vt:lpstr>
      <vt:lpstr>Graduation Requirements Standard Diploma</vt:lpstr>
      <vt:lpstr>Graduation Requirements Advanced Studies Diploma</vt:lpstr>
      <vt:lpstr>Online Registration </vt:lpstr>
      <vt:lpstr>Required Courses</vt:lpstr>
      <vt:lpstr>English</vt:lpstr>
      <vt:lpstr>Social Studies</vt:lpstr>
      <vt:lpstr>Mathematics</vt:lpstr>
      <vt:lpstr>Science</vt:lpstr>
      <vt:lpstr>World Languages</vt:lpstr>
      <vt:lpstr>Fine Arts</vt:lpstr>
      <vt:lpstr>AP Courses</vt:lpstr>
      <vt:lpstr>AP Course Policy</vt:lpstr>
      <vt:lpstr>Core Area Electives</vt:lpstr>
      <vt:lpstr>Business &amp; Information Technology</vt:lpstr>
      <vt:lpstr>Technology </vt:lpstr>
      <vt:lpstr>Automotive Technology</vt:lpstr>
      <vt:lpstr>Family &amp; Consumer Sciences</vt:lpstr>
      <vt:lpstr>Agriculture</vt:lpstr>
      <vt:lpstr>Horticulture</vt:lpstr>
      <vt:lpstr>Welding</vt:lpstr>
      <vt:lpstr>Mechatronics</vt:lpstr>
      <vt:lpstr>Cosmetology</vt:lpstr>
      <vt:lpstr>School to Work</vt:lpstr>
      <vt:lpstr>PowerPoint Presentation</vt:lpstr>
      <vt:lpstr>Program</vt:lpstr>
      <vt:lpstr>Remember</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11th GRADE REGISTRATION  2022</dc:title>
  <dc:creator>Kim Kendrick</dc:creator>
  <cp:lastModifiedBy>Kim Kendrick</cp:lastModifiedBy>
  <cp:revision>1</cp:revision>
  <dcterms:modified xsi:type="dcterms:W3CDTF">2022-02-18T19:22:00Z</dcterms:modified>
</cp:coreProperties>
</file>