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9144000" cy="5143500" type="screen16x9"/>
  <p:notesSz cx="6858000" cy="9144000"/>
  <p:embeddedFontLst>
    <p:embeddedFont>
      <p:font typeface="Roboto" panose="020B0604020202020204" charset="0"/>
      <p:regular r:id="rId24"/>
      <p:bold r:id="rId25"/>
      <p:italic r:id="rId26"/>
      <p:boldItalic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  <p:embeddedFont>
      <p:font typeface="Merriweather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36808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526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de5b06e4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de5b06e4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2190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de5b06e4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de5b06e4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981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e9c80933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e9c80933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409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e9c80933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e9c80933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4281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9c80933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9c80933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226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e9c80933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e9c80933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93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e9c80933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e9c80933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8689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e9c80933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e9c80933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4769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e9c80933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e9c80933b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9971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e9c80933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e9c80933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729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de5b06e4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de5b06e4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471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e9c80933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e9c80933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6789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df0c924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df0c924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earn certifications by completing pathways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4116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e9c80933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e9c80933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earn certifications by completing pathways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84914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e9c80933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e9c80933b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earn certifications by completing pathways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0295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df0c9246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df0c9246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81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df0c9246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df0c9246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979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df0c92468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df0c92468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240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df0c9246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df0c9246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64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6df0c92468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6df0c92468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795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1D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High School Registration</a:t>
            </a:r>
            <a:endParaRPr sz="4800"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1287425" y="1460375"/>
            <a:ext cx="63261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Independence High School</a:t>
            </a:r>
            <a:endParaRPr sz="3600"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4325" y="2647575"/>
            <a:ext cx="2038350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Registration Card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631275" y="1549500"/>
            <a:ext cx="7919700" cy="3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Each student must sign up for enough classes to fill 8 class periods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 u="sng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8 is the magic number!!</a:t>
            </a:r>
            <a:endParaRPr sz="1800" u="sng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u="sng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Fill out the card in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PENCIL ONLY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!!!!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Must sign up for English, Math, Social Studies, and Science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Every student must sign up for Health/PE and other electives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You must choose 4 alternates (2 A/B and 2 4X4)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4X4 and A/B Day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200850" y="139647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4X4 classes meet every day for one semester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•A/B classes meet every other day for the whole year- MUST BE CHOSEN IN PAIRS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7338" y="2811275"/>
            <a:ext cx="21431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242000" y="1334900"/>
            <a:ext cx="8590200" cy="3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•Look at your 7</a:t>
            </a:r>
            <a:r>
              <a:rPr lang="en" sz="1800" baseline="30000" dirty="0"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 Grade Reading EOG Score on the label in the corner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•Two Choices: English 1 or English 1 Honors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•Most students will take English 1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•English 1: Level 1, 2, or 3 on the Reading EOG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•English 1 Honors: Level 4 or 5 on Reading EOG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*need to be highly responsible, self-motivated, have good study skills, and enjoy reading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•EL students- Ms. </a:t>
            </a:r>
            <a:r>
              <a:rPr lang="en" sz="1800" dirty="0" smtClean="0">
                <a:latin typeface="Merriweather"/>
                <a:ea typeface="Merriweather"/>
                <a:cs typeface="Merriweather"/>
                <a:sym typeface="Merriweather"/>
              </a:rPr>
              <a:t>Yanes</a:t>
            </a:r>
            <a:r>
              <a:rPr lang="en" sz="1800" dirty="0" smtClean="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will help you choose</a:t>
            </a:r>
            <a:endParaRPr sz="12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</a:t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Merriweather"/>
                <a:ea typeface="Merriweather"/>
                <a:cs typeface="Merriweather"/>
                <a:sym typeface="Merriweather"/>
              </a:rPr>
              <a:t>For students currently in Standard Math 8 or Math 8 Honors Only:</a:t>
            </a:r>
            <a:endParaRPr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•Look at your Math EOG score on the label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•If you scored a NP on Math EOG place </a:t>
            </a:r>
            <a:r>
              <a:rPr lang="en" u="sng" dirty="0">
                <a:latin typeface="Merriweather"/>
                <a:ea typeface="Merriweather"/>
                <a:cs typeface="Merriweather"/>
                <a:sym typeface="Merriweather"/>
              </a:rPr>
              <a:t>two Xs</a:t>
            </a: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 beside Foundations of NC Math 1/Math 1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•Level  3 or 4 and are currently making a C or better- place </a:t>
            </a:r>
            <a:r>
              <a:rPr lang="en" u="sng" dirty="0">
                <a:latin typeface="Merriweather"/>
                <a:ea typeface="Merriweather"/>
                <a:cs typeface="Merriweather"/>
                <a:sym typeface="Merriweather"/>
              </a:rPr>
              <a:t>one</a:t>
            </a: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 X beside NC Math 1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• Level 5 and currently making A or B- place </a:t>
            </a:r>
            <a:r>
              <a:rPr lang="en" u="sng" dirty="0">
                <a:latin typeface="Merriweather"/>
                <a:ea typeface="Merriweather"/>
                <a:cs typeface="Merriweather"/>
                <a:sym typeface="Merriweather"/>
              </a:rPr>
              <a:t>one</a:t>
            </a: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 X beside Math I Honors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•EL students- Ms. </a:t>
            </a:r>
            <a:r>
              <a:rPr lang="en" dirty="0" smtClean="0">
                <a:latin typeface="Merriweather"/>
                <a:ea typeface="Merriweather"/>
                <a:cs typeface="Merriweather"/>
                <a:sym typeface="Merriweather"/>
              </a:rPr>
              <a:t>Yanes</a:t>
            </a:r>
            <a:r>
              <a:rPr lang="en" dirty="0" smtClean="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dirty="0">
                <a:latin typeface="Merriweather"/>
                <a:ea typeface="Merriweather"/>
                <a:cs typeface="Merriweather"/>
                <a:sym typeface="Merriweather"/>
              </a:rPr>
              <a:t>will help you choose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latin typeface="Merriweather"/>
                <a:ea typeface="Merriweather"/>
                <a:cs typeface="Merriweather"/>
                <a:sym typeface="Merriweather"/>
              </a:rPr>
              <a:t>*Placement may change after 8th grade EOG scores are released</a:t>
            </a: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For students currently in Math I Only: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 Put an X beside NC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Math II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UNLESS…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•You are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currently in NC Math I and are making an </a:t>
            </a:r>
            <a:r>
              <a:rPr lang="en" sz="1800" b="1" u="sng">
                <a:latin typeface="Merriweather"/>
                <a:ea typeface="Merriweather"/>
                <a:cs typeface="Merriweather"/>
                <a:sym typeface="Merriweather"/>
              </a:rPr>
              <a:t>A or B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, put an X beside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NC Math II Honors</a:t>
            </a:r>
            <a:endParaRPr sz="1800" u="sng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•If you are currently in Math II, choose Math III or Math III Honors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Merriweather"/>
                <a:ea typeface="Merriweather"/>
                <a:cs typeface="Merriweather"/>
                <a:sym typeface="Merriweather"/>
              </a:rPr>
              <a:t>*Placement may change after 8th grade EOG scores are released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Studies</a:t>
            </a: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•Every student will take World History</a:t>
            </a: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•If you </a:t>
            </a:r>
            <a:r>
              <a:rPr lang="en" sz="2400" u="sng">
                <a:latin typeface="Merriweather"/>
                <a:ea typeface="Merriweather"/>
                <a:cs typeface="Merriweather"/>
                <a:sym typeface="Merriweather"/>
              </a:rPr>
              <a:t>currently have an A or B in Social Studies and did well on the reading EOG</a:t>
            </a: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, you can choose to put an X beside </a:t>
            </a:r>
            <a:r>
              <a:rPr lang="en" sz="2400" u="sng">
                <a:latin typeface="Merriweather"/>
                <a:ea typeface="Merriweather"/>
                <a:cs typeface="Merriweather"/>
                <a:sym typeface="Merriweather"/>
              </a:rPr>
              <a:t>World History Honors </a:t>
            </a: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instead</a:t>
            </a: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	</a:t>
            </a:r>
            <a:endParaRPr sz="2400"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</a:t>
            </a:r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•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If you are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currently in NC Math I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and making an </a:t>
            </a: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A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, put an X beside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Biology I Honors</a:t>
            </a:r>
            <a:endParaRPr sz="1800" u="sng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*</a:t>
            </a:r>
            <a:r>
              <a:rPr lang="en" sz="1800" b="1" i="1">
                <a:latin typeface="Merriweather"/>
                <a:ea typeface="Merriweather"/>
                <a:cs typeface="Merriweather"/>
                <a:sym typeface="Merriweather"/>
              </a:rPr>
              <a:t>Must 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put an X beside both Math II Honors and Biology I Honors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*Will take AP Environmental Science in 11</a:t>
            </a:r>
            <a:r>
              <a:rPr lang="en" sz="1800" baseline="30000"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grade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•Most students will put an X by Earth/Environmental Science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•UNLESS,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you currently have an A or B in Science and did well on the math EOG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- you can choose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Earth/Environ Science Honors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instead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Academy of Engineering</a:t>
            </a:r>
            <a:endParaRPr/>
          </a:p>
        </p:txBody>
      </p:sp>
      <p:sp>
        <p:nvSpPr>
          <p:cNvPr id="121" name="Google Shape;121;p21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Application opens March 1 online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For more information- Contact Felisha Davis at Independence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Put a check by Academy of Engineering in box on front, top left of card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Required courses: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PLTW Intro to Engineering Design (on back, A/B course- must have partner)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Drafting I is recommended, but not required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7697" y="1334900"/>
            <a:ext cx="1206725" cy="121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242000" y="3894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Global Studies</a:t>
            </a:r>
            <a:endParaRPr/>
          </a:p>
        </p:txBody>
      </p:sp>
      <p:sp>
        <p:nvSpPr>
          <p:cNvPr id="129" name="Google Shape;129;p22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No application 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For more information- Contact Emily Williams at Independence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Put a check by Global Studies in box on front top left of card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Required courses: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	World Language- front of card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	World Humanities- back of card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2300" y="1603988"/>
            <a:ext cx="1447800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276800" y="370250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Health/PE</a:t>
            </a:r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242000" y="1334900"/>
            <a:ext cx="85902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•</a:t>
            </a:r>
            <a:r>
              <a:rPr lang="en" sz="2000">
                <a:latin typeface="Trebuchet MS"/>
                <a:ea typeface="Trebuchet MS"/>
                <a:cs typeface="Trebuchet MS"/>
                <a:sym typeface="Trebuchet MS"/>
              </a:rPr>
              <a:t>Every student will take Healthful Living/Principles of PE as a Freshman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•</a:t>
            </a:r>
            <a:r>
              <a:rPr lang="en" sz="2000">
                <a:latin typeface="Trebuchet MS"/>
                <a:ea typeface="Trebuchet MS"/>
                <a:cs typeface="Trebuchet MS"/>
                <a:sym typeface="Trebuchet MS"/>
              </a:rPr>
              <a:t>You may sign up for Health &amp; PE either as a block schedule or as an A/B class.  If you sign up for A/B class, you MUST pick a second A/B day elective…it must have a pair!!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4550" y="3008750"/>
            <a:ext cx="2479350" cy="175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Electives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4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Now Count!!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 </a:t>
            </a:r>
            <a:r>
              <a:rPr lang="en" sz="180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Ex 1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: If you have a total of 6 Xs you have two elective classes to choose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Merriweather"/>
                <a:ea typeface="Merriweather"/>
                <a:cs typeface="Merriweather"/>
                <a:sym typeface="Merriweather"/>
              </a:rPr>
              <a:t>*You can choose two 4X4 electives OR two A/B classes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</a:t>
            </a:r>
            <a:r>
              <a:rPr lang="en" sz="180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Ex 2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: If you have a total of 5 Xs you have three elective classes to choose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Merriweather"/>
                <a:ea typeface="Merriweather"/>
                <a:cs typeface="Merriweather"/>
                <a:sym typeface="Merriweather"/>
              </a:rPr>
              <a:t>*You can choose three 4X4 electives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22860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Merriweather"/>
                <a:ea typeface="Merriweather"/>
                <a:cs typeface="Merriweather"/>
                <a:sym typeface="Merriweather"/>
              </a:rPr>
              <a:t>OR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Merriweather"/>
                <a:ea typeface="Merriweather"/>
                <a:cs typeface="Merriweather"/>
                <a:sym typeface="Merriweather"/>
              </a:rPr>
              <a:t>   You can choose one 4X4 elective and two A/B electives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</a:t>
            </a:r>
            <a:r>
              <a:rPr lang="en" sz="180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Ex 3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: If you chose any core classes (on front of card) </a:t>
            </a: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on A/B schedule 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you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MUST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pair it with another A/B day core class or elective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World Languages</a:t>
            </a:r>
            <a:endParaRPr/>
          </a:p>
        </p:txBody>
      </p:sp>
      <p:sp>
        <p:nvSpPr>
          <p:cNvPr id="149" name="Google Shape;149;p25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•At least 2 years of the same language recommended for college admission (most want more)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•Independence offers Spanish and French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	</a:t>
            </a:r>
            <a:r>
              <a:rPr lang="en" sz="1200" i="1">
                <a:latin typeface="Merriweather"/>
                <a:ea typeface="Merriweather"/>
                <a:cs typeface="Merriweather"/>
                <a:sym typeface="Merriweather"/>
              </a:rPr>
              <a:t>Spanish is 4X4</a:t>
            </a:r>
            <a:endParaRPr sz="1200"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Merriweather"/>
                <a:ea typeface="Merriweather"/>
                <a:cs typeface="Merriweather"/>
                <a:sym typeface="Merriweather"/>
              </a:rPr>
              <a:t>	French is 4X4 or A/B Day</a:t>
            </a:r>
            <a:endParaRPr sz="1200"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•If you are currently in Spanish I, you should sign up for Spanish II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 Everyone else interested in a foreign language should choose level I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•If you are a native speaker of Spanish and want to take that course- you can choose Spanish I for Native Speakers or choose French I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CTE Career Pathways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6"/>
          <p:cNvSpPr txBox="1"/>
          <p:nvPr/>
        </p:nvSpPr>
        <p:spPr>
          <a:xfrm>
            <a:off x="373025" y="1539950"/>
            <a:ext cx="8206500" cy="30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On back of card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Bold titles correspond to career interest and the courses are listed below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If students complete a pathway throughout their high school career they can earn a variety of certifications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AFJROTC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7"/>
          <p:cNvSpPr txBox="1"/>
          <p:nvPr/>
        </p:nvSpPr>
        <p:spPr>
          <a:xfrm>
            <a:off x="373025" y="1539950"/>
            <a:ext cx="8206500" cy="30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JROTC I requires you to wear a uniform once a week and has other appearance standards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Does not mean you have to go into the military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4174" y="2893975"/>
            <a:ext cx="2851726" cy="201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Performing Arts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8"/>
          <p:cNvSpPr txBox="1"/>
          <p:nvPr/>
        </p:nvSpPr>
        <p:spPr>
          <a:xfrm>
            <a:off x="373025" y="1539950"/>
            <a:ext cx="8206500" cy="3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If you are currently taking Band or Orchestra and wish to continue, put an X beside Concert Band or Concert Orchestra Intermediate.  Write instrument.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Marching Band is an after school activity- get application from Mr. Lail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If you are interested in Intermediate Chorus you should have picked up a card at the assembly.  It must be attached to registration card.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If you are currently in honors drama you will have the opportunity to audition for Theatre Arts Intermediate.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Anyone else interested in Chorus or Theatre Arts- select beginning level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9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•Elective choices are </a:t>
            </a:r>
            <a:r>
              <a:rPr lang="en" sz="1800" b="1" u="sng">
                <a:latin typeface="Merriweather"/>
                <a:ea typeface="Merriweather"/>
                <a:cs typeface="Merriweather"/>
                <a:sym typeface="Merriweather"/>
              </a:rPr>
              <a:t>NOT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guaranteed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•You must choose three backup classes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•Write your alternates in the box.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•There is a good chance you will end up with one or more of your alternates so only choose classes you are interested in taking.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5850" y="1503200"/>
            <a:ext cx="1263200" cy="124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Count!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0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•Count your class periods (Xs)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•Remember: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*Foundations of NC Math I/Math I counts as </a:t>
            </a:r>
            <a:r>
              <a:rPr lang="en" sz="1800" u="sng">
                <a:latin typeface="Merriweather"/>
                <a:ea typeface="Merriweather"/>
                <a:cs typeface="Merriweather"/>
                <a:sym typeface="Merriweather"/>
              </a:rPr>
              <a:t>2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periods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*Any A/B class must have a partner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(must have even number of A/B classes)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•You must have </a:t>
            </a:r>
            <a:r>
              <a:rPr lang="en" sz="180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8 Xs total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!!!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•You should also have 3 alternates written in the “Alternates” box.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Returning Your Card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1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•Your card is due to your homeroom teacher by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FRIDAY, FEBRUARY 14</a:t>
            </a:r>
            <a:endParaRPr sz="1800" b="1" u="sng" dirty="0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NO EXCEPTIONS</a:t>
            </a:r>
            <a:endParaRPr sz="1800" b="1" u="sng" dirty="0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•Make sure you review your card with your parent/guardian.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•You and a parent/guardian must sign the bottom of the card before you turn it in.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•If you do not turn in a completed card, Ms. </a:t>
            </a:r>
            <a:r>
              <a:rPr lang="en" sz="1800" dirty="0" smtClean="0">
                <a:latin typeface="Merriweather"/>
                <a:ea typeface="Merriweather"/>
                <a:cs typeface="Merriweather"/>
                <a:sym typeface="Merriweather"/>
              </a:rPr>
              <a:t>Beatty</a:t>
            </a:r>
            <a:r>
              <a:rPr lang="en" sz="1800" dirty="0" smtClean="0">
                <a:latin typeface="Merriweather"/>
                <a:ea typeface="Merriweather"/>
                <a:cs typeface="Merriweather"/>
                <a:sym typeface="Merriweather"/>
              </a:rPr>
              <a:t> will </a:t>
            </a:r>
            <a:r>
              <a:rPr lang="en" sz="1800" dirty="0">
                <a:latin typeface="Merriweather"/>
                <a:ea typeface="Merriweather"/>
                <a:cs typeface="Merriweather"/>
                <a:sym typeface="Merriweather"/>
              </a:rPr>
              <a:t>choose your classes for you.</a:t>
            </a: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Patriots on Parade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2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February 13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5:30-7:00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311700" y="367025"/>
            <a:ext cx="8520600" cy="6237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4"/>
          <p:cNvSpPr txBox="1"/>
          <p:nvPr/>
        </p:nvSpPr>
        <p:spPr>
          <a:xfrm>
            <a:off x="166500" y="1300825"/>
            <a:ext cx="8665800" cy="3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Any Questions?</a:t>
            </a:r>
            <a:endParaRPr sz="6000">
              <a:solidFill>
                <a:srgbClr val="0070C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57F10C886A16408F6638018DD4068F" ma:contentTypeVersion="2" ma:contentTypeDescription="Create a new document." ma:contentTypeScope="" ma:versionID="cc3b99a9b5b30844daac30a9f63cb926">
  <xsd:schema xmlns:xsd="http://www.w3.org/2001/XMLSchema" xmlns:xs="http://www.w3.org/2001/XMLSchema" xmlns:p="http://schemas.microsoft.com/office/2006/metadata/properties" xmlns:ns1="http://schemas.microsoft.com/sharepoint/v3" xmlns:ns2="c35ad668-915b-4c47-9eea-9fce6695248b" targetNamespace="http://schemas.microsoft.com/office/2006/metadata/properties" ma:root="true" ma:fieldsID="eafd164190aab8c430956170102a0877" ns1:_="" ns2:_="">
    <xsd:import namespace="http://schemas.microsoft.com/sharepoint/v3"/>
    <xsd:import namespace="c35ad668-915b-4c47-9eea-9fce6695248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Document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ad668-915b-4c47-9eea-9fce6695248b" elementFormDefault="qualified">
    <xsd:import namespace="http://schemas.microsoft.com/office/2006/documentManagement/types"/>
    <xsd:import namespace="http://schemas.microsoft.com/office/infopath/2007/PartnerControls"/>
    <xsd:element name="DocumentCategory" ma:index="10" nillable="true" ma:displayName="Document Category" ma:internalName="DocumentCategory" ma:readOnly="false">
      <xsd:simpleType>
        <xsd:restriction base="dms:Choice">
          <xsd:enumeration value="Accelerated Reader"/>
          <xsd:enumeration value="Supply Lis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Category xmlns="c35ad668-915b-4c47-9eea-9fce6695248b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907D883-0280-42A1-8892-B783A823AB36}"/>
</file>

<file path=customXml/itemProps2.xml><?xml version="1.0" encoding="utf-8"?>
<ds:datastoreItem xmlns:ds="http://schemas.openxmlformats.org/officeDocument/2006/customXml" ds:itemID="{F08F7347-D940-4F7F-AC9A-CD3682C8B7BB}"/>
</file>

<file path=customXml/itemProps3.xml><?xml version="1.0" encoding="utf-8"?>
<ds:datastoreItem xmlns:ds="http://schemas.openxmlformats.org/officeDocument/2006/customXml" ds:itemID="{4DDAD3F5-52AB-4CF5-B57E-F8100FDD4D2A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1217</Words>
  <Application>Microsoft Office PowerPoint</Application>
  <PresentationFormat>On-screen Show (16:9)</PresentationFormat>
  <Paragraphs>210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Roboto</vt:lpstr>
      <vt:lpstr>Trebuchet MS</vt:lpstr>
      <vt:lpstr>Merriweather</vt:lpstr>
      <vt:lpstr>Arial</vt:lpstr>
      <vt:lpstr>Paradigm</vt:lpstr>
      <vt:lpstr>High School Registration</vt:lpstr>
      <vt:lpstr>The Registration Card</vt:lpstr>
      <vt:lpstr>4X4 and A/B Day </vt:lpstr>
      <vt:lpstr>English</vt:lpstr>
      <vt:lpstr>English</vt:lpstr>
      <vt:lpstr>English</vt:lpstr>
      <vt:lpstr>English</vt:lpstr>
      <vt:lpstr>English</vt:lpstr>
      <vt:lpstr>English</vt:lpstr>
      <vt:lpstr>English</vt:lpstr>
      <vt:lpstr>Health/PE</vt:lpstr>
      <vt:lpstr>Electives </vt:lpstr>
      <vt:lpstr>World Languages</vt:lpstr>
      <vt:lpstr>CTE Career Pathways </vt:lpstr>
      <vt:lpstr>AFJROTC </vt:lpstr>
      <vt:lpstr>Performing Arts </vt:lpstr>
      <vt:lpstr>Alternates </vt:lpstr>
      <vt:lpstr>Now Count! </vt:lpstr>
      <vt:lpstr>Returning Your Card </vt:lpstr>
      <vt:lpstr>Patriots on Parade </vt:lpstr>
      <vt:lpstr>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Registration</dc:title>
  <dc:creator>Brown, Christina H.</dc:creator>
  <cp:lastModifiedBy>Beatty, Sharon H.</cp:lastModifiedBy>
  <cp:revision>7</cp:revision>
  <dcterms:modified xsi:type="dcterms:W3CDTF">2020-02-11T02:47:40Z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0x0101008257F10C886A16408F6638018DD4068F</vt:lpwstr>
  </property>
</Properties>
</file>