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35879-2D52-43F2-891D-F52A786B4A20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E0CA8-D673-436C-914E-026982D54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4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5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0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5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1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2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17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2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2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9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7F1D9-F7C5-44A1-8CEA-8B796E1E70DD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2E292-9DA1-4FA3-81A7-526435C99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0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fjDAZREZ6SE&amp;list=RD02vWPbnWMpMiA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O4b0G_auKCI&amp;list=RD02vWPbnWMpMiA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vWPbnWMpMiA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3FyQnEDt7e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/>
              <a:t>English Revolutions</a:t>
            </a:r>
            <a:endParaRPr lang="en-US" sz="48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19812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 and Glorious Revolution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190999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 story really about Monarchs vs. Parliament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099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Monarchs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Monarchs in Europe at this time believed in divine right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Divine Right: monarch’s right to rule came directly from God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England’s first experience with this is James I in 1603 and the guy who followed him Charles I 1625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Believed their power was ABSOLUTE cause from God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Absolute Power meant no one could question them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Thomas Hobbes was the philosopher dude who wrote about this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028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096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smtClean="0">
                <a:solidFill>
                  <a:prstClr val="black"/>
                </a:solidFill>
              </a:rPr>
              <a:t>Parliament 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8288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Parliament made up of wealthy land owners, aristocracy, wealthy merchants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Originally created to advise king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help raise money through taxes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Gains power over time and rights for English citizens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Parliament is mostly Protestant or Puritans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John Locke is the philosopher we think of cause he said “sovereignty lies with the people”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518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10234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Monarchs vs. Parliament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033790"/>
            <a:ext cx="830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 James I &amp; King Charles I are father and son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Both liked life of luxury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Parliament agrees to raise taxes for James I because he agrees to make no laws without their approval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1628 Charles I needs more money (for war) Parliament wants more rights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 agrees to Petition of Rights (more rights for English people)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 gets his money and then dismisses Parliament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Parliament and People NOT Happy Campers!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80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83577" y="12954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 James I &amp; Charles I made people mad because of economic policies and other reasons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They made enemies of the Puritans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Puritans: religious group who wanted to ‘purify’ the Church of England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Puritans were from the Protestants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Kings supported Church of England (The Anglican Church)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Also his marrying a Roman Catholic French woman does not help OUCH!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096000"/>
            <a:ext cx="426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hlinkClick r:id="rId2"/>
              </a:rPr>
              <a:t>http</a:t>
            </a:r>
            <a:r>
              <a:rPr lang="en-US" sz="1200" u="sng" dirty="0">
                <a:hlinkClick r:id="rId2"/>
              </a:rPr>
              <a:t>://</a:t>
            </a:r>
            <a:r>
              <a:rPr lang="en-US" sz="1200" u="sng" dirty="0" smtClean="0">
                <a:hlinkClick r:id="rId2"/>
              </a:rPr>
              <a:t>www.youtube.com/watch?v=fjDAZREZ6SE&amp;list=RD02vWPbnWMpMiA</a:t>
            </a:r>
            <a:r>
              <a:rPr lang="en-US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835104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Church Scene (1:23)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081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048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371600"/>
            <a:ext cx="8534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Remember Puritans control Parliament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1640 K. Charles I needs money for war with Scotland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Parliament passes law that king cannot dismiss Parliament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King Charlie has to agree to get his $$$ for war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He Agrees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He gets his money then marches into Parliament with troops to arrest them but they escape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1642 War between Puritans (Parliament) and King Charles I erupts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29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Oliver Cromwell – Leader of Puritans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Cromwell puts together an army that become known as Roundheads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5406" y="3581399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King Charles’ supporters and army were known as Cavaliers</a:t>
            </a:r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55406" y="5334000"/>
            <a:ext cx="5621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Horrible Histories </a:t>
            </a:r>
            <a:r>
              <a:rPr lang="en-US" sz="1200" dirty="0" smtClean="0"/>
              <a:t>: </a:t>
            </a:r>
            <a:r>
              <a:rPr lang="en-US" sz="1200" dirty="0"/>
              <a:t>Musical Cavaliers v Roundheads </a:t>
            </a:r>
            <a:r>
              <a:rPr lang="en-US" sz="1200" dirty="0" smtClean="0"/>
              <a:t>(2:30</a:t>
            </a:r>
            <a:r>
              <a:rPr lang="en-US" sz="1200" dirty="0"/>
              <a:t>)</a:t>
            </a:r>
          </a:p>
          <a:p>
            <a:r>
              <a:rPr lang="en-US" sz="1200" u="sng" dirty="0">
                <a:hlinkClick r:id="rId2"/>
              </a:rPr>
              <a:t>http://www.youtube.com/watch?v=O4b0G_auKCI&amp;list=RD02vWPbnWMpMiA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4182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524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84122" y="990600"/>
            <a:ext cx="655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1646 Cromwell’ s Roundheads defeat Charles’ Cavaliers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1649 Charles I surrenders, he is tried, convicted and beheaded as a traitor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2940296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Guess What?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70603" y="3733800"/>
            <a:ext cx="769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Cromwell seizes control of the government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Parliament (House of Commons) he keeps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House of Lords he gets rid of – Kick's Out</a:t>
            </a:r>
          </a:p>
        </p:txBody>
      </p:sp>
    </p:spTree>
    <p:extLst>
      <p:ext uri="{BB962C8B-B14F-4D97-AF65-F5344CB8AC3E}">
        <p14:creationId xmlns:p14="http://schemas.microsoft.com/office/powerpoint/2010/main" val="133744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3048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English Civil War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7467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Cromwell cannot control his new Parliament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1653 Cromwell dismisses Parliament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He sets up a military dictatorship ruling alone with support from the army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He wants England to be a strict Puritan 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6200" y="3356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But…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56138" y="4023676"/>
            <a:ext cx="8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Most English people happy with Church of England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People also do not want a republic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They want a Constitutional Monarchy (a king with limited power)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60198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Horrible </a:t>
            </a:r>
            <a:r>
              <a:rPr lang="en-US" sz="1200" dirty="0" smtClean="0"/>
              <a:t>Histories: </a:t>
            </a:r>
            <a:r>
              <a:rPr lang="en-US" sz="1200" dirty="0"/>
              <a:t>(</a:t>
            </a:r>
            <a:r>
              <a:rPr lang="en-US" sz="1200" dirty="0" smtClean="0"/>
              <a:t>4:08</a:t>
            </a:r>
            <a:r>
              <a:rPr lang="en-US" sz="1200" dirty="0"/>
              <a:t>)</a:t>
            </a:r>
          </a:p>
          <a:p>
            <a:r>
              <a:rPr lang="en-US" sz="1200" u="sng" dirty="0">
                <a:hlinkClick r:id="rId2"/>
              </a:rPr>
              <a:t>http://www.youtube.com/watch?v=vWPbnWMpMiA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6981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334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Glorious Revolution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1658 Cromwell dies and The Commonwealth quickly falls apart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1660 Parliament asks Charles’ son to come back and be king …. King Charles II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1660 – 1668 known as the RESTORATION because the monarchy was “restored” or brought back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Church of England also restored as nation’s official religion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Parliament passes laws limiting rights of Catholics and Puritans (opponents of Church of England)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439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Glorious Revolution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1685 Charles II dies and his bros., James II became king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King James II was a Catholic …. Uh Oh!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1687 He grants freedom of religion to Catholics and Puritans … That’s a double UH OH!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Some are worried he will try to turn England back to Catholicism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Wealthy (rich) nobles, landowners, and merchants plot against him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1688 Parliament asks William of Orange (Netherlands) and wife Mary (James II’s daughter) to oust him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William and his army march on London and James flees to France</a:t>
            </a:r>
          </a:p>
        </p:txBody>
      </p:sp>
    </p:spTree>
    <p:extLst>
      <p:ext uri="{BB962C8B-B14F-4D97-AF65-F5344CB8AC3E}">
        <p14:creationId xmlns:p14="http://schemas.microsoft.com/office/powerpoint/2010/main" val="359548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761" y="1524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Glorious Revolution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1219200"/>
            <a:ext cx="563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James’ daughter Mary and husband William become King and Queen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Before being crowned they have to agree to English Bill of Rights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king now rules by the power of Parliament, not God.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This event is what is known as the Glorious Revolution!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No bloodshed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60960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Horrible Histories  </a:t>
            </a:r>
            <a:r>
              <a:rPr lang="en-US" sz="1200" dirty="0" smtClean="0"/>
              <a:t>(3:42</a:t>
            </a:r>
            <a:r>
              <a:rPr lang="en-US" sz="1200" dirty="0"/>
              <a:t>)</a:t>
            </a:r>
          </a:p>
          <a:p>
            <a:r>
              <a:rPr lang="en-US" sz="1200" u="sng" dirty="0">
                <a:hlinkClick r:id="rId2"/>
              </a:rPr>
              <a:t>http://www.youtube.com/watch?v=3FyQnEDt7eA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914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758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Lini</dc:creator>
  <cp:lastModifiedBy>William Lini</cp:lastModifiedBy>
  <cp:revision>41</cp:revision>
  <dcterms:created xsi:type="dcterms:W3CDTF">2013-10-28T00:47:59Z</dcterms:created>
  <dcterms:modified xsi:type="dcterms:W3CDTF">2013-10-28T20:44:20Z</dcterms:modified>
</cp:coreProperties>
</file>