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B277C-562C-4489-ACEB-AF1EF8718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98E81-390E-4249-801F-AAD0E7663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259A3-1D9B-46AE-ADD6-D3582E989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3C71A-7348-424E-8DB9-3F07DFA07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0D7A6-4444-4422-878D-2A2EC7F7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7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D833-FFC9-46FB-ABB8-5F27E1658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6112-ECA6-418B-8345-4F310846B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90C7D-75ED-4593-9831-FC6CB4612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32C2B-DD01-41FC-9ED5-78F90496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3867C-02B4-4D76-A747-8B4EEFD4C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9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FC74-4E0D-4C6C-9693-D0D9687EA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8AEDF-99CC-4D27-9A77-9B962FD57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BC59E-EAB3-43B2-A5E2-7B9D3EC40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B85C5-CA62-4E50-BF0C-990FD7E51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DB49D-1A4C-4204-82D7-9CFEEE88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5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D4A8C-374A-42C1-9420-57851292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E267D-AA0A-4975-8031-686B845FE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525DBF-9CD0-409C-B309-0FC908AEB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BE5EC-9E6A-4571-BDB3-1B10CF2C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54D36-4596-40AB-A77A-9458AF408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B3F2D-D328-4034-8FAF-02C7BAAE0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60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98E3-F6B5-4451-AF1A-996D34D19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20458-6C34-41EB-8C8B-9A04201B3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5BA6A-5436-464A-A318-986BF41CE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B45AD-5E7D-447C-B850-FDDB2A7C8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5F34D8-172E-4DAA-B3EB-1A88ED34DB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26BC68-9D60-46F3-A899-464B962DB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59B89-6CD0-42D6-B796-772981E06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444E36-DEED-4564-8C89-360470AB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0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9E0-56BF-41BA-8DA8-C7B840289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2E6E6-4EE5-4470-A454-F46C249B7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535E2-35AA-4EFA-9961-63173201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DB08A-C980-49AD-B567-3A1A26EF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5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9CE836-5017-4870-BB14-60B47327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CF74B-E0AD-43C6-96B3-887B558B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AB643B-D134-4BA8-B916-3663FEFC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06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0B590-A8F0-4BC6-97D2-7F473869B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0ED84-4E69-4E0E-A948-043CE1F4C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9D6CC-F77A-4EDE-8A1B-317CB44CF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D394A-09FF-4B48-A735-BC74E3876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5697B-ABDB-49D3-9B67-9BB5317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9DFBA-B067-46EE-BB24-FFC33FAA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13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30B36-FDF2-4859-B304-24B1DF85C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B5FEF-350F-4E2C-BF8C-225578C589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17124-4C84-4E1C-97FD-97A3FF1FB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F4CAE-7F0A-4D30-9F12-A9F62F405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F6191-22BA-4BA6-A423-870996067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5F95A-80AC-4A63-BABC-7DB27E3D3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4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FC1FF-EB49-4A9F-8B82-73ED72C4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5BE43-9006-440E-ADD2-5B07AE68B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C13BF-1F9E-4318-8936-A8B6E72AC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4441A-FBB6-4ADB-BEB9-5E82498C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E676D-583E-416E-8072-2F6324DC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4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37F1D1-981B-428C-9454-AE277B3EE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0E7E0-4A12-44B9-A21E-FE4A0EA8E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E02B2-27AA-4D47-A533-321E6EF9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B24DF-6D72-4B76-ABB3-4BD44624D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BF62B-C4A4-4D07-BAE7-3FA627D4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9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70879E-FFE2-4BA1-AECB-1F1A91680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821CB-491E-410C-9886-45722668B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E061C-0058-4296-B4E8-64499EDE61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FA2C9-C346-4210-A85A-A5E4191A2CA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95812-725A-427C-9CE6-044238620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E031-F539-43CB-9D03-8CB923A6C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54C85-5045-4BE7-853D-788DF46E0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9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DsAn_u70tw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s://www.youtube.com/watch?v=WiIrmItm-Y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efmiutIr97c&amp;t=43s" TargetMode="External"/><Relationship Id="rId5" Type="http://schemas.openxmlformats.org/officeDocument/2006/relationships/hyperlink" Target="https://www.youtube.com/watch?v=eWVp0x6KQ2g" TargetMode="External"/><Relationship Id="rId4" Type="http://schemas.openxmlformats.org/officeDocument/2006/relationships/hyperlink" Target="https://www.youtube.com/watch?v=7Cx2kkgO5_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B7C73-A680-48B9-8864-1068BE241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424" y="-271853"/>
            <a:ext cx="11368208" cy="1031806"/>
          </a:xfrm>
        </p:spPr>
        <p:txBody>
          <a:bodyPr>
            <a:normAutofit fontScale="90000"/>
          </a:bodyPr>
          <a:lstStyle/>
          <a:p>
            <a:r>
              <a:rPr lang="en-US" sz="4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Video Clips (English Civil War 1642-1651)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9C893-32BA-4679-B089-356A527BE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7854" y="710526"/>
            <a:ext cx="7760042" cy="6147474"/>
          </a:xfrm>
        </p:spPr>
        <p:txBody>
          <a:bodyPr>
            <a:normAutofit fontScale="4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intro:  Treason against King Charles </a:t>
            </a:r>
          </a:p>
          <a:p>
            <a:pPr algn="l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https://www.youtube.com/watch?v=WiIrmItm-YE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I storms the House of Commons </a:t>
            </a:r>
          </a:p>
          <a:p>
            <a:pPr algn="l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https://www.youtube.com/watch?v=wDsAn_u70tw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makes his case against Charles I at parliament</a:t>
            </a:r>
          </a:p>
          <a:p>
            <a:pPr algn="l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https://www.youtube.com/watch?v=7Cx2kkgO5_Y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arrests Charles I</a:t>
            </a:r>
          </a:p>
          <a:p>
            <a:pPr algn="l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https://www.youtube.com/watch?v=eWVp0x6KQ2g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dissolves parliament </a:t>
            </a:r>
          </a:p>
          <a:p>
            <a:pPr algn="l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https://www.youtube.com/watch?v=efmiutIr97c&amp;t=43s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/>
          </a:p>
        </p:txBody>
      </p:sp>
      <p:pic>
        <p:nvPicPr>
          <p:cNvPr id="1026" name="Picture 2" descr="Image result for cromwell feature film">
            <a:extLst>
              <a:ext uri="{FF2B5EF4-FFF2-40B4-BE49-F238E27FC236}">
                <a16:creationId xmlns:a16="http://schemas.microsoft.com/office/drawing/2014/main" id="{5D4D2B6D-E5A9-46E3-88B2-5A3315D0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4" y="1068381"/>
            <a:ext cx="3929444" cy="543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42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Cromwell Video Clips (English Civil War 1642-1651)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Cromwell Video Clips</dc:title>
  <dc:creator>Palmer, Robert</dc:creator>
  <cp:lastModifiedBy>Palmer, Robert</cp:lastModifiedBy>
  <cp:revision>6</cp:revision>
  <dcterms:created xsi:type="dcterms:W3CDTF">2019-10-08T23:06:45Z</dcterms:created>
  <dcterms:modified xsi:type="dcterms:W3CDTF">2019-10-08T23:38:58Z</dcterms:modified>
</cp:coreProperties>
</file>