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2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551DB6E-312A-434B-93EB-5D1D54AB9B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8696E6D-4E22-4150-9B8F-7B837C9B8F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57DD1C5-9D1D-4A6E-B9ED-2CF8BBD60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C7C9-08EE-4E8D-9D9E-8C60987746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B6DC051-54DF-42F5-A2FA-A3E571C92F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9BD793C-680E-4132-BFFF-5C967F9FB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9FE142-ABBD-4487-981A-74E4A03AA8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664B8B1-9E00-4B66-95A5-71C0015462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77FE829-3DCD-4E77-B890-76DE77EB33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9620-8A40-4D54-B3F7-A56AB652C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EEB871A-E2E9-479C-B23E-06EC6CB2F4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BECB7DD-E17F-4AF2-B071-BA1BE15173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E04141-5DF6-47E4-9F93-ECDB5B29EC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google.com/imgres?imgurl=http://www.tiscali.co.uk/reference/encyclopaedia/hutchinson/images/0020n148.jpg&amp;imgrefurl=http://www.tiscali.co.uk/reference/encyclopaedia/hutchinson/m0000674.html&amp;h=333&amp;w=268&amp;sz=28&amp;hl=en&amp;start=5&amp;tbnid=VFGw2zEaKOT-dM:&amp;tbnh=115&amp;tbnw=92&amp;prev=/images?q=oliver+cromwell&amp;svnum=10&amp;hl=en&amp;lr=&amp;ie=UTF-8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-1143000"/>
            <a:ext cx="7696200" cy="6934200"/>
          </a:xfrm>
        </p:spPr>
        <p:txBody>
          <a:bodyPr/>
          <a:lstStyle/>
          <a:p>
            <a:r>
              <a:rPr lang="en-US" sz="9600" b="1" dirty="0">
                <a:solidFill>
                  <a:schemeClr val="accent2">
                    <a:lumMod val="50000"/>
                  </a:schemeClr>
                </a:solidFill>
                <a:latin typeface="Script MT Bold" pitchFamily="66" charset="0"/>
              </a:rPr>
              <a:t>Absolute English Monarchs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Mary Queen of Scots and Henry Stuart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3581400" cy="41148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Parents of James I</a:t>
            </a:r>
          </a:p>
          <a:p>
            <a:r>
              <a:rPr lang="en-US" sz="2800" b="1" dirty="0"/>
              <a:t>Mary was involved in a plot to kill her husband, he did die after a gunpowder explosion blew up his quarters.</a:t>
            </a:r>
          </a:p>
          <a:p>
            <a:endParaRPr lang="en-US" sz="2800" b="1" dirty="0"/>
          </a:p>
        </p:txBody>
      </p:sp>
      <p:pic>
        <p:nvPicPr>
          <p:cNvPr id="3076" name="Picture 4" descr="C:\Documents and Settings\msakash\Desktop\tn_mary_of_scots_darnl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524000"/>
            <a:ext cx="50292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4495800" cy="1143000"/>
          </a:xfrm>
        </p:spPr>
        <p:txBody>
          <a:bodyPr/>
          <a:lstStyle/>
          <a:p>
            <a:r>
              <a:rPr lang="en-US" b="1"/>
              <a:t>James 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4191000" cy="4114800"/>
          </a:xfrm>
        </p:spPr>
        <p:txBody>
          <a:bodyPr/>
          <a:lstStyle/>
          <a:p>
            <a:r>
              <a:rPr lang="en-US" b="1"/>
              <a:t>He was raised by his mother’s enemies and taught that his mother killed his father.</a:t>
            </a:r>
          </a:p>
          <a:p>
            <a:r>
              <a:rPr lang="en-US" b="1"/>
              <a:t>He was a nervous and confused child.</a:t>
            </a:r>
          </a:p>
          <a:p>
            <a:endParaRPr lang="en-US" b="1"/>
          </a:p>
        </p:txBody>
      </p:sp>
      <p:pic>
        <p:nvPicPr>
          <p:cNvPr id="4100" name="Picture 4" descr="C:\Documents and Settings\msakash\Desktop\James_i_chi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1143000"/>
          </a:xfrm>
        </p:spPr>
        <p:txBody>
          <a:bodyPr/>
          <a:lstStyle/>
          <a:p>
            <a:r>
              <a:rPr lang="en-US" b="1"/>
              <a:t>James 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3886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Despite his homosexual tendencies, James I fathered 6 children, with 3 not reaching adulthood, however, with his wife Anne</a:t>
            </a:r>
            <a:r>
              <a:rPr lang="en-US"/>
              <a:t>.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pic>
        <p:nvPicPr>
          <p:cNvPr id="5124" name="Picture 4" descr="C:\Documents and Settings\msakash\Desktop\tn_ann_den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0"/>
            <a:ext cx="4800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4343400" cy="1143000"/>
          </a:xfrm>
        </p:spPr>
        <p:txBody>
          <a:bodyPr/>
          <a:lstStyle/>
          <a:p>
            <a:r>
              <a:rPr lang="en-US" b="1"/>
              <a:t>James 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4495800" cy="4114800"/>
          </a:xfrm>
        </p:spPr>
        <p:txBody>
          <a:bodyPr/>
          <a:lstStyle/>
          <a:p>
            <a:r>
              <a:rPr lang="en-US" b="1" dirty="0"/>
              <a:t>Took over with Elizabeth’s death.</a:t>
            </a:r>
          </a:p>
          <a:p>
            <a:r>
              <a:rPr lang="en-US" b="1" dirty="0"/>
              <a:t>Known for his slobbering as well as his vulgar language and crude jokes.</a:t>
            </a:r>
          </a:p>
          <a:p>
            <a:endParaRPr lang="en-US" b="1" dirty="0"/>
          </a:p>
        </p:txBody>
      </p:sp>
      <p:pic>
        <p:nvPicPr>
          <p:cNvPr id="6148" name="Picture 4" descr="C:\Documents and Settings\msakash\Desktop\james_1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0"/>
            <a:ext cx="4038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The Rule of James 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Persecuted the Catholics</a:t>
            </a:r>
          </a:p>
          <a:p>
            <a:r>
              <a:rPr lang="en-US" b="1" dirty="0"/>
              <a:t>Frequently clashed w/ Parliament over money issues</a:t>
            </a:r>
          </a:p>
          <a:p>
            <a:r>
              <a:rPr lang="en-US" b="1" dirty="0"/>
              <a:t>Dissolved </a:t>
            </a:r>
            <a:r>
              <a:rPr lang="en-US" b="1" dirty="0" smtClean="0"/>
              <a:t>Parliament</a:t>
            </a:r>
          </a:p>
          <a:p>
            <a:r>
              <a:rPr lang="en-US" b="1" dirty="0" smtClean="0"/>
              <a:t>Was responsible for the creation of the King James Bible- used in many Protestant churches today. </a:t>
            </a:r>
            <a:endParaRPr lang="en-US" b="1" dirty="0"/>
          </a:p>
          <a:p>
            <a:r>
              <a:rPr lang="en-US" b="1" dirty="0"/>
              <a:t>Died at age 59 of possibly a stroke or kidney failure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3962400" cy="1143000"/>
          </a:xfrm>
        </p:spPr>
        <p:txBody>
          <a:bodyPr/>
          <a:lstStyle/>
          <a:p>
            <a:r>
              <a:rPr lang="en-US" b="1" dirty="0"/>
              <a:t>Charles in Charge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3657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/>
              <a:t>After a sickly </a:t>
            </a:r>
          </a:p>
          <a:p>
            <a:pPr>
              <a:buFontTx/>
              <a:buNone/>
            </a:pPr>
            <a:r>
              <a:rPr lang="en-US" b="1" dirty="0"/>
              <a:t>childhood, he grew</a:t>
            </a:r>
          </a:p>
          <a:p>
            <a:pPr>
              <a:buFontTx/>
              <a:buNone/>
            </a:pPr>
            <a:r>
              <a:rPr lang="en-US" b="1" dirty="0"/>
              <a:t>up to be </a:t>
            </a:r>
          </a:p>
          <a:p>
            <a:pPr>
              <a:buFontTx/>
              <a:buNone/>
            </a:pPr>
            <a:r>
              <a:rPr lang="en-US" b="1" dirty="0"/>
              <a:t>5’ 4” tall.</a:t>
            </a:r>
          </a:p>
          <a:p>
            <a:pPr>
              <a:buFontTx/>
              <a:buNone/>
            </a:pPr>
            <a:endParaRPr lang="en-US" b="1" dirty="0"/>
          </a:p>
          <a:p>
            <a:pPr>
              <a:buFontTx/>
              <a:buNone/>
            </a:pPr>
            <a:r>
              <a:rPr lang="en-US" b="1" dirty="0"/>
              <a:t>Stubborn and strong-willed.</a:t>
            </a:r>
          </a:p>
          <a:p>
            <a:pPr>
              <a:buFontTx/>
              <a:buNone/>
            </a:pPr>
            <a:endParaRPr lang="en-US" b="1" dirty="0"/>
          </a:p>
        </p:txBody>
      </p:sp>
      <p:pic>
        <p:nvPicPr>
          <p:cNvPr id="8196" name="Picture 4" descr="C:\Documents and Settings\MSAKASH\Desktop\tn_charles_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886200" cy="1143000"/>
          </a:xfrm>
        </p:spPr>
        <p:txBody>
          <a:bodyPr/>
          <a:lstStyle/>
          <a:p>
            <a:r>
              <a:rPr lang="en-US" b="1" dirty="0"/>
              <a:t>Charles: Personal Life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4343400" cy="4114800"/>
          </a:xfrm>
        </p:spPr>
        <p:txBody>
          <a:bodyPr/>
          <a:lstStyle/>
          <a:p>
            <a:r>
              <a:rPr lang="en-US" b="1"/>
              <a:t>Wished to form an alliance with Spain and married Henrietta Maria. He was 25, she was 14. On their first meeting, she saw him and burst into tears!</a:t>
            </a:r>
            <a:r>
              <a:rPr lang="en-US"/>
              <a:t> </a:t>
            </a:r>
          </a:p>
          <a:p>
            <a:endParaRPr lang="en-US"/>
          </a:p>
        </p:txBody>
      </p:sp>
      <p:pic>
        <p:nvPicPr>
          <p:cNvPr id="9220" name="Picture 4" descr="C:\Documents and Settings\MSAKASH\Desktop\Charles_Henret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0"/>
            <a:ext cx="4191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Reign of Charles I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/>
              <a:t>Imprisoned foes w/o trials</a:t>
            </a:r>
          </a:p>
          <a:p>
            <a:r>
              <a:rPr lang="en-US" b="1"/>
              <a:t>Needing funds, he called Parliament</a:t>
            </a:r>
          </a:p>
          <a:p>
            <a:r>
              <a:rPr lang="en-US" b="1"/>
              <a:t>Agreed to the Petition of Right</a:t>
            </a:r>
          </a:p>
          <a:p>
            <a:r>
              <a:rPr lang="en-US" b="1"/>
              <a:t>Dissolved Parliament</a:t>
            </a:r>
          </a:p>
          <a:p>
            <a:r>
              <a:rPr lang="en-US" b="1"/>
              <a:t>Arrested Parliamentary members, sparking the English Civil 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81000"/>
            <a:ext cx="7772400" cy="1066800"/>
          </a:xfrm>
        </p:spPr>
        <p:txBody>
          <a:bodyPr/>
          <a:lstStyle/>
          <a:p>
            <a:r>
              <a:rPr lang="en-US" b="1" dirty="0"/>
              <a:t>Cavaliers Vs. Roundheads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685800"/>
            <a:ext cx="7772400" cy="1828800"/>
          </a:xfrm>
        </p:spPr>
        <p:txBody>
          <a:bodyPr/>
          <a:lstStyle/>
          <a:p>
            <a:r>
              <a:rPr lang="en-US" b="1" dirty="0"/>
              <a:t>Cavaliers- supporters of Charles</a:t>
            </a:r>
          </a:p>
          <a:p>
            <a:r>
              <a:rPr lang="en-US" b="1" dirty="0"/>
              <a:t>Roundheads- supporter of Parliament</a:t>
            </a:r>
          </a:p>
          <a:p>
            <a:r>
              <a:rPr lang="en-US" b="1" dirty="0"/>
              <a:t>Cromwell- military leader of Parliament</a:t>
            </a:r>
          </a:p>
          <a:p>
            <a:endParaRPr lang="en-US" dirty="0"/>
          </a:p>
        </p:txBody>
      </p:sp>
      <p:pic>
        <p:nvPicPr>
          <p:cNvPr id="11268" name="Picture 4" descr="C:\Documents and Settings\MSAKASH\Desktop\civilwa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810000" cy="1143000"/>
          </a:xfrm>
        </p:spPr>
        <p:txBody>
          <a:bodyPr/>
          <a:lstStyle/>
          <a:p>
            <a:r>
              <a:rPr lang="en-US" b="1" dirty="0"/>
              <a:t>The End of Charles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4114800" cy="4114800"/>
          </a:xfrm>
        </p:spPr>
        <p:txBody>
          <a:bodyPr/>
          <a:lstStyle/>
          <a:p>
            <a:r>
              <a:rPr lang="en-US" b="1" dirty="0"/>
              <a:t>Charles is defeated by Cromwell and his roundheads.</a:t>
            </a:r>
          </a:p>
          <a:p>
            <a:r>
              <a:rPr lang="en-US" b="1" dirty="0"/>
              <a:t>Charles is put on trial, convicted, and beheaded.</a:t>
            </a:r>
          </a:p>
          <a:p>
            <a:endParaRPr lang="en-US" b="1" dirty="0"/>
          </a:p>
        </p:txBody>
      </p:sp>
      <p:pic>
        <p:nvPicPr>
          <p:cNvPr id="12292" name="Picture 4" descr="C:\Documents and Settings\MSAKASH\Desktop\charle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b="1" u="sng"/>
              <a:t>Gunpowder Review Questions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219200"/>
            <a:ext cx="77724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b="1"/>
              <a:t> Where was James I from?</a:t>
            </a:r>
          </a:p>
          <a:p>
            <a:pPr>
              <a:lnSpc>
                <a:spcPct val="90000"/>
              </a:lnSpc>
            </a:pPr>
            <a:r>
              <a:rPr lang="en-US" sz="3600" b="1"/>
              <a:t>Why did the gunpowder plot come about?</a:t>
            </a:r>
          </a:p>
          <a:p>
            <a:pPr>
              <a:lnSpc>
                <a:spcPct val="90000"/>
              </a:lnSpc>
            </a:pPr>
            <a:r>
              <a:rPr lang="en-US" sz="3600" b="1"/>
              <a:t>How was the plot to unfold?</a:t>
            </a:r>
          </a:p>
          <a:p>
            <a:pPr>
              <a:lnSpc>
                <a:spcPct val="90000"/>
              </a:lnSpc>
            </a:pPr>
            <a:r>
              <a:rPr lang="en-US" sz="3600" b="1"/>
              <a:t>How did the Parliament and James find out about the plot?</a:t>
            </a:r>
          </a:p>
          <a:p>
            <a:pPr>
              <a:lnSpc>
                <a:spcPct val="90000"/>
              </a:lnSpc>
            </a:pPr>
            <a:r>
              <a:rPr lang="en-US" sz="3600" b="1"/>
              <a:t>Describe what occurred to Guy Fawkes.</a:t>
            </a:r>
          </a:p>
          <a:p>
            <a:pPr>
              <a:lnSpc>
                <a:spcPct val="90000"/>
              </a:lnSpc>
            </a:pPr>
            <a:r>
              <a:rPr lang="en-US" sz="3600" b="1"/>
              <a:t>Why is there still a Guy Fawkes Day celebrated today in England?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667000"/>
            <a:ext cx="2895600" cy="3581400"/>
          </a:xfrm>
        </p:spPr>
        <p:txBody>
          <a:bodyPr/>
          <a:lstStyle/>
          <a:p>
            <a:r>
              <a:rPr lang="en-US" sz="2800" b="1" dirty="0"/>
              <a:t>Oliver Cromwell was named Lord Protector of England.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924800" cy="1219200"/>
          </a:xfrm>
        </p:spPr>
        <p:txBody>
          <a:bodyPr/>
          <a:lstStyle/>
          <a:p>
            <a:r>
              <a:rPr lang="en-US" b="1" u="sng" dirty="0"/>
              <a:t>11 Years Without a King</a:t>
            </a:r>
          </a:p>
        </p:txBody>
      </p:sp>
      <p:sp>
        <p:nvSpPr>
          <p:cNvPr id="2053" name="AutoShape 5" descr="0020n148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876300" cy="109537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055" name="AutoShape 7" descr="0020n148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876300" cy="109537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057" name="Picture 9" descr="0020n1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219200"/>
            <a:ext cx="48006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Charles II is put on the throne.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b="1"/>
              <a:t>Known as the Restoration.</a:t>
            </a:r>
          </a:p>
          <a:p>
            <a:r>
              <a:rPr lang="en-US" b="1"/>
              <a:t>Famous for his many mistresses.</a:t>
            </a:r>
          </a:p>
          <a:p>
            <a:endParaRPr lang="en-US" b="1"/>
          </a:p>
          <a:p>
            <a:endParaRPr lang="en-US"/>
          </a:p>
          <a:p>
            <a:endParaRPr lang="en-US"/>
          </a:p>
        </p:txBody>
      </p:sp>
      <p:pic>
        <p:nvPicPr>
          <p:cNvPr id="3077" name="Picture 5" descr="charle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371600"/>
            <a:ext cx="48006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Nell Gwynne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r>
              <a:rPr lang="en-US" b="1"/>
              <a:t>Most famous of Charles’ mistresses.</a:t>
            </a:r>
          </a:p>
          <a:p>
            <a:r>
              <a:rPr lang="en-US" b="1"/>
              <a:t>Bore him 2 sons.</a:t>
            </a:r>
          </a:p>
          <a:p>
            <a:r>
              <a:rPr lang="en-US" b="1"/>
              <a:t>Attempts made on her life.</a:t>
            </a:r>
          </a:p>
        </p:txBody>
      </p:sp>
      <p:pic>
        <p:nvPicPr>
          <p:cNvPr id="4101" name="Picture 5" descr="NellGwynn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676400"/>
            <a:ext cx="50292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295400"/>
            <a:ext cx="3200400" cy="4343400"/>
          </a:xfrm>
        </p:spPr>
        <p:txBody>
          <a:bodyPr>
            <a:normAutofit fontScale="92500"/>
          </a:bodyPr>
          <a:lstStyle/>
          <a:p>
            <a:pPr algn="l">
              <a:buFontTx/>
              <a:buChar char="•"/>
            </a:pPr>
            <a:r>
              <a:rPr lang="en-US" sz="2800" b="1" dirty="0"/>
              <a:t> After, Charles II, his younger brother James II would take the throne.</a:t>
            </a:r>
          </a:p>
          <a:p>
            <a:pPr algn="l">
              <a:buFontTx/>
              <a:buChar char="•"/>
            </a:pPr>
            <a:r>
              <a:rPr lang="en-US" sz="2800" b="1" dirty="0"/>
              <a:t> He was 51 years  old.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2895600" cy="1371600"/>
          </a:xfrm>
        </p:spPr>
        <p:txBody>
          <a:bodyPr/>
          <a:lstStyle/>
          <a:p>
            <a:r>
              <a:rPr lang="en-US" u="sng" dirty="0"/>
              <a:t>James II</a:t>
            </a:r>
          </a:p>
        </p:txBody>
      </p:sp>
      <p:pic>
        <p:nvPicPr>
          <p:cNvPr id="2053" name="Picture 5" descr="James II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0"/>
            <a:ext cx="533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4651248" cy="758952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Ambition knows no bound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4343400" cy="4525963"/>
          </a:xfrm>
        </p:spPr>
        <p:txBody>
          <a:bodyPr/>
          <a:lstStyle/>
          <a:p>
            <a:r>
              <a:rPr lang="en-US" b="1" dirty="0"/>
              <a:t>James II’s rule was questioned by Charles II’s eldest son, James Duke of Monmouth, who had dreams of becoming king himself.</a:t>
            </a:r>
          </a:p>
          <a:p>
            <a:endParaRPr lang="en-US" b="1" dirty="0"/>
          </a:p>
        </p:txBody>
      </p:sp>
      <p:pic>
        <p:nvPicPr>
          <p:cNvPr id="3077" name="Picture 5" descr="James Duke of Monmou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0"/>
            <a:ext cx="4267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029200" cy="1143000"/>
          </a:xfrm>
        </p:spPr>
        <p:txBody>
          <a:bodyPr/>
          <a:lstStyle/>
          <a:p>
            <a:r>
              <a:rPr lang="en-US" u="sng"/>
              <a:t>Background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James Duke of Monmouth planned a rebellion to overthrow James II.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James II did not believe his brother Charles II even had this boy as the mistress “died of a disease indicative of her profession.” 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James II had James Duke of Monmouth executed for high treason.</a:t>
            </a:r>
          </a:p>
          <a:p>
            <a:pPr>
              <a:lnSpc>
                <a:spcPct val="90000"/>
              </a:lnSpc>
            </a:pPr>
            <a:endParaRPr lang="en-US" sz="2800" b="1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4101" name="Picture 5" descr="lucy_wal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0"/>
            <a:ext cx="3352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5943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The Execution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His execution was botched by the executioner Jack Ketch. He needs to five whacks with the ax to behead him.</a:t>
            </a:r>
          </a:p>
          <a:p>
            <a:r>
              <a:rPr lang="en-US" sz="2800" b="1" dirty="0"/>
              <a:t>After failing numerous times to completely sever the head from the body, he used a knife to finish the job.</a:t>
            </a:r>
          </a:p>
          <a:p>
            <a:pPr>
              <a:buNone/>
            </a:pPr>
            <a:endParaRPr lang="en-US" sz="2800" b="1" dirty="0"/>
          </a:p>
        </p:txBody>
      </p:sp>
      <p:pic>
        <p:nvPicPr>
          <p:cNvPr id="5125" name="Picture 5" descr="ket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0"/>
            <a:ext cx="3733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James II’s Rule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James II feared that even though he tolerated Protestants, they would eventually turn on him.</a:t>
            </a:r>
          </a:p>
          <a:p>
            <a:pPr>
              <a:lnSpc>
                <a:spcPct val="90000"/>
              </a:lnSpc>
            </a:pPr>
            <a:r>
              <a:rPr lang="en-US" b="1" dirty="0"/>
              <a:t>James II abdicates the throne to his daughter Mary who was married to his nephew William of Orange</a:t>
            </a:r>
            <a:r>
              <a:rPr lang="en-US" b="1" dirty="0" smtClean="0"/>
              <a:t>.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James II flees to France where he lives at Versailles for the rest of his life.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b="1" u="sng" dirty="0"/>
              <a:t>William and Mary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590800" cy="4525963"/>
          </a:xfrm>
        </p:spPr>
        <p:txBody>
          <a:bodyPr>
            <a:normAutofit/>
          </a:bodyPr>
          <a:lstStyle/>
          <a:p>
            <a:r>
              <a:rPr lang="en-US" sz="2800" b="1" dirty="0"/>
              <a:t>Take the throne without any bloodshed</a:t>
            </a:r>
          </a:p>
          <a:p>
            <a:r>
              <a:rPr lang="en-US" sz="2800" b="1" dirty="0"/>
              <a:t>This is known as the Glorious </a:t>
            </a:r>
            <a:r>
              <a:rPr lang="en-US" sz="2800" b="1" dirty="0" smtClean="0"/>
              <a:t>Revolution</a:t>
            </a:r>
            <a:endParaRPr lang="en-US" sz="2800" b="1" dirty="0"/>
          </a:p>
          <a:p>
            <a:endParaRPr lang="en-US" sz="2800" b="1" dirty="0"/>
          </a:p>
          <a:p>
            <a:endParaRPr lang="en-US" sz="2800" dirty="0"/>
          </a:p>
        </p:txBody>
      </p:sp>
      <p:pic>
        <p:nvPicPr>
          <p:cNvPr id="7172" name="Picture 4" descr="William III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0" y="914400"/>
            <a:ext cx="3048000" cy="5638800"/>
          </a:xfrm>
          <a:noFill/>
          <a:ln/>
        </p:spPr>
      </p:pic>
      <p:pic>
        <p:nvPicPr>
          <p:cNvPr id="7174" name="Picture 6" descr="Mary II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914400"/>
            <a:ext cx="3209925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849</TotalTime>
  <Words>622</Words>
  <Application>Microsoft Office PowerPoint</Application>
  <PresentationFormat>On-screen Show (4:3)</PresentationFormat>
  <Paragraphs>77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Civic</vt:lpstr>
      <vt:lpstr>Absolute English Monarchs</vt:lpstr>
      <vt:lpstr>Mary Queen of Scots and Henry Stuart</vt:lpstr>
      <vt:lpstr>James I</vt:lpstr>
      <vt:lpstr>James I</vt:lpstr>
      <vt:lpstr>James I</vt:lpstr>
      <vt:lpstr>The Rule of James I</vt:lpstr>
      <vt:lpstr>Charles in Charge</vt:lpstr>
      <vt:lpstr>Charles: Personal Life</vt:lpstr>
      <vt:lpstr>Reign of Charles I</vt:lpstr>
      <vt:lpstr>Cavaliers Vs. Roundheads</vt:lpstr>
      <vt:lpstr>The End of Charles</vt:lpstr>
      <vt:lpstr>Gunpowder Review Questions</vt:lpstr>
      <vt:lpstr>11 Years Without a King</vt:lpstr>
      <vt:lpstr>Charles II is put on the throne.</vt:lpstr>
      <vt:lpstr>Nell Gwynne</vt:lpstr>
      <vt:lpstr>James II</vt:lpstr>
      <vt:lpstr>Ambition knows no bound</vt:lpstr>
      <vt:lpstr>Background</vt:lpstr>
      <vt:lpstr>The Execution</vt:lpstr>
      <vt:lpstr>James II’s Rule</vt:lpstr>
      <vt:lpstr>William and Mary</vt:lpstr>
      <vt:lpstr>Slide 22</vt:lpstr>
    </vt:vector>
  </TitlesOfParts>
  <Company>TASD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Absolute English Monarchs</dc:title>
  <dc:creator>msakash</dc:creator>
  <cp:lastModifiedBy>User</cp:lastModifiedBy>
  <cp:revision>33</cp:revision>
  <dcterms:created xsi:type="dcterms:W3CDTF">2006-04-05T12:52:23Z</dcterms:created>
  <dcterms:modified xsi:type="dcterms:W3CDTF">2012-03-29T16:02:02Z</dcterms:modified>
</cp:coreProperties>
</file>