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8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9/9/2014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reeceathena.files.wordpress.com/2013/04/screen-shot-2013-04-02-at-12-43-30-pm.png?w=640&amp;h=99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 English Language and Composition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Tuesday, September 9</a:t>
            </a:r>
            <a:r>
              <a:rPr lang="en-US" baseline="30000" dirty="0" smtClean="0"/>
              <a:t>th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3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Checkout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99734"/>
            <a:ext cx="10058400" cy="4023360"/>
          </a:xfrm>
        </p:spPr>
        <p:txBody>
          <a:bodyPr/>
          <a:lstStyle/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2400" dirty="0" smtClean="0"/>
              <a:t>Go to the library to check out your textbook </a:t>
            </a:r>
            <a:r>
              <a:rPr lang="en-US" sz="2400" i="1" dirty="0" smtClean="0"/>
              <a:t>The Language of Composition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n-US" sz="2400" i="1" dirty="0" smtClean="0"/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 When you return to the classroom, start reading pages 1-4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 Take notes on pages 1-4. you may either use Cornell notes or Two-Column notes. If you use a different style that works for you, please show me before you start! </a:t>
            </a:r>
            <a:endParaRPr lang="en-US" sz="2400" dirty="0" smtClean="0"/>
          </a:p>
          <a:p>
            <a:pPr lvl="1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/>
              <a:t>Link </a:t>
            </a:r>
            <a:r>
              <a:rPr lang="en-US" sz="2200" dirty="0"/>
              <a:t>to Cornell notes: </a:t>
            </a:r>
            <a:r>
              <a:rPr lang="en-US" sz="2200" dirty="0">
                <a:hlinkClick r:id="rId2"/>
              </a:rPr>
              <a:t>http://</a:t>
            </a:r>
            <a:r>
              <a:rPr lang="en-US" sz="2200" dirty="0" smtClean="0">
                <a:hlinkClick r:id="rId2"/>
              </a:rPr>
              <a:t>greeceathena.files.wordpress.com/2013/04/screen-shot-2013-04-02-at-12-43-30-pm.png?w=640&amp;h=990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6561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Rhetorical Shapes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87270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Take notes!! </a:t>
            </a:r>
            <a:endParaRPr lang="en-US" sz="2800" dirty="0"/>
          </a:p>
        </p:txBody>
      </p:sp>
      <p:sp>
        <p:nvSpPr>
          <p:cNvPr id="4" name="Isosceles Triangle 3"/>
          <p:cNvSpPr/>
          <p:nvPr/>
        </p:nvSpPr>
        <p:spPr>
          <a:xfrm>
            <a:off x="1892300" y="3187700"/>
            <a:ext cx="2755900" cy="22225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80580" y="3187700"/>
            <a:ext cx="2413000" cy="222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99734"/>
            <a:ext cx="10058400" cy="4023360"/>
          </a:xfrm>
        </p:spPr>
        <p:txBody>
          <a:bodyPr/>
          <a:lstStyle/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2400" dirty="0" smtClean="0"/>
              <a:t>Read and take notes on LC p. 4-13 (stop at “Arrangement”). This is due Friday, September 12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but I am adding another piece of homework tomorrow so it would be a smart idea to do this piece tonight!!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en-US" sz="2400" dirty="0" smtClean="0"/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Complete the assignment on p. 9-10 of LC. Write at least a paragraph in response to the prompt, and support your statements with evidence (quotes) from the text (also due Friday 9/12/14).</a:t>
            </a:r>
          </a:p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endParaRPr lang="en-US" sz="2400" dirty="0" smtClean="0"/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Reminder: </a:t>
            </a:r>
            <a:r>
              <a:rPr lang="en-US" sz="2400" i="1" dirty="0" smtClean="0"/>
              <a:t>7 Habits… </a:t>
            </a:r>
            <a:r>
              <a:rPr lang="en-US" sz="2400" dirty="0" smtClean="0"/>
              <a:t>projects are due @ start of class on Thursday!! </a:t>
            </a:r>
          </a:p>
        </p:txBody>
      </p:sp>
    </p:spTree>
    <p:extLst>
      <p:ext uri="{BB962C8B-B14F-4D97-AF65-F5344CB8AC3E}">
        <p14:creationId xmlns:p14="http://schemas.microsoft.com/office/powerpoint/2010/main" val="409819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</TotalTime>
  <Words>190</Words>
  <Application>Microsoft Office PowerPoint</Application>
  <PresentationFormat>Custom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Retrospect</vt:lpstr>
      <vt:lpstr>AP English Language and Composition</vt:lpstr>
      <vt:lpstr>Textbook Checkout</vt:lpstr>
      <vt:lpstr>Rhetorical Shapes Lesson</vt:lpstr>
      <vt:lpstr>Homework</vt:lpstr>
    </vt:vector>
  </TitlesOfParts>
  <Company>Steilacoom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English Language and Composition</dc:title>
  <dc:creator>Bochenek, Kelsey</dc:creator>
  <cp:lastModifiedBy>Roger</cp:lastModifiedBy>
  <cp:revision>3</cp:revision>
  <dcterms:created xsi:type="dcterms:W3CDTF">2014-09-09T00:50:25Z</dcterms:created>
  <dcterms:modified xsi:type="dcterms:W3CDTF">2014-09-09T20:35:25Z</dcterms:modified>
</cp:coreProperties>
</file>