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441C-1641-4917-8CF0-9AD4341ACEE2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E924-D547-475B-B090-23B10D433D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441C-1641-4917-8CF0-9AD4341ACEE2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E924-D547-475B-B090-23B10D433D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441C-1641-4917-8CF0-9AD4341ACEE2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E924-D547-475B-B090-23B10D433D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441C-1641-4917-8CF0-9AD4341ACEE2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E924-D547-475B-B090-23B10D433D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441C-1641-4917-8CF0-9AD4341ACEE2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E924-D547-475B-B090-23B10D433D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441C-1641-4917-8CF0-9AD4341ACEE2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E924-D547-475B-B090-23B10D433D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441C-1641-4917-8CF0-9AD4341ACEE2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E924-D547-475B-B090-23B10D433D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441C-1641-4917-8CF0-9AD4341ACEE2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E924-D547-475B-B090-23B10D433D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441C-1641-4917-8CF0-9AD4341ACEE2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E924-D547-475B-B090-23B10D433D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441C-1641-4917-8CF0-9AD4341ACEE2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E924-D547-475B-B090-23B10D433D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441C-1641-4917-8CF0-9AD4341ACEE2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E924-D547-475B-B090-23B10D433D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5441C-1641-4917-8CF0-9AD4341ACEE2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EE924-D547-475B-B090-23B10D433DC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+mn-lt"/>
              </a:rPr>
              <a:t>SOURCE: Robert Southey, English Romantic poet, after visiting Manchester in 1807. Quote written in 1829.</a:t>
            </a:r>
            <a:endParaRPr lang="en-US" sz="32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“A place more poor than Manchester is not easy to imagine. Imagine the people crowded together in narrow streets, the houses all built of brick &amp; blackened with smoke.”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Compare &amp; contrast Southey’s description with de Tocqueville.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Romantics hated cities &amp; loved nature, how will that effect what he has to say about this city?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This was written 12 years after his visit, how will that effect </a:t>
            </a:r>
            <a:r>
              <a:rPr lang="en-US" smtClean="0"/>
              <a:t>his description?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98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SOURCE: Robert Southey, English Romantic poet, after visiting Manchester in 1807. Quote written in 1829.</vt:lpstr>
    </vt:vector>
  </TitlesOfParts>
  <Company>Washington Unified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SOURCE: Robert Southey, English Romantic poet, after visiting Manchester in 1807. Quote written in 1829.</dc:title>
  <dc:creator>Administrator</dc:creator>
  <cp:lastModifiedBy>Administrator</cp:lastModifiedBy>
  <cp:revision>6</cp:revision>
  <dcterms:created xsi:type="dcterms:W3CDTF">2012-09-20T18:30:44Z</dcterms:created>
  <dcterms:modified xsi:type="dcterms:W3CDTF">2012-09-20T20:00:03Z</dcterms:modified>
</cp:coreProperties>
</file>