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8" r:id="rId1"/>
    <p:sldMasterId id="2147483889" r:id="rId2"/>
  </p:sldMasterIdLst>
  <p:notesMasterIdLst>
    <p:notesMasterId r:id="rId28"/>
  </p:notesMasterIdLst>
  <p:handoutMasterIdLst>
    <p:handoutMasterId r:id="rId29"/>
  </p:handoutMasterIdLst>
  <p:sldIdLst>
    <p:sldId id="256" r:id="rId3"/>
    <p:sldId id="257" r:id="rId4"/>
    <p:sldId id="259" r:id="rId5"/>
    <p:sldId id="261" r:id="rId6"/>
    <p:sldId id="263" r:id="rId7"/>
    <p:sldId id="311" r:id="rId8"/>
    <p:sldId id="297" r:id="rId9"/>
    <p:sldId id="338" r:id="rId10"/>
    <p:sldId id="287" r:id="rId11"/>
    <p:sldId id="290" r:id="rId12"/>
    <p:sldId id="289" r:id="rId13"/>
    <p:sldId id="288" r:id="rId14"/>
    <p:sldId id="313" r:id="rId15"/>
    <p:sldId id="312" r:id="rId16"/>
    <p:sldId id="284" r:id="rId17"/>
    <p:sldId id="285" r:id="rId18"/>
    <p:sldId id="265" r:id="rId19"/>
    <p:sldId id="273" r:id="rId20"/>
    <p:sldId id="274" r:id="rId21"/>
    <p:sldId id="330" r:id="rId22"/>
    <p:sldId id="350" r:id="rId23"/>
    <p:sldId id="333" r:id="rId24"/>
    <p:sldId id="365" r:id="rId25"/>
    <p:sldId id="366" r:id="rId26"/>
    <p:sldId id="286" r:id="rId27"/>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3399"/>
    <a:srgbClr val="FFFF66"/>
    <a:srgbClr val="00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6686" autoAdjust="0"/>
  </p:normalViewPr>
  <p:slideViewPr>
    <p:cSldViewPr>
      <p:cViewPr varScale="1">
        <p:scale>
          <a:sx n="56" d="100"/>
          <a:sy n="56" d="100"/>
        </p:scale>
        <p:origin x="52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62A9C3-E496-4BF4-A02B-4E8FCB81FB50}" type="doc">
      <dgm:prSet loTypeId="urn:microsoft.com/office/officeart/2005/8/layout/default#1" loCatId="list" qsTypeId="urn:microsoft.com/office/officeart/2005/8/quickstyle/simple5" qsCatId="simple" csTypeId="urn:microsoft.com/office/officeart/2005/8/colors/accent1_2" csCatId="accent1" phldr="1"/>
      <dgm:spPr/>
      <dgm:t>
        <a:bodyPr/>
        <a:lstStyle/>
        <a:p>
          <a:endParaRPr lang="en-US"/>
        </a:p>
      </dgm:t>
    </dgm:pt>
    <dgm:pt modelId="{6CADDB43-8B13-4D78-97D3-F34C13FC0908}">
      <dgm:prSet phldrT="[Text]"/>
      <dgm:spPr/>
      <dgm:t>
        <a:bodyPr/>
        <a:lstStyle/>
        <a:p>
          <a:r>
            <a:rPr lang="en-US" dirty="0" smtClean="0"/>
            <a:t>Health/PE</a:t>
          </a:r>
        </a:p>
        <a:p>
          <a:r>
            <a:rPr lang="en-US" dirty="0" smtClean="0"/>
            <a:t>(required for all)</a:t>
          </a:r>
          <a:endParaRPr lang="en-US" dirty="0"/>
        </a:p>
      </dgm:t>
    </dgm:pt>
    <dgm:pt modelId="{860575E4-EE6F-4513-9A43-A98314996344}" type="parTrans" cxnId="{523031FE-0B23-4C33-8743-6A887A44230D}">
      <dgm:prSet/>
      <dgm:spPr/>
      <dgm:t>
        <a:bodyPr/>
        <a:lstStyle/>
        <a:p>
          <a:endParaRPr lang="en-US"/>
        </a:p>
      </dgm:t>
    </dgm:pt>
    <dgm:pt modelId="{CB762B74-AE6C-4DB0-B75F-EB107F0FA0E8}" type="sibTrans" cxnId="{523031FE-0B23-4C33-8743-6A887A44230D}">
      <dgm:prSet/>
      <dgm:spPr/>
      <dgm:t>
        <a:bodyPr/>
        <a:lstStyle/>
        <a:p>
          <a:endParaRPr lang="en-US"/>
        </a:p>
      </dgm:t>
    </dgm:pt>
    <dgm:pt modelId="{BD76D4B0-C7F6-4A37-AF5C-FA0B74D8F1E8}" type="pres">
      <dgm:prSet presAssocID="{3262A9C3-E496-4BF4-A02B-4E8FCB81FB50}" presName="diagram" presStyleCnt="0">
        <dgm:presLayoutVars>
          <dgm:dir/>
          <dgm:resizeHandles val="exact"/>
        </dgm:presLayoutVars>
      </dgm:prSet>
      <dgm:spPr/>
      <dgm:t>
        <a:bodyPr/>
        <a:lstStyle/>
        <a:p>
          <a:endParaRPr lang="en-US"/>
        </a:p>
      </dgm:t>
    </dgm:pt>
    <dgm:pt modelId="{DAEE0831-F3F2-496E-BEA6-2140FC6642EA}" type="pres">
      <dgm:prSet presAssocID="{6CADDB43-8B13-4D78-97D3-F34C13FC0908}" presName="node" presStyleLbl="node1" presStyleIdx="0" presStyleCnt="1" custScaleX="88679" custScaleY="69182">
        <dgm:presLayoutVars>
          <dgm:bulletEnabled val="1"/>
        </dgm:presLayoutVars>
      </dgm:prSet>
      <dgm:spPr/>
      <dgm:t>
        <a:bodyPr/>
        <a:lstStyle/>
        <a:p>
          <a:endParaRPr lang="en-US"/>
        </a:p>
      </dgm:t>
    </dgm:pt>
  </dgm:ptLst>
  <dgm:cxnLst>
    <dgm:cxn modelId="{4D93F07F-7CC1-4ED6-94CD-68A389D038AA}" type="presOf" srcId="{3262A9C3-E496-4BF4-A02B-4E8FCB81FB50}" destId="{BD76D4B0-C7F6-4A37-AF5C-FA0B74D8F1E8}" srcOrd="0" destOrd="0" presId="urn:microsoft.com/office/officeart/2005/8/layout/default#1"/>
    <dgm:cxn modelId="{6AF25FB6-1F46-4B4A-AC5C-0223B07DC472}" type="presOf" srcId="{6CADDB43-8B13-4D78-97D3-F34C13FC0908}" destId="{DAEE0831-F3F2-496E-BEA6-2140FC6642EA}" srcOrd="0" destOrd="0" presId="urn:microsoft.com/office/officeart/2005/8/layout/default#1"/>
    <dgm:cxn modelId="{523031FE-0B23-4C33-8743-6A887A44230D}" srcId="{3262A9C3-E496-4BF4-A02B-4E8FCB81FB50}" destId="{6CADDB43-8B13-4D78-97D3-F34C13FC0908}" srcOrd="0" destOrd="0" parTransId="{860575E4-EE6F-4513-9A43-A98314996344}" sibTransId="{CB762B74-AE6C-4DB0-B75F-EB107F0FA0E8}"/>
    <dgm:cxn modelId="{E0472067-FD5A-43B4-81C8-78951AAFF392}" type="presParOf" srcId="{BD76D4B0-C7F6-4A37-AF5C-FA0B74D8F1E8}" destId="{DAEE0831-F3F2-496E-BEA6-2140FC6642EA}" srcOrd="0"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2D6438-4CCE-492A-8FEB-CE7CD4E57C9A}" type="doc">
      <dgm:prSet loTypeId="urn:microsoft.com/office/officeart/2005/8/layout/cycle6" loCatId="cycle" qsTypeId="urn:microsoft.com/office/officeart/2005/8/quickstyle/3d2" qsCatId="3D" csTypeId="urn:microsoft.com/office/officeart/2005/8/colors/accent1_2" csCatId="accent1" phldr="1"/>
      <dgm:spPr/>
      <dgm:t>
        <a:bodyPr/>
        <a:lstStyle/>
        <a:p>
          <a:endParaRPr lang="en-US"/>
        </a:p>
      </dgm:t>
    </dgm:pt>
    <dgm:pt modelId="{FCD47AEA-22F7-4E98-8A84-FB9499BFECA1}">
      <dgm:prSet phldrT="[Text]"/>
      <dgm:spPr/>
      <dgm:t>
        <a:bodyPr/>
        <a:lstStyle/>
        <a:p>
          <a:r>
            <a:rPr lang="en-US" b="1" dirty="0" smtClean="0"/>
            <a:t>Agriculture &amp; Natural Resources</a:t>
          </a:r>
          <a:endParaRPr lang="en-US" b="1" dirty="0"/>
        </a:p>
      </dgm:t>
    </dgm:pt>
    <dgm:pt modelId="{C6A487DA-9638-4D7A-A047-463018007C4C}" type="parTrans" cxnId="{211366BB-0C8A-404A-B84C-621AC1B3B68A}">
      <dgm:prSet/>
      <dgm:spPr/>
      <dgm:t>
        <a:bodyPr/>
        <a:lstStyle/>
        <a:p>
          <a:endParaRPr lang="en-US"/>
        </a:p>
      </dgm:t>
    </dgm:pt>
    <dgm:pt modelId="{C9D4EBB7-0B5C-4FCC-983A-60D9E11D88E6}" type="sibTrans" cxnId="{211366BB-0C8A-404A-B84C-621AC1B3B68A}">
      <dgm:prSet/>
      <dgm:spPr/>
      <dgm:t>
        <a:bodyPr/>
        <a:lstStyle/>
        <a:p>
          <a:endParaRPr lang="en-US"/>
        </a:p>
      </dgm:t>
    </dgm:pt>
    <dgm:pt modelId="{62C98D4B-3F20-4DD3-A13D-7D5831F71329}">
      <dgm:prSet phldrT="[Text]"/>
      <dgm:spPr/>
      <dgm:t>
        <a:bodyPr/>
        <a:lstStyle/>
        <a:p>
          <a:r>
            <a:rPr lang="en-US" b="1" dirty="0" smtClean="0"/>
            <a:t>Marketing</a:t>
          </a:r>
          <a:endParaRPr lang="en-US" b="1" dirty="0"/>
        </a:p>
      </dgm:t>
    </dgm:pt>
    <dgm:pt modelId="{32AE3D05-BCD1-4E64-ABF8-54D11C3DF2C9}" type="parTrans" cxnId="{198B2423-7FEB-4734-AA50-8B92D3CD684F}">
      <dgm:prSet/>
      <dgm:spPr/>
      <dgm:t>
        <a:bodyPr/>
        <a:lstStyle/>
        <a:p>
          <a:endParaRPr lang="en-US"/>
        </a:p>
      </dgm:t>
    </dgm:pt>
    <dgm:pt modelId="{B74CE1E9-BBE0-485D-B4D7-78744DE948E0}" type="sibTrans" cxnId="{198B2423-7FEB-4734-AA50-8B92D3CD684F}">
      <dgm:prSet/>
      <dgm:spPr/>
      <dgm:t>
        <a:bodyPr/>
        <a:lstStyle/>
        <a:p>
          <a:endParaRPr lang="en-US"/>
        </a:p>
      </dgm:t>
    </dgm:pt>
    <dgm:pt modelId="{C032E1D8-88A0-433E-B383-0D38773DFC6F}">
      <dgm:prSet phldrT="[Text]"/>
      <dgm:spPr/>
      <dgm:t>
        <a:bodyPr/>
        <a:lstStyle/>
        <a:p>
          <a:r>
            <a:rPr lang="en-US" b="1" dirty="0" smtClean="0"/>
            <a:t>Business &amp; Information Technology</a:t>
          </a:r>
          <a:endParaRPr lang="en-US" b="1" dirty="0"/>
        </a:p>
      </dgm:t>
    </dgm:pt>
    <dgm:pt modelId="{923DA00B-CE54-4CA5-8B94-2EF703AA68A6}" type="parTrans" cxnId="{E1729F46-7EFF-41A0-8BB5-8302891F67B3}">
      <dgm:prSet/>
      <dgm:spPr/>
      <dgm:t>
        <a:bodyPr/>
        <a:lstStyle/>
        <a:p>
          <a:endParaRPr lang="en-US"/>
        </a:p>
      </dgm:t>
    </dgm:pt>
    <dgm:pt modelId="{8411A81E-0AF5-40FF-8138-9B2B5315836B}" type="sibTrans" cxnId="{E1729F46-7EFF-41A0-8BB5-8302891F67B3}">
      <dgm:prSet/>
      <dgm:spPr/>
      <dgm:t>
        <a:bodyPr/>
        <a:lstStyle/>
        <a:p>
          <a:endParaRPr lang="en-US"/>
        </a:p>
      </dgm:t>
    </dgm:pt>
    <dgm:pt modelId="{58337E50-D182-4631-BC89-4699B916220D}">
      <dgm:prSet phldrT="[Text]"/>
      <dgm:spPr/>
      <dgm:t>
        <a:bodyPr/>
        <a:lstStyle/>
        <a:p>
          <a:r>
            <a:rPr lang="en-US" b="1" dirty="0" smtClean="0"/>
            <a:t>Health Sciences</a:t>
          </a:r>
          <a:endParaRPr lang="en-US" b="1" dirty="0"/>
        </a:p>
      </dgm:t>
    </dgm:pt>
    <dgm:pt modelId="{857032EC-74A8-4832-AFF1-805C15A49F4B}" type="parTrans" cxnId="{3BB8201D-E766-466B-BA3B-03B4C341ADDD}">
      <dgm:prSet/>
      <dgm:spPr/>
      <dgm:t>
        <a:bodyPr/>
        <a:lstStyle/>
        <a:p>
          <a:endParaRPr lang="en-US"/>
        </a:p>
      </dgm:t>
    </dgm:pt>
    <dgm:pt modelId="{33639A10-15C4-4D7F-8DD2-4FF6B588DAE6}" type="sibTrans" cxnId="{3BB8201D-E766-466B-BA3B-03B4C341ADDD}">
      <dgm:prSet/>
      <dgm:spPr/>
      <dgm:t>
        <a:bodyPr/>
        <a:lstStyle/>
        <a:p>
          <a:endParaRPr lang="en-US"/>
        </a:p>
      </dgm:t>
    </dgm:pt>
    <dgm:pt modelId="{61F0FB3A-D2EA-4B0C-9EA1-FD58CD65310B}">
      <dgm:prSet phldrT="[Text]"/>
      <dgm:spPr/>
      <dgm:t>
        <a:bodyPr/>
        <a:lstStyle/>
        <a:p>
          <a:r>
            <a:rPr lang="en-US" b="1" dirty="0" smtClean="0"/>
            <a:t>Family &amp; Consumer Sciences</a:t>
          </a:r>
          <a:endParaRPr lang="en-US" b="1" dirty="0"/>
        </a:p>
      </dgm:t>
    </dgm:pt>
    <dgm:pt modelId="{7FF77462-BDA3-487F-BA32-72894034A43E}" type="parTrans" cxnId="{FF9D582C-985E-4D0E-9FE1-B71BBF9383C4}">
      <dgm:prSet/>
      <dgm:spPr/>
      <dgm:t>
        <a:bodyPr/>
        <a:lstStyle/>
        <a:p>
          <a:endParaRPr lang="en-US"/>
        </a:p>
      </dgm:t>
    </dgm:pt>
    <dgm:pt modelId="{24EBE11A-6CCF-49AA-8AA2-E26CB35DE0AE}" type="sibTrans" cxnId="{FF9D582C-985E-4D0E-9FE1-B71BBF9383C4}">
      <dgm:prSet/>
      <dgm:spPr/>
      <dgm:t>
        <a:bodyPr/>
        <a:lstStyle/>
        <a:p>
          <a:endParaRPr lang="en-US"/>
        </a:p>
      </dgm:t>
    </dgm:pt>
    <dgm:pt modelId="{369B3CB4-711B-4FC4-A1A9-0E62080859DC}">
      <dgm:prSet phldrT="[Text]"/>
      <dgm:spPr/>
      <dgm:t>
        <a:bodyPr/>
        <a:lstStyle/>
        <a:p>
          <a:r>
            <a:rPr lang="en-US" b="1" dirty="0" smtClean="0"/>
            <a:t>Information Technology</a:t>
          </a:r>
          <a:endParaRPr lang="en-US" b="1" dirty="0"/>
        </a:p>
      </dgm:t>
    </dgm:pt>
    <dgm:pt modelId="{D531AB23-E2E2-47F8-8ECB-373E00A90E6F}" type="parTrans" cxnId="{F3776E93-6CD8-40E1-A96E-F04BC2A17FFE}">
      <dgm:prSet/>
      <dgm:spPr/>
      <dgm:t>
        <a:bodyPr/>
        <a:lstStyle/>
        <a:p>
          <a:endParaRPr lang="en-US"/>
        </a:p>
      </dgm:t>
    </dgm:pt>
    <dgm:pt modelId="{C2BF7307-3C85-4E3D-B173-2260CF4D748C}" type="sibTrans" cxnId="{F3776E93-6CD8-40E1-A96E-F04BC2A17FFE}">
      <dgm:prSet/>
      <dgm:spPr/>
      <dgm:t>
        <a:bodyPr/>
        <a:lstStyle/>
        <a:p>
          <a:endParaRPr lang="en-US"/>
        </a:p>
      </dgm:t>
    </dgm:pt>
    <dgm:pt modelId="{60D4F3CD-D2C3-4A1F-9472-43E7B633A0D4}" type="pres">
      <dgm:prSet presAssocID="{852D6438-4CCE-492A-8FEB-CE7CD4E57C9A}" presName="cycle" presStyleCnt="0">
        <dgm:presLayoutVars>
          <dgm:dir/>
          <dgm:resizeHandles val="exact"/>
        </dgm:presLayoutVars>
      </dgm:prSet>
      <dgm:spPr/>
      <dgm:t>
        <a:bodyPr/>
        <a:lstStyle/>
        <a:p>
          <a:endParaRPr lang="en-US"/>
        </a:p>
      </dgm:t>
    </dgm:pt>
    <dgm:pt modelId="{4466EAFE-7EFE-4AA1-A0E6-F64A60D5E99F}" type="pres">
      <dgm:prSet presAssocID="{FCD47AEA-22F7-4E98-8A84-FB9499BFECA1}" presName="node" presStyleLbl="node1" presStyleIdx="0" presStyleCnt="6" custScaleX="118797" custScaleY="145976">
        <dgm:presLayoutVars>
          <dgm:bulletEnabled val="1"/>
        </dgm:presLayoutVars>
      </dgm:prSet>
      <dgm:spPr/>
      <dgm:t>
        <a:bodyPr/>
        <a:lstStyle/>
        <a:p>
          <a:endParaRPr lang="en-US"/>
        </a:p>
      </dgm:t>
    </dgm:pt>
    <dgm:pt modelId="{F487E5B2-A9B4-4611-A4CB-B4C812779EBE}" type="pres">
      <dgm:prSet presAssocID="{FCD47AEA-22F7-4E98-8A84-FB9499BFECA1}" presName="spNode" presStyleCnt="0"/>
      <dgm:spPr/>
    </dgm:pt>
    <dgm:pt modelId="{A234968E-F7E5-4202-A460-517FCFF24CFB}" type="pres">
      <dgm:prSet presAssocID="{C9D4EBB7-0B5C-4FCC-983A-60D9E11D88E6}" presName="sibTrans" presStyleLbl="sibTrans1D1" presStyleIdx="0" presStyleCnt="6"/>
      <dgm:spPr/>
      <dgm:t>
        <a:bodyPr/>
        <a:lstStyle/>
        <a:p>
          <a:endParaRPr lang="en-US"/>
        </a:p>
      </dgm:t>
    </dgm:pt>
    <dgm:pt modelId="{AEB63CCF-9726-4849-8279-CC4ED52D0DD7}" type="pres">
      <dgm:prSet presAssocID="{62C98D4B-3F20-4DD3-A13D-7D5831F71329}" presName="node" presStyleLbl="node1" presStyleIdx="1" presStyleCnt="6" custScaleX="117565" custScaleY="142797" custRadScaleRad="96562" custRadScaleInc="38870">
        <dgm:presLayoutVars>
          <dgm:bulletEnabled val="1"/>
        </dgm:presLayoutVars>
      </dgm:prSet>
      <dgm:spPr/>
      <dgm:t>
        <a:bodyPr/>
        <a:lstStyle/>
        <a:p>
          <a:endParaRPr lang="en-US"/>
        </a:p>
      </dgm:t>
    </dgm:pt>
    <dgm:pt modelId="{975412D0-7AC2-44CD-BF16-4F79AAAA92FA}" type="pres">
      <dgm:prSet presAssocID="{62C98D4B-3F20-4DD3-A13D-7D5831F71329}" presName="spNode" presStyleCnt="0"/>
      <dgm:spPr/>
    </dgm:pt>
    <dgm:pt modelId="{D7948480-3497-48A3-8D16-6D2D3EA596FC}" type="pres">
      <dgm:prSet presAssocID="{B74CE1E9-BBE0-485D-B4D7-78744DE948E0}" presName="sibTrans" presStyleLbl="sibTrans1D1" presStyleIdx="1" presStyleCnt="6"/>
      <dgm:spPr/>
      <dgm:t>
        <a:bodyPr/>
        <a:lstStyle/>
        <a:p>
          <a:endParaRPr lang="en-US"/>
        </a:p>
      </dgm:t>
    </dgm:pt>
    <dgm:pt modelId="{FF95D5AC-5106-424E-B8D4-3EDCCFD56474}" type="pres">
      <dgm:prSet presAssocID="{C032E1D8-88A0-433E-B383-0D38773DFC6F}" presName="node" presStyleLbl="node1" presStyleIdx="2" presStyleCnt="6" custScaleX="118875" custScaleY="136041" custRadScaleRad="99536" custRadScaleInc="-22338">
        <dgm:presLayoutVars>
          <dgm:bulletEnabled val="1"/>
        </dgm:presLayoutVars>
      </dgm:prSet>
      <dgm:spPr/>
      <dgm:t>
        <a:bodyPr/>
        <a:lstStyle/>
        <a:p>
          <a:endParaRPr lang="en-US"/>
        </a:p>
      </dgm:t>
    </dgm:pt>
    <dgm:pt modelId="{42F63CE0-D7A7-40BF-AAFB-EC4F7A9618E3}" type="pres">
      <dgm:prSet presAssocID="{C032E1D8-88A0-433E-B383-0D38773DFC6F}" presName="spNode" presStyleCnt="0"/>
      <dgm:spPr/>
    </dgm:pt>
    <dgm:pt modelId="{5FCF302D-CE1D-4F53-8DBC-F35F46277B8B}" type="pres">
      <dgm:prSet presAssocID="{8411A81E-0AF5-40FF-8138-9B2B5315836B}" presName="sibTrans" presStyleLbl="sibTrans1D1" presStyleIdx="2" presStyleCnt="6"/>
      <dgm:spPr/>
      <dgm:t>
        <a:bodyPr/>
        <a:lstStyle/>
        <a:p>
          <a:endParaRPr lang="en-US"/>
        </a:p>
      </dgm:t>
    </dgm:pt>
    <dgm:pt modelId="{F28CACC9-00AB-4A95-B280-9FC14B381F7B}" type="pres">
      <dgm:prSet presAssocID="{58337E50-D182-4631-BC89-4699B916220D}" presName="node" presStyleLbl="node1" presStyleIdx="3" presStyleCnt="6" custScaleX="127563" custScaleY="137899">
        <dgm:presLayoutVars>
          <dgm:bulletEnabled val="1"/>
        </dgm:presLayoutVars>
      </dgm:prSet>
      <dgm:spPr/>
      <dgm:t>
        <a:bodyPr/>
        <a:lstStyle/>
        <a:p>
          <a:endParaRPr lang="en-US"/>
        </a:p>
      </dgm:t>
    </dgm:pt>
    <dgm:pt modelId="{DA15934A-5947-49BB-A39F-416DA41485D5}" type="pres">
      <dgm:prSet presAssocID="{58337E50-D182-4631-BC89-4699B916220D}" presName="spNode" presStyleCnt="0"/>
      <dgm:spPr/>
    </dgm:pt>
    <dgm:pt modelId="{CB49B329-A84A-432E-A48B-F256E0823667}" type="pres">
      <dgm:prSet presAssocID="{33639A10-15C4-4D7F-8DD2-4FF6B588DAE6}" presName="sibTrans" presStyleLbl="sibTrans1D1" presStyleIdx="3" presStyleCnt="6"/>
      <dgm:spPr/>
      <dgm:t>
        <a:bodyPr/>
        <a:lstStyle/>
        <a:p>
          <a:endParaRPr lang="en-US"/>
        </a:p>
      </dgm:t>
    </dgm:pt>
    <dgm:pt modelId="{23E2C729-3F32-43C6-9C67-034FB81D8253}" type="pres">
      <dgm:prSet presAssocID="{61F0FB3A-D2EA-4B0C-9EA1-FD58CD65310B}" presName="node" presStyleLbl="node1" presStyleIdx="4" presStyleCnt="6" custScaleX="118700" custScaleY="132927" custRadScaleRad="94678" custRadScaleInc="17512">
        <dgm:presLayoutVars>
          <dgm:bulletEnabled val="1"/>
        </dgm:presLayoutVars>
      </dgm:prSet>
      <dgm:spPr/>
      <dgm:t>
        <a:bodyPr/>
        <a:lstStyle/>
        <a:p>
          <a:endParaRPr lang="en-US"/>
        </a:p>
      </dgm:t>
    </dgm:pt>
    <dgm:pt modelId="{A9E45E4B-ECF4-406A-A0FC-F146AFAC75CA}" type="pres">
      <dgm:prSet presAssocID="{61F0FB3A-D2EA-4B0C-9EA1-FD58CD65310B}" presName="spNode" presStyleCnt="0"/>
      <dgm:spPr/>
    </dgm:pt>
    <dgm:pt modelId="{69481E11-D717-41B2-A419-F5C87C81EED6}" type="pres">
      <dgm:prSet presAssocID="{24EBE11A-6CCF-49AA-8AA2-E26CB35DE0AE}" presName="sibTrans" presStyleLbl="sibTrans1D1" presStyleIdx="4" presStyleCnt="6"/>
      <dgm:spPr/>
      <dgm:t>
        <a:bodyPr/>
        <a:lstStyle/>
        <a:p>
          <a:endParaRPr lang="en-US"/>
        </a:p>
      </dgm:t>
    </dgm:pt>
    <dgm:pt modelId="{46865D30-C32D-4BAE-BE75-F597DCA435D0}" type="pres">
      <dgm:prSet presAssocID="{369B3CB4-711B-4FC4-A1A9-0E62080859DC}" presName="node" presStyleLbl="node1" presStyleIdx="5" presStyleCnt="6" custScaleX="132265" custScaleY="142797" custRadScaleRad="92112" custRadScaleInc="-33190">
        <dgm:presLayoutVars>
          <dgm:bulletEnabled val="1"/>
        </dgm:presLayoutVars>
      </dgm:prSet>
      <dgm:spPr/>
      <dgm:t>
        <a:bodyPr/>
        <a:lstStyle/>
        <a:p>
          <a:endParaRPr lang="en-US"/>
        </a:p>
      </dgm:t>
    </dgm:pt>
    <dgm:pt modelId="{DB2D9B4F-060C-4A79-A1A6-0F2B32375624}" type="pres">
      <dgm:prSet presAssocID="{369B3CB4-711B-4FC4-A1A9-0E62080859DC}" presName="spNode" presStyleCnt="0"/>
      <dgm:spPr/>
    </dgm:pt>
    <dgm:pt modelId="{7A477FA1-CEE4-45A8-9A25-06FF36204B9E}" type="pres">
      <dgm:prSet presAssocID="{C2BF7307-3C85-4E3D-B173-2260CF4D748C}" presName="sibTrans" presStyleLbl="sibTrans1D1" presStyleIdx="5" presStyleCnt="6"/>
      <dgm:spPr/>
      <dgm:t>
        <a:bodyPr/>
        <a:lstStyle/>
        <a:p>
          <a:endParaRPr lang="en-US"/>
        </a:p>
      </dgm:t>
    </dgm:pt>
  </dgm:ptLst>
  <dgm:cxnLst>
    <dgm:cxn modelId="{FF9D582C-985E-4D0E-9FE1-B71BBF9383C4}" srcId="{852D6438-4CCE-492A-8FEB-CE7CD4E57C9A}" destId="{61F0FB3A-D2EA-4B0C-9EA1-FD58CD65310B}" srcOrd="4" destOrd="0" parTransId="{7FF77462-BDA3-487F-BA32-72894034A43E}" sibTransId="{24EBE11A-6CCF-49AA-8AA2-E26CB35DE0AE}"/>
    <dgm:cxn modelId="{6E2207CB-E356-42E4-AD0A-4E12BDDFEA3D}" type="presOf" srcId="{C2BF7307-3C85-4E3D-B173-2260CF4D748C}" destId="{7A477FA1-CEE4-45A8-9A25-06FF36204B9E}" srcOrd="0" destOrd="0" presId="urn:microsoft.com/office/officeart/2005/8/layout/cycle6"/>
    <dgm:cxn modelId="{F3776E93-6CD8-40E1-A96E-F04BC2A17FFE}" srcId="{852D6438-4CCE-492A-8FEB-CE7CD4E57C9A}" destId="{369B3CB4-711B-4FC4-A1A9-0E62080859DC}" srcOrd="5" destOrd="0" parTransId="{D531AB23-E2E2-47F8-8ECB-373E00A90E6F}" sibTransId="{C2BF7307-3C85-4E3D-B173-2260CF4D748C}"/>
    <dgm:cxn modelId="{211366BB-0C8A-404A-B84C-621AC1B3B68A}" srcId="{852D6438-4CCE-492A-8FEB-CE7CD4E57C9A}" destId="{FCD47AEA-22F7-4E98-8A84-FB9499BFECA1}" srcOrd="0" destOrd="0" parTransId="{C6A487DA-9638-4D7A-A047-463018007C4C}" sibTransId="{C9D4EBB7-0B5C-4FCC-983A-60D9E11D88E6}"/>
    <dgm:cxn modelId="{AC446FDE-4C74-4E93-8C54-7E9BBC6E1AD2}" type="presOf" srcId="{852D6438-4CCE-492A-8FEB-CE7CD4E57C9A}" destId="{60D4F3CD-D2C3-4A1F-9472-43E7B633A0D4}" srcOrd="0" destOrd="0" presId="urn:microsoft.com/office/officeart/2005/8/layout/cycle6"/>
    <dgm:cxn modelId="{3BB8201D-E766-466B-BA3B-03B4C341ADDD}" srcId="{852D6438-4CCE-492A-8FEB-CE7CD4E57C9A}" destId="{58337E50-D182-4631-BC89-4699B916220D}" srcOrd="3" destOrd="0" parTransId="{857032EC-74A8-4832-AFF1-805C15A49F4B}" sibTransId="{33639A10-15C4-4D7F-8DD2-4FF6B588DAE6}"/>
    <dgm:cxn modelId="{4E61F913-260F-403F-BBE8-3D38113ED5C2}" type="presOf" srcId="{24EBE11A-6CCF-49AA-8AA2-E26CB35DE0AE}" destId="{69481E11-D717-41B2-A419-F5C87C81EED6}" srcOrd="0" destOrd="0" presId="urn:microsoft.com/office/officeart/2005/8/layout/cycle6"/>
    <dgm:cxn modelId="{198B2423-7FEB-4734-AA50-8B92D3CD684F}" srcId="{852D6438-4CCE-492A-8FEB-CE7CD4E57C9A}" destId="{62C98D4B-3F20-4DD3-A13D-7D5831F71329}" srcOrd="1" destOrd="0" parTransId="{32AE3D05-BCD1-4E64-ABF8-54D11C3DF2C9}" sibTransId="{B74CE1E9-BBE0-485D-B4D7-78744DE948E0}"/>
    <dgm:cxn modelId="{2D4A3161-CFA0-4F51-82DB-D257AEE5EE95}" type="presOf" srcId="{58337E50-D182-4631-BC89-4699B916220D}" destId="{F28CACC9-00AB-4A95-B280-9FC14B381F7B}" srcOrd="0" destOrd="0" presId="urn:microsoft.com/office/officeart/2005/8/layout/cycle6"/>
    <dgm:cxn modelId="{65CD9A6A-394E-4520-99DB-27482D6AFBAA}" type="presOf" srcId="{C032E1D8-88A0-433E-B383-0D38773DFC6F}" destId="{FF95D5AC-5106-424E-B8D4-3EDCCFD56474}" srcOrd="0" destOrd="0" presId="urn:microsoft.com/office/officeart/2005/8/layout/cycle6"/>
    <dgm:cxn modelId="{7A047815-E517-48A3-BE24-632964AD6F51}" type="presOf" srcId="{B74CE1E9-BBE0-485D-B4D7-78744DE948E0}" destId="{D7948480-3497-48A3-8D16-6D2D3EA596FC}" srcOrd="0" destOrd="0" presId="urn:microsoft.com/office/officeart/2005/8/layout/cycle6"/>
    <dgm:cxn modelId="{413E75BC-4990-450D-805C-D5379A640E3F}" type="presOf" srcId="{8411A81E-0AF5-40FF-8138-9B2B5315836B}" destId="{5FCF302D-CE1D-4F53-8DBC-F35F46277B8B}" srcOrd="0" destOrd="0" presId="urn:microsoft.com/office/officeart/2005/8/layout/cycle6"/>
    <dgm:cxn modelId="{B649CC08-6518-48AB-BDC6-B5B91D719512}" type="presOf" srcId="{C9D4EBB7-0B5C-4FCC-983A-60D9E11D88E6}" destId="{A234968E-F7E5-4202-A460-517FCFF24CFB}" srcOrd="0" destOrd="0" presId="urn:microsoft.com/office/officeart/2005/8/layout/cycle6"/>
    <dgm:cxn modelId="{2B56FE3F-2CD2-4DEA-8A01-0B1BE47CBDEB}" type="presOf" srcId="{62C98D4B-3F20-4DD3-A13D-7D5831F71329}" destId="{AEB63CCF-9726-4849-8279-CC4ED52D0DD7}" srcOrd="0" destOrd="0" presId="urn:microsoft.com/office/officeart/2005/8/layout/cycle6"/>
    <dgm:cxn modelId="{FBA8D8D2-42B4-4092-A92C-782BCC650F52}" type="presOf" srcId="{33639A10-15C4-4D7F-8DD2-4FF6B588DAE6}" destId="{CB49B329-A84A-432E-A48B-F256E0823667}" srcOrd="0" destOrd="0" presId="urn:microsoft.com/office/officeart/2005/8/layout/cycle6"/>
    <dgm:cxn modelId="{B6B6200A-46EC-45C8-A8D6-66B09D50C235}" type="presOf" srcId="{61F0FB3A-D2EA-4B0C-9EA1-FD58CD65310B}" destId="{23E2C729-3F32-43C6-9C67-034FB81D8253}" srcOrd="0" destOrd="0" presId="urn:microsoft.com/office/officeart/2005/8/layout/cycle6"/>
    <dgm:cxn modelId="{E069A63E-A7CA-4901-80FB-29A429FE79A0}" type="presOf" srcId="{369B3CB4-711B-4FC4-A1A9-0E62080859DC}" destId="{46865D30-C32D-4BAE-BE75-F597DCA435D0}" srcOrd="0" destOrd="0" presId="urn:microsoft.com/office/officeart/2005/8/layout/cycle6"/>
    <dgm:cxn modelId="{1A4FC167-A824-4710-B8DF-1E6E4D162992}" type="presOf" srcId="{FCD47AEA-22F7-4E98-8A84-FB9499BFECA1}" destId="{4466EAFE-7EFE-4AA1-A0E6-F64A60D5E99F}" srcOrd="0" destOrd="0" presId="urn:microsoft.com/office/officeart/2005/8/layout/cycle6"/>
    <dgm:cxn modelId="{E1729F46-7EFF-41A0-8BB5-8302891F67B3}" srcId="{852D6438-4CCE-492A-8FEB-CE7CD4E57C9A}" destId="{C032E1D8-88A0-433E-B383-0D38773DFC6F}" srcOrd="2" destOrd="0" parTransId="{923DA00B-CE54-4CA5-8B94-2EF703AA68A6}" sibTransId="{8411A81E-0AF5-40FF-8138-9B2B5315836B}"/>
    <dgm:cxn modelId="{7180E974-1AE2-468E-A032-EB338F7E37AC}" type="presParOf" srcId="{60D4F3CD-D2C3-4A1F-9472-43E7B633A0D4}" destId="{4466EAFE-7EFE-4AA1-A0E6-F64A60D5E99F}" srcOrd="0" destOrd="0" presId="urn:microsoft.com/office/officeart/2005/8/layout/cycle6"/>
    <dgm:cxn modelId="{2EFE251B-59C5-49E8-A7F6-F00A6C34EE39}" type="presParOf" srcId="{60D4F3CD-D2C3-4A1F-9472-43E7B633A0D4}" destId="{F487E5B2-A9B4-4611-A4CB-B4C812779EBE}" srcOrd="1" destOrd="0" presId="urn:microsoft.com/office/officeart/2005/8/layout/cycle6"/>
    <dgm:cxn modelId="{655D6DB7-1A9E-4BAE-A068-4C0BA11ACA72}" type="presParOf" srcId="{60D4F3CD-D2C3-4A1F-9472-43E7B633A0D4}" destId="{A234968E-F7E5-4202-A460-517FCFF24CFB}" srcOrd="2" destOrd="0" presId="urn:microsoft.com/office/officeart/2005/8/layout/cycle6"/>
    <dgm:cxn modelId="{6DA7EDD5-D05F-494E-8366-57076924D249}" type="presParOf" srcId="{60D4F3CD-D2C3-4A1F-9472-43E7B633A0D4}" destId="{AEB63CCF-9726-4849-8279-CC4ED52D0DD7}" srcOrd="3" destOrd="0" presId="urn:microsoft.com/office/officeart/2005/8/layout/cycle6"/>
    <dgm:cxn modelId="{5E7A4010-C4AF-48D1-ACDC-798AD747F3DA}" type="presParOf" srcId="{60D4F3CD-D2C3-4A1F-9472-43E7B633A0D4}" destId="{975412D0-7AC2-44CD-BF16-4F79AAAA92FA}" srcOrd="4" destOrd="0" presId="urn:microsoft.com/office/officeart/2005/8/layout/cycle6"/>
    <dgm:cxn modelId="{F0DF6D12-A52F-4076-B486-01C83EA15B11}" type="presParOf" srcId="{60D4F3CD-D2C3-4A1F-9472-43E7B633A0D4}" destId="{D7948480-3497-48A3-8D16-6D2D3EA596FC}" srcOrd="5" destOrd="0" presId="urn:microsoft.com/office/officeart/2005/8/layout/cycle6"/>
    <dgm:cxn modelId="{00B342C4-A56D-42B7-96E4-18739E39E40F}" type="presParOf" srcId="{60D4F3CD-D2C3-4A1F-9472-43E7B633A0D4}" destId="{FF95D5AC-5106-424E-B8D4-3EDCCFD56474}" srcOrd="6" destOrd="0" presId="urn:microsoft.com/office/officeart/2005/8/layout/cycle6"/>
    <dgm:cxn modelId="{AF95D752-56B8-414F-9AEB-839F2B846221}" type="presParOf" srcId="{60D4F3CD-D2C3-4A1F-9472-43E7B633A0D4}" destId="{42F63CE0-D7A7-40BF-AAFB-EC4F7A9618E3}" srcOrd="7" destOrd="0" presId="urn:microsoft.com/office/officeart/2005/8/layout/cycle6"/>
    <dgm:cxn modelId="{2D2EE977-B0DB-4DA8-AAC4-5AFC60012605}" type="presParOf" srcId="{60D4F3CD-D2C3-4A1F-9472-43E7B633A0D4}" destId="{5FCF302D-CE1D-4F53-8DBC-F35F46277B8B}" srcOrd="8" destOrd="0" presId="urn:microsoft.com/office/officeart/2005/8/layout/cycle6"/>
    <dgm:cxn modelId="{2830F728-5743-4FEA-AAA4-6A7581542167}" type="presParOf" srcId="{60D4F3CD-D2C3-4A1F-9472-43E7B633A0D4}" destId="{F28CACC9-00AB-4A95-B280-9FC14B381F7B}" srcOrd="9" destOrd="0" presId="urn:microsoft.com/office/officeart/2005/8/layout/cycle6"/>
    <dgm:cxn modelId="{C1BE0DE8-235D-42C2-BBCD-7567512F830A}" type="presParOf" srcId="{60D4F3CD-D2C3-4A1F-9472-43E7B633A0D4}" destId="{DA15934A-5947-49BB-A39F-416DA41485D5}" srcOrd="10" destOrd="0" presId="urn:microsoft.com/office/officeart/2005/8/layout/cycle6"/>
    <dgm:cxn modelId="{726F2561-7812-46CC-BA90-6B831900349D}" type="presParOf" srcId="{60D4F3CD-D2C3-4A1F-9472-43E7B633A0D4}" destId="{CB49B329-A84A-432E-A48B-F256E0823667}" srcOrd="11" destOrd="0" presId="urn:microsoft.com/office/officeart/2005/8/layout/cycle6"/>
    <dgm:cxn modelId="{FF6F3C69-8E4B-463F-A1D9-6BA4CADC756A}" type="presParOf" srcId="{60D4F3CD-D2C3-4A1F-9472-43E7B633A0D4}" destId="{23E2C729-3F32-43C6-9C67-034FB81D8253}" srcOrd="12" destOrd="0" presId="urn:microsoft.com/office/officeart/2005/8/layout/cycle6"/>
    <dgm:cxn modelId="{32B5994F-3020-4E36-8598-0A9FAB2320F4}" type="presParOf" srcId="{60D4F3CD-D2C3-4A1F-9472-43E7B633A0D4}" destId="{A9E45E4B-ECF4-406A-A0FC-F146AFAC75CA}" srcOrd="13" destOrd="0" presId="urn:microsoft.com/office/officeart/2005/8/layout/cycle6"/>
    <dgm:cxn modelId="{F6533F49-0747-4118-B49F-1E9F01F30979}" type="presParOf" srcId="{60D4F3CD-D2C3-4A1F-9472-43E7B633A0D4}" destId="{69481E11-D717-41B2-A419-F5C87C81EED6}" srcOrd="14" destOrd="0" presId="urn:microsoft.com/office/officeart/2005/8/layout/cycle6"/>
    <dgm:cxn modelId="{D4665B9D-F301-4F54-B2DA-A9338BBDA87E}" type="presParOf" srcId="{60D4F3CD-D2C3-4A1F-9472-43E7B633A0D4}" destId="{46865D30-C32D-4BAE-BE75-F597DCA435D0}" srcOrd="15" destOrd="0" presId="urn:microsoft.com/office/officeart/2005/8/layout/cycle6"/>
    <dgm:cxn modelId="{5F6D16E4-CA7A-4131-85A3-62B322F243F8}" type="presParOf" srcId="{60D4F3CD-D2C3-4A1F-9472-43E7B633A0D4}" destId="{DB2D9B4F-060C-4A79-A1A6-0F2B32375624}" srcOrd="16" destOrd="0" presId="urn:microsoft.com/office/officeart/2005/8/layout/cycle6"/>
    <dgm:cxn modelId="{95ADA206-C081-44D3-9330-E05429164DF5}" type="presParOf" srcId="{60D4F3CD-D2C3-4A1F-9472-43E7B633A0D4}" destId="{7A477FA1-CEE4-45A8-9A25-06FF36204B9E}"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DE8583-2E1F-42A4-96CB-92C4F144394E}" type="doc">
      <dgm:prSet loTypeId="urn:microsoft.com/office/officeart/2005/8/layout/radial6" loCatId="cycle" qsTypeId="urn:microsoft.com/office/officeart/2005/8/quickstyle/3d2" qsCatId="3D" csTypeId="urn:microsoft.com/office/officeart/2005/8/colors/accent1_2" csCatId="accent1" phldr="1"/>
      <dgm:spPr/>
      <dgm:t>
        <a:bodyPr/>
        <a:lstStyle/>
        <a:p>
          <a:endParaRPr lang="en-US"/>
        </a:p>
      </dgm:t>
    </dgm:pt>
    <dgm:pt modelId="{8C042DA3-9190-4231-B44F-A1EBDE1C8251}">
      <dgm:prSet phldrT="[Text]"/>
      <dgm:spPr/>
      <dgm:t>
        <a:bodyPr/>
        <a:lstStyle/>
        <a:p>
          <a:r>
            <a:rPr lang="en-US" dirty="0" smtClean="0"/>
            <a:t>Fine Arts</a:t>
          </a:r>
          <a:endParaRPr lang="en-US" dirty="0"/>
        </a:p>
      </dgm:t>
    </dgm:pt>
    <dgm:pt modelId="{625E3E4E-D902-4365-9740-71DC8E044D02}" type="parTrans" cxnId="{C506E15B-AB97-4BE8-A7D4-F976CEE9A051}">
      <dgm:prSet/>
      <dgm:spPr/>
      <dgm:t>
        <a:bodyPr/>
        <a:lstStyle/>
        <a:p>
          <a:endParaRPr lang="en-US"/>
        </a:p>
      </dgm:t>
    </dgm:pt>
    <dgm:pt modelId="{7075EF6C-56FC-433F-99CD-F64F669473C2}" type="sibTrans" cxnId="{C506E15B-AB97-4BE8-A7D4-F976CEE9A051}">
      <dgm:prSet/>
      <dgm:spPr/>
      <dgm:t>
        <a:bodyPr/>
        <a:lstStyle/>
        <a:p>
          <a:endParaRPr lang="en-US"/>
        </a:p>
      </dgm:t>
    </dgm:pt>
    <dgm:pt modelId="{8A45C46F-FC15-4133-B050-EF9B2A6B8C42}">
      <dgm:prSet phldrT="[Text]"/>
      <dgm:spPr/>
      <dgm:t>
        <a:bodyPr/>
        <a:lstStyle/>
        <a:p>
          <a:r>
            <a:rPr lang="en-US" b="1" dirty="0" smtClean="0"/>
            <a:t>Vocal Music</a:t>
          </a:r>
          <a:endParaRPr lang="en-US" b="1" dirty="0"/>
        </a:p>
      </dgm:t>
    </dgm:pt>
    <dgm:pt modelId="{6E72660D-9990-484A-8A93-40319210C3C7}" type="parTrans" cxnId="{70698A04-A9CE-40EF-B6FF-822E8D80437E}">
      <dgm:prSet/>
      <dgm:spPr/>
      <dgm:t>
        <a:bodyPr/>
        <a:lstStyle/>
        <a:p>
          <a:endParaRPr lang="en-US"/>
        </a:p>
      </dgm:t>
    </dgm:pt>
    <dgm:pt modelId="{122D65FE-2D44-4FB5-A036-7C443EBDFF39}" type="sibTrans" cxnId="{70698A04-A9CE-40EF-B6FF-822E8D80437E}">
      <dgm:prSet/>
      <dgm:spPr/>
      <dgm:t>
        <a:bodyPr/>
        <a:lstStyle/>
        <a:p>
          <a:endParaRPr lang="en-US"/>
        </a:p>
      </dgm:t>
    </dgm:pt>
    <dgm:pt modelId="{1F23D3FC-F37F-4BA0-AB17-C6E65218199E}">
      <dgm:prSet phldrT="[Text]"/>
      <dgm:spPr/>
      <dgm:t>
        <a:bodyPr/>
        <a:lstStyle/>
        <a:p>
          <a:r>
            <a:rPr lang="en-US" b="1" dirty="0" smtClean="0"/>
            <a:t>Theatre</a:t>
          </a:r>
          <a:endParaRPr lang="en-US" b="1" dirty="0"/>
        </a:p>
      </dgm:t>
    </dgm:pt>
    <dgm:pt modelId="{58E3AFE3-702F-4E0C-B384-7CE52CBA800B}" type="parTrans" cxnId="{60AF013F-ECBC-4F22-8454-B5C8A7A71B42}">
      <dgm:prSet/>
      <dgm:spPr/>
      <dgm:t>
        <a:bodyPr/>
        <a:lstStyle/>
        <a:p>
          <a:endParaRPr lang="en-US"/>
        </a:p>
      </dgm:t>
    </dgm:pt>
    <dgm:pt modelId="{AF1DB297-D8B4-4823-BFBC-2544F4374172}" type="sibTrans" cxnId="{60AF013F-ECBC-4F22-8454-B5C8A7A71B42}">
      <dgm:prSet/>
      <dgm:spPr/>
      <dgm:t>
        <a:bodyPr/>
        <a:lstStyle/>
        <a:p>
          <a:endParaRPr lang="en-US"/>
        </a:p>
      </dgm:t>
    </dgm:pt>
    <dgm:pt modelId="{FB4C4526-A609-44EC-A8BD-14C6F8292707}">
      <dgm:prSet phldrT="[Text]"/>
      <dgm:spPr/>
      <dgm:t>
        <a:bodyPr/>
        <a:lstStyle/>
        <a:p>
          <a:r>
            <a:rPr lang="en-US" b="1" dirty="0" smtClean="0"/>
            <a:t>Visual Arts</a:t>
          </a:r>
          <a:endParaRPr lang="en-US" b="1" dirty="0"/>
        </a:p>
      </dgm:t>
    </dgm:pt>
    <dgm:pt modelId="{25B9195D-FFF8-49B2-AFF0-2DF86ED4FF7F}" type="parTrans" cxnId="{3324C525-FDB5-4DD9-A506-3CFA0DDDF712}">
      <dgm:prSet/>
      <dgm:spPr/>
      <dgm:t>
        <a:bodyPr/>
        <a:lstStyle/>
        <a:p>
          <a:endParaRPr lang="en-US"/>
        </a:p>
      </dgm:t>
    </dgm:pt>
    <dgm:pt modelId="{534386A3-FF07-417E-9B59-0470D622DAAA}" type="sibTrans" cxnId="{3324C525-FDB5-4DD9-A506-3CFA0DDDF712}">
      <dgm:prSet/>
      <dgm:spPr/>
      <dgm:t>
        <a:bodyPr/>
        <a:lstStyle/>
        <a:p>
          <a:endParaRPr lang="en-US"/>
        </a:p>
      </dgm:t>
    </dgm:pt>
    <dgm:pt modelId="{5FF44349-E552-4405-9DB8-7B1B67BA8ED3}">
      <dgm:prSet phldrT="[Text]"/>
      <dgm:spPr/>
      <dgm:t>
        <a:bodyPr/>
        <a:lstStyle/>
        <a:p>
          <a:r>
            <a:rPr lang="en-US" b="1" dirty="0" smtClean="0"/>
            <a:t>Band</a:t>
          </a:r>
          <a:endParaRPr lang="en-US" b="1" dirty="0"/>
        </a:p>
      </dgm:t>
    </dgm:pt>
    <dgm:pt modelId="{1625825B-6C4A-4E75-B9E7-FA432B8D7B6C}" type="parTrans" cxnId="{DDCF6FB2-69F3-4F12-A14A-D7856E206519}">
      <dgm:prSet/>
      <dgm:spPr/>
      <dgm:t>
        <a:bodyPr/>
        <a:lstStyle/>
        <a:p>
          <a:endParaRPr lang="en-US"/>
        </a:p>
      </dgm:t>
    </dgm:pt>
    <dgm:pt modelId="{F59D5D47-380C-459F-91E2-5A14AEA3E7F7}" type="sibTrans" cxnId="{DDCF6FB2-69F3-4F12-A14A-D7856E206519}">
      <dgm:prSet/>
      <dgm:spPr/>
      <dgm:t>
        <a:bodyPr/>
        <a:lstStyle/>
        <a:p>
          <a:endParaRPr lang="en-US"/>
        </a:p>
      </dgm:t>
    </dgm:pt>
    <dgm:pt modelId="{13706DDD-92AE-4206-B933-50BEC2585F86}" type="pres">
      <dgm:prSet presAssocID="{48DE8583-2E1F-42A4-96CB-92C4F144394E}" presName="Name0" presStyleCnt="0">
        <dgm:presLayoutVars>
          <dgm:chMax val="1"/>
          <dgm:dir/>
          <dgm:animLvl val="ctr"/>
          <dgm:resizeHandles val="exact"/>
        </dgm:presLayoutVars>
      </dgm:prSet>
      <dgm:spPr/>
      <dgm:t>
        <a:bodyPr/>
        <a:lstStyle/>
        <a:p>
          <a:endParaRPr lang="en-US"/>
        </a:p>
      </dgm:t>
    </dgm:pt>
    <dgm:pt modelId="{AEDDFEE8-F205-412E-BE02-C5CD4CD40C68}" type="pres">
      <dgm:prSet presAssocID="{8C042DA3-9190-4231-B44F-A1EBDE1C8251}" presName="centerShape" presStyleLbl="node0" presStyleIdx="0" presStyleCnt="1"/>
      <dgm:spPr/>
      <dgm:t>
        <a:bodyPr/>
        <a:lstStyle/>
        <a:p>
          <a:endParaRPr lang="en-US"/>
        </a:p>
      </dgm:t>
    </dgm:pt>
    <dgm:pt modelId="{148AB975-0AEF-45D2-8FA8-77B7484F5327}" type="pres">
      <dgm:prSet presAssocID="{5FF44349-E552-4405-9DB8-7B1B67BA8ED3}" presName="node" presStyleLbl="node1" presStyleIdx="0" presStyleCnt="4">
        <dgm:presLayoutVars>
          <dgm:bulletEnabled val="1"/>
        </dgm:presLayoutVars>
      </dgm:prSet>
      <dgm:spPr/>
      <dgm:t>
        <a:bodyPr/>
        <a:lstStyle/>
        <a:p>
          <a:endParaRPr lang="en-US"/>
        </a:p>
      </dgm:t>
    </dgm:pt>
    <dgm:pt modelId="{06D97A09-0503-47BD-83D0-931D10B934D6}" type="pres">
      <dgm:prSet presAssocID="{5FF44349-E552-4405-9DB8-7B1B67BA8ED3}" presName="dummy" presStyleCnt="0"/>
      <dgm:spPr/>
    </dgm:pt>
    <dgm:pt modelId="{137256C6-547E-42CD-A782-8E048905F620}" type="pres">
      <dgm:prSet presAssocID="{F59D5D47-380C-459F-91E2-5A14AEA3E7F7}" presName="sibTrans" presStyleLbl="sibTrans2D1" presStyleIdx="0" presStyleCnt="4"/>
      <dgm:spPr/>
      <dgm:t>
        <a:bodyPr/>
        <a:lstStyle/>
        <a:p>
          <a:endParaRPr lang="en-US"/>
        </a:p>
      </dgm:t>
    </dgm:pt>
    <dgm:pt modelId="{11B3A471-ED3B-4EF4-B4A5-ED9E9E55E114}" type="pres">
      <dgm:prSet presAssocID="{8A45C46F-FC15-4133-B050-EF9B2A6B8C42}" presName="node" presStyleLbl="node1" presStyleIdx="1" presStyleCnt="4">
        <dgm:presLayoutVars>
          <dgm:bulletEnabled val="1"/>
        </dgm:presLayoutVars>
      </dgm:prSet>
      <dgm:spPr/>
      <dgm:t>
        <a:bodyPr/>
        <a:lstStyle/>
        <a:p>
          <a:endParaRPr lang="en-US"/>
        </a:p>
      </dgm:t>
    </dgm:pt>
    <dgm:pt modelId="{4C22047E-D880-4D98-A2D5-483FF5D4A4DF}" type="pres">
      <dgm:prSet presAssocID="{8A45C46F-FC15-4133-B050-EF9B2A6B8C42}" presName="dummy" presStyleCnt="0"/>
      <dgm:spPr/>
    </dgm:pt>
    <dgm:pt modelId="{CE30B1BB-8A52-49FD-BAD0-831F5C6B1F58}" type="pres">
      <dgm:prSet presAssocID="{122D65FE-2D44-4FB5-A036-7C443EBDFF39}" presName="sibTrans" presStyleLbl="sibTrans2D1" presStyleIdx="1" presStyleCnt="4"/>
      <dgm:spPr/>
      <dgm:t>
        <a:bodyPr/>
        <a:lstStyle/>
        <a:p>
          <a:endParaRPr lang="en-US"/>
        </a:p>
      </dgm:t>
    </dgm:pt>
    <dgm:pt modelId="{6A03F793-ED32-4AAB-8601-C59F2BB6CC3D}" type="pres">
      <dgm:prSet presAssocID="{1F23D3FC-F37F-4BA0-AB17-C6E65218199E}" presName="node" presStyleLbl="node1" presStyleIdx="2" presStyleCnt="4">
        <dgm:presLayoutVars>
          <dgm:bulletEnabled val="1"/>
        </dgm:presLayoutVars>
      </dgm:prSet>
      <dgm:spPr/>
      <dgm:t>
        <a:bodyPr/>
        <a:lstStyle/>
        <a:p>
          <a:endParaRPr lang="en-US"/>
        </a:p>
      </dgm:t>
    </dgm:pt>
    <dgm:pt modelId="{CAD91CD2-D182-430F-8378-0388A270FE89}" type="pres">
      <dgm:prSet presAssocID="{1F23D3FC-F37F-4BA0-AB17-C6E65218199E}" presName="dummy" presStyleCnt="0"/>
      <dgm:spPr/>
    </dgm:pt>
    <dgm:pt modelId="{5A641105-E504-4DFB-8A2B-FEB1324DF356}" type="pres">
      <dgm:prSet presAssocID="{AF1DB297-D8B4-4823-BFBC-2544F4374172}" presName="sibTrans" presStyleLbl="sibTrans2D1" presStyleIdx="2" presStyleCnt="4"/>
      <dgm:spPr/>
      <dgm:t>
        <a:bodyPr/>
        <a:lstStyle/>
        <a:p>
          <a:endParaRPr lang="en-US"/>
        </a:p>
      </dgm:t>
    </dgm:pt>
    <dgm:pt modelId="{B1F9AFDF-9C93-4D4D-93FB-093D349C9510}" type="pres">
      <dgm:prSet presAssocID="{FB4C4526-A609-44EC-A8BD-14C6F8292707}" presName="node" presStyleLbl="node1" presStyleIdx="3" presStyleCnt="4">
        <dgm:presLayoutVars>
          <dgm:bulletEnabled val="1"/>
        </dgm:presLayoutVars>
      </dgm:prSet>
      <dgm:spPr/>
      <dgm:t>
        <a:bodyPr/>
        <a:lstStyle/>
        <a:p>
          <a:endParaRPr lang="en-US"/>
        </a:p>
      </dgm:t>
    </dgm:pt>
    <dgm:pt modelId="{BC7DDBB1-A211-4DC6-9A4C-CB7C2893C2DC}" type="pres">
      <dgm:prSet presAssocID="{FB4C4526-A609-44EC-A8BD-14C6F8292707}" presName="dummy" presStyleCnt="0"/>
      <dgm:spPr/>
    </dgm:pt>
    <dgm:pt modelId="{249CBE59-6D86-49DD-AB03-A5BB0ADF2C72}" type="pres">
      <dgm:prSet presAssocID="{534386A3-FF07-417E-9B59-0470D622DAAA}" presName="sibTrans" presStyleLbl="sibTrans2D1" presStyleIdx="3" presStyleCnt="4"/>
      <dgm:spPr/>
      <dgm:t>
        <a:bodyPr/>
        <a:lstStyle/>
        <a:p>
          <a:endParaRPr lang="en-US"/>
        </a:p>
      </dgm:t>
    </dgm:pt>
  </dgm:ptLst>
  <dgm:cxnLst>
    <dgm:cxn modelId="{4E6877E9-011E-40F7-A293-E14388C43CBF}" type="presOf" srcId="{5FF44349-E552-4405-9DB8-7B1B67BA8ED3}" destId="{148AB975-0AEF-45D2-8FA8-77B7484F5327}" srcOrd="0" destOrd="0" presId="urn:microsoft.com/office/officeart/2005/8/layout/radial6"/>
    <dgm:cxn modelId="{C74757C3-96C5-4E10-AD36-0692DAE856B6}" type="presOf" srcId="{F59D5D47-380C-459F-91E2-5A14AEA3E7F7}" destId="{137256C6-547E-42CD-A782-8E048905F620}" srcOrd="0" destOrd="0" presId="urn:microsoft.com/office/officeart/2005/8/layout/radial6"/>
    <dgm:cxn modelId="{9B80C7B7-BDDC-4BF4-ACDD-15DC141ACAD6}" type="presOf" srcId="{8A45C46F-FC15-4133-B050-EF9B2A6B8C42}" destId="{11B3A471-ED3B-4EF4-B4A5-ED9E9E55E114}" srcOrd="0" destOrd="0" presId="urn:microsoft.com/office/officeart/2005/8/layout/radial6"/>
    <dgm:cxn modelId="{DDCF6FB2-69F3-4F12-A14A-D7856E206519}" srcId="{8C042DA3-9190-4231-B44F-A1EBDE1C8251}" destId="{5FF44349-E552-4405-9DB8-7B1B67BA8ED3}" srcOrd="0" destOrd="0" parTransId="{1625825B-6C4A-4E75-B9E7-FA432B8D7B6C}" sibTransId="{F59D5D47-380C-459F-91E2-5A14AEA3E7F7}"/>
    <dgm:cxn modelId="{9D4F0E4C-CD25-4D27-96C7-115F0425BD80}" type="presOf" srcId="{AF1DB297-D8B4-4823-BFBC-2544F4374172}" destId="{5A641105-E504-4DFB-8A2B-FEB1324DF356}" srcOrd="0" destOrd="0" presId="urn:microsoft.com/office/officeart/2005/8/layout/radial6"/>
    <dgm:cxn modelId="{0FB76DB4-23CF-497A-9288-860AE333F33A}" type="presOf" srcId="{1F23D3FC-F37F-4BA0-AB17-C6E65218199E}" destId="{6A03F793-ED32-4AAB-8601-C59F2BB6CC3D}" srcOrd="0" destOrd="0" presId="urn:microsoft.com/office/officeart/2005/8/layout/radial6"/>
    <dgm:cxn modelId="{F9335221-5508-460E-84CC-C70E09B08514}" type="presOf" srcId="{8C042DA3-9190-4231-B44F-A1EBDE1C8251}" destId="{AEDDFEE8-F205-412E-BE02-C5CD4CD40C68}" srcOrd="0" destOrd="0" presId="urn:microsoft.com/office/officeart/2005/8/layout/radial6"/>
    <dgm:cxn modelId="{39C09EF0-522E-4A39-9146-DF08294A03F2}" type="presOf" srcId="{122D65FE-2D44-4FB5-A036-7C443EBDFF39}" destId="{CE30B1BB-8A52-49FD-BAD0-831F5C6B1F58}" srcOrd="0" destOrd="0" presId="urn:microsoft.com/office/officeart/2005/8/layout/radial6"/>
    <dgm:cxn modelId="{C506E15B-AB97-4BE8-A7D4-F976CEE9A051}" srcId="{48DE8583-2E1F-42A4-96CB-92C4F144394E}" destId="{8C042DA3-9190-4231-B44F-A1EBDE1C8251}" srcOrd="0" destOrd="0" parTransId="{625E3E4E-D902-4365-9740-71DC8E044D02}" sibTransId="{7075EF6C-56FC-433F-99CD-F64F669473C2}"/>
    <dgm:cxn modelId="{3324C525-FDB5-4DD9-A506-3CFA0DDDF712}" srcId="{8C042DA3-9190-4231-B44F-A1EBDE1C8251}" destId="{FB4C4526-A609-44EC-A8BD-14C6F8292707}" srcOrd="3" destOrd="0" parTransId="{25B9195D-FFF8-49B2-AFF0-2DF86ED4FF7F}" sibTransId="{534386A3-FF07-417E-9B59-0470D622DAAA}"/>
    <dgm:cxn modelId="{70698A04-A9CE-40EF-B6FF-822E8D80437E}" srcId="{8C042DA3-9190-4231-B44F-A1EBDE1C8251}" destId="{8A45C46F-FC15-4133-B050-EF9B2A6B8C42}" srcOrd="1" destOrd="0" parTransId="{6E72660D-9990-484A-8A93-40319210C3C7}" sibTransId="{122D65FE-2D44-4FB5-A036-7C443EBDFF39}"/>
    <dgm:cxn modelId="{3220A092-5F26-467D-8F05-E268609241B0}" type="presOf" srcId="{FB4C4526-A609-44EC-A8BD-14C6F8292707}" destId="{B1F9AFDF-9C93-4D4D-93FB-093D349C9510}" srcOrd="0" destOrd="0" presId="urn:microsoft.com/office/officeart/2005/8/layout/radial6"/>
    <dgm:cxn modelId="{60AF013F-ECBC-4F22-8454-B5C8A7A71B42}" srcId="{8C042DA3-9190-4231-B44F-A1EBDE1C8251}" destId="{1F23D3FC-F37F-4BA0-AB17-C6E65218199E}" srcOrd="2" destOrd="0" parTransId="{58E3AFE3-702F-4E0C-B384-7CE52CBA800B}" sibTransId="{AF1DB297-D8B4-4823-BFBC-2544F4374172}"/>
    <dgm:cxn modelId="{AFA2DDF3-6A29-4C21-BF78-757326C4AAD2}" type="presOf" srcId="{48DE8583-2E1F-42A4-96CB-92C4F144394E}" destId="{13706DDD-92AE-4206-B933-50BEC2585F86}" srcOrd="0" destOrd="0" presId="urn:microsoft.com/office/officeart/2005/8/layout/radial6"/>
    <dgm:cxn modelId="{15192FF6-B7B1-4129-A4F3-4E97E9BB9355}" type="presOf" srcId="{534386A3-FF07-417E-9B59-0470D622DAAA}" destId="{249CBE59-6D86-49DD-AB03-A5BB0ADF2C72}" srcOrd="0" destOrd="0" presId="urn:microsoft.com/office/officeart/2005/8/layout/radial6"/>
    <dgm:cxn modelId="{691F1438-80C5-4896-99B4-FBCB76367574}" type="presParOf" srcId="{13706DDD-92AE-4206-B933-50BEC2585F86}" destId="{AEDDFEE8-F205-412E-BE02-C5CD4CD40C68}" srcOrd="0" destOrd="0" presId="urn:microsoft.com/office/officeart/2005/8/layout/radial6"/>
    <dgm:cxn modelId="{4C2BBD14-FEFA-4986-9B49-1EC8C82812A9}" type="presParOf" srcId="{13706DDD-92AE-4206-B933-50BEC2585F86}" destId="{148AB975-0AEF-45D2-8FA8-77B7484F5327}" srcOrd="1" destOrd="0" presId="urn:microsoft.com/office/officeart/2005/8/layout/radial6"/>
    <dgm:cxn modelId="{9F605DDE-BF6A-4D2D-A33E-FCE4A47F1D50}" type="presParOf" srcId="{13706DDD-92AE-4206-B933-50BEC2585F86}" destId="{06D97A09-0503-47BD-83D0-931D10B934D6}" srcOrd="2" destOrd="0" presId="urn:microsoft.com/office/officeart/2005/8/layout/radial6"/>
    <dgm:cxn modelId="{23C872EF-9AE4-444C-AB09-DBDA2071E684}" type="presParOf" srcId="{13706DDD-92AE-4206-B933-50BEC2585F86}" destId="{137256C6-547E-42CD-A782-8E048905F620}" srcOrd="3" destOrd="0" presId="urn:microsoft.com/office/officeart/2005/8/layout/radial6"/>
    <dgm:cxn modelId="{3731DCCB-8083-4765-8BB3-B5C262C280D3}" type="presParOf" srcId="{13706DDD-92AE-4206-B933-50BEC2585F86}" destId="{11B3A471-ED3B-4EF4-B4A5-ED9E9E55E114}" srcOrd="4" destOrd="0" presId="urn:microsoft.com/office/officeart/2005/8/layout/radial6"/>
    <dgm:cxn modelId="{73551ADF-668D-42EF-98D7-A923C2E1BECD}" type="presParOf" srcId="{13706DDD-92AE-4206-B933-50BEC2585F86}" destId="{4C22047E-D880-4D98-A2D5-483FF5D4A4DF}" srcOrd="5" destOrd="0" presId="urn:microsoft.com/office/officeart/2005/8/layout/radial6"/>
    <dgm:cxn modelId="{D783A16A-B680-4ABF-94CB-E01F0D74812E}" type="presParOf" srcId="{13706DDD-92AE-4206-B933-50BEC2585F86}" destId="{CE30B1BB-8A52-49FD-BAD0-831F5C6B1F58}" srcOrd="6" destOrd="0" presId="urn:microsoft.com/office/officeart/2005/8/layout/radial6"/>
    <dgm:cxn modelId="{01C5632B-1EE7-4005-AE54-5067FE0E8DA7}" type="presParOf" srcId="{13706DDD-92AE-4206-B933-50BEC2585F86}" destId="{6A03F793-ED32-4AAB-8601-C59F2BB6CC3D}" srcOrd="7" destOrd="0" presId="urn:microsoft.com/office/officeart/2005/8/layout/radial6"/>
    <dgm:cxn modelId="{07845D34-10AE-4242-9DC7-AE234B3D9D23}" type="presParOf" srcId="{13706DDD-92AE-4206-B933-50BEC2585F86}" destId="{CAD91CD2-D182-430F-8378-0388A270FE89}" srcOrd="8" destOrd="0" presId="urn:microsoft.com/office/officeart/2005/8/layout/radial6"/>
    <dgm:cxn modelId="{1CC46BEB-19ED-442A-B5F7-2A0E2EC6097D}" type="presParOf" srcId="{13706DDD-92AE-4206-B933-50BEC2585F86}" destId="{5A641105-E504-4DFB-8A2B-FEB1324DF356}" srcOrd="9" destOrd="0" presId="urn:microsoft.com/office/officeart/2005/8/layout/radial6"/>
    <dgm:cxn modelId="{85F753B1-30A5-4BDF-B09D-71345684C254}" type="presParOf" srcId="{13706DDD-92AE-4206-B933-50BEC2585F86}" destId="{B1F9AFDF-9C93-4D4D-93FB-093D349C9510}" srcOrd="10" destOrd="0" presId="urn:microsoft.com/office/officeart/2005/8/layout/radial6"/>
    <dgm:cxn modelId="{22FD852C-36D9-4D78-B0EA-EB298F4C9291}" type="presParOf" srcId="{13706DDD-92AE-4206-B933-50BEC2585F86}" destId="{BC7DDBB1-A211-4DC6-9A4C-CB7C2893C2DC}" srcOrd="11" destOrd="0" presId="urn:microsoft.com/office/officeart/2005/8/layout/radial6"/>
    <dgm:cxn modelId="{51E2726D-53F6-4EE7-9CDB-4D669B1308CF}" type="presParOf" srcId="{13706DDD-92AE-4206-B933-50BEC2585F86}" destId="{249CBE59-6D86-49DD-AB03-A5BB0ADF2C72}"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eaLnBrk="0" hangingPunct="0">
              <a:defRPr sz="1200">
                <a:effectLst>
                  <a:outerShdw blurRad="38100" dist="38100" dir="2700000" algn="tl">
                    <a:srgbClr val="000000">
                      <a:alpha val="43137"/>
                    </a:srgbClr>
                  </a:outerShdw>
                </a:effectLst>
                <a:latin typeface="Arial" charset="0"/>
                <a:ea typeface="ＭＳ Ｐゴシック" pitchFamily="1" charset="-128"/>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eaLnBrk="0" hangingPunct="0">
              <a:defRPr sz="1200">
                <a:effectLst>
                  <a:outerShdw blurRad="38100" dist="38100" dir="2700000" algn="tl">
                    <a:srgbClr val="000000">
                      <a:alpha val="43137"/>
                    </a:srgbClr>
                  </a:outerShdw>
                </a:effectLst>
                <a:latin typeface="Arial" charset="0"/>
                <a:ea typeface="ＭＳ Ｐゴシック" pitchFamily="1" charset="-128"/>
                <a:cs typeface="+mn-cs"/>
              </a:defRPr>
            </a:lvl1pPr>
          </a:lstStyle>
          <a:p>
            <a:pPr>
              <a:defRPr/>
            </a:pPr>
            <a:fld id="{0B86124C-DD3F-4C55-97AC-931088A267BC}" type="datetimeFigureOut">
              <a:rPr lang="en-US"/>
              <a:pPr>
                <a:defRPr/>
              </a:pPr>
              <a:t>3/1/2017</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eaLnBrk="0" hangingPunct="0">
              <a:defRPr sz="1200">
                <a:effectLst>
                  <a:outerShdw blurRad="38100" dist="38100" dir="2700000" algn="tl">
                    <a:srgbClr val="000000">
                      <a:alpha val="43137"/>
                    </a:srgbClr>
                  </a:outerShdw>
                </a:effectLst>
                <a:latin typeface="Arial" charset="0"/>
                <a:ea typeface="ＭＳ Ｐゴシック" pitchFamily="1" charset="-128"/>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eaLnBrk="0" hangingPunct="0">
              <a:defRPr sz="1200">
                <a:effectLst>
                  <a:outerShdw blurRad="38100" dist="38100" dir="2700000" algn="tl">
                    <a:srgbClr val="000000">
                      <a:alpha val="43137"/>
                    </a:srgbClr>
                  </a:outerShdw>
                </a:effectLst>
                <a:latin typeface="Arial" charset="0"/>
                <a:ea typeface="ＭＳ Ｐゴシック" pitchFamily="1" charset="-128"/>
                <a:cs typeface="+mn-cs"/>
              </a:defRPr>
            </a:lvl1pPr>
          </a:lstStyle>
          <a:p>
            <a:pPr>
              <a:defRPr/>
            </a:pPr>
            <a:fld id="{C6A05126-2E42-4A5B-9038-7080FDCAA0A7}" type="slidenum">
              <a:rPr lang="en-US"/>
              <a:pPr>
                <a:defRPr/>
              </a:pPr>
              <a:t>‹#›</a:t>
            </a:fld>
            <a:endParaRPr lang="en-US"/>
          </a:p>
        </p:txBody>
      </p:sp>
    </p:spTree>
    <p:extLst>
      <p:ext uri="{BB962C8B-B14F-4D97-AF65-F5344CB8AC3E}">
        <p14:creationId xmlns:p14="http://schemas.microsoft.com/office/powerpoint/2010/main" val="2749624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eaLnBrk="0" hangingPunct="0">
              <a:defRPr sz="1200">
                <a:effectLst>
                  <a:outerShdw blurRad="38100" dist="38100" dir="2700000" algn="tl">
                    <a:srgbClr val="C0C0C0"/>
                  </a:outerShdw>
                </a:effectLst>
                <a:latin typeface="Arial" charset="0"/>
                <a:ea typeface="ＭＳ Ｐゴシック" pitchFamily="1" charset="-128"/>
                <a:cs typeface="+mn-cs"/>
              </a:defRPr>
            </a:lvl1pPr>
          </a:lstStyle>
          <a:p>
            <a:pPr>
              <a:defRPr/>
            </a:pPr>
            <a:endParaRPr lang="en-US"/>
          </a:p>
        </p:txBody>
      </p:sp>
      <p:sp>
        <p:nvSpPr>
          <p:cNvPr id="31747" name="Rectangle 3"/>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eaLnBrk="0" hangingPunct="0">
              <a:defRPr sz="1200">
                <a:effectLst>
                  <a:outerShdw blurRad="38100" dist="38100" dir="2700000" algn="tl">
                    <a:srgbClr val="C0C0C0"/>
                  </a:outerShdw>
                </a:effectLst>
                <a:latin typeface="Arial" charset="0"/>
                <a:ea typeface="ＭＳ Ｐゴシック" pitchFamily="1" charset="-128"/>
                <a:cs typeface="+mn-cs"/>
              </a:defRPr>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1750"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eaLnBrk="0" hangingPunct="0">
              <a:defRPr sz="1200">
                <a:effectLst>
                  <a:outerShdw blurRad="38100" dist="38100" dir="2700000" algn="tl">
                    <a:srgbClr val="C0C0C0"/>
                  </a:outerShdw>
                </a:effectLst>
                <a:latin typeface="Arial" charset="0"/>
                <a:ea typeface="ＭＳ Ｐゴシック" pitchFamily="1" charset="-128"/>
                <a:cs typeface="+mn-cs"/>
              </a:defRPr>
            </a:lvl1pPr>
          </a:lstStyle>
          <a:p>
            <a:pPr>
              <a:defRPr/>
            </a:pPr>
            <a:endParaRPr lang="en-US"/>
          </a:p>
        </p:txBody>
      </p:sp>
      <p:sp>
        <p:nvSpPr>
          <p:cNvPr id="31751"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eaLnBrk="0" hangingPunct="0">
              <a:defRPr sz="1200">
                <a:effectLst>
                  <a:outerShdw blurRad="38100" dist="38100" dir="2700000" algn="tl">
                    <a:srgbClr val="C0C0C0"/>
                  </a:outerShdw>
                </a:effectLst>
                <a:latin typeface="Arial" charset="0"/>
                <a:ea typeface="ＭＳ Ｐゴシック" pitchFamily="1" charset="-128"/>
                <a:cs typeface="+mn-cs"/>
              </a:defRPr>
            </a:lvl1pPr>
          </a:lstStyle>
          <a:p>
            <a:pPr>
              <a:defRPr/>
            </a:pPr>
            <a:fld id="{99918BA4-73A3-4F4D-AC04-7E73611792FF}" type="slidenum">
              <a:rPr lang="en-US"/>
              <a:pPr>
                <a:defRPr/>
              </a:pPr>
              <a:t>‹#›</a:t>
            </a:fld>
            <a:endParaRPr lang="en-US"/>
          </a:p>
        </p:txBody>
      </p:sp>
    </p:spTree>
    <p:extLst>
      <p:ext uri="{BB962C8B-B14F-4D97-AF65-F5344CB8AC3E}">
        <p14:creationId xmlns:p14="http://schemas.microsoft.com/office/powerpoint/2010/main" val="26415301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9403A9D-CA4B-4653-993E-CF785C4A3690}" type="slidenum">
              <a:rPr lang="en-US"/>
              <a:pPr>
                <a:defRPr/>
              </a:pPr>
              <a:t>1</a:t>
            </a:fld>
            <a:endParaRPr lang="en-US" dirty="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3031733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113940F-FFED-4681-AF58-213C1E7F3015}" type="slidenum">
              <a:rPr lang="en-US"/>
              <a:pPr>
                <a:defRPr/>
              </a:pPr>
              <a:t>2</a:t>
            </a:fld>
            <a:endParaRPr lang="en-US" dirty="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3559998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6F3692A-40C4-410A-8F25-B0DBB14C16D1}" type="slidenum">
              <a:rPr lang="en-US"/>
              <a:pPr>
                <a:defRPr/>
              </a:pPr>
              <a:t>3</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1687492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2EAF9F-B955-4311-9ADF-0F2EA23FC164}" type="slidenum">
              <a:rPr lang="en-US"/>
              <a:pPr>
                <a:defRPr/>
              </a:pPr>
              <a:t>4</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3080578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6437FB1-AA2B-4970-8E22-204438E4D72B}" type="slidenum">
              <a:rPr lang="en-US"/>
              <a:pPr>
                <a:defRPr/>
              </a:pPr>
              <a:t>5</a:t>
            </a:fld>
            <a:endParaRPr lang="en-US" dirty="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508249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82A0D47-B4D6-4C2F-A79D-E36A75A5DC2A}" type="slidenum">
              <a:rPr lang="en-US"/>
              <a:pPr>
                <a:defRPr/>
              </a:pPr>
              <a:t>6</a:t>
            </a:fld>
            <a:endParaRPr lang="en-US"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1356584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0944E55-3D8A-4ECA-9E7E-D5923F8A23CF}" type="slidenum">
              <a:rPr lang="en-US"/>
              <a:pPr>
                <a:defRPr/>
              </a:pPr>
              <a:t>7</a:t>
            </a:fld>
            <a:endParaRPr lang="en-US" dirty="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1890879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9E7A467-9525-46D2-BED5-1897DF4D89C6}" type="slidenum">
              <a:rPr lang="en-US"/>
              <a:pPr>
                <a:defRPr/>
              </a:pPr>
              <a:t>9</a:t>
            </a:fld>
            <a:endParaRPr lang="en-US"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ea typeface="ＭＳ Ｐゴシック" pitchFamily="34" charset="-128"/>
              </a:rPr>
              <a:t>If you register for AP English Language or AP English Literature, please register for the honors companion course.</a:t>
            </a:r>
          </a:p>
        </p:txBody>
      </p:sp>
    </p:spTree>
    <p:extLst>
      <p:ext uri="{BB962C8B-B14F-4D97-AF65-F5344CB8AC3E}">
        <p14:creationId xmlns:p14="http://schemas.microsoft.com/office/powerpoint/2010/main" val="1355225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626890D-BFE3-4E6A-BC2A-3303C577AC09}" type="slidenum">
              <a:rPr lang="en-US"/>
              <a:pPr>
                <a:defRPr/>
              </a:pPr>
              <a:t>10</a:t>
            </a:fld>
            <a:endParaRPr lang="en-US" dirty="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ea typeface="ＭＳ Ｐゴシック" pitchFamily="34" charset="-128"/>
              </a:rPr>
              <a:t>No students should be registering for American History I and II this year. Next year, juniors will register for this course. </a:t>
            </a:r>
          </a:p>
          <a:p>
            <a:pPr eaLnBrk="1" hangingPunct="1"/>
            <a:r>
              <a:rPr lang="en-US" smtClean="0">
                <a:latin typeface="Arial" pitchFamily="34" charset="0"/>
                <a:ea typeface="ＭＳ Ｐゴシック" pitchFamily="34" charset="-128"/>
              </a:rPr>
              <a:t>If you register for AP US History, please register for the honors companion course. </a:t>
            </a:r>
          </a:p>
        </p:txBody>
      </p:sp>
    </p:spTree>
    <p:extLst>
      <p:ext uri="{BB962C8B-B14F-4D97-AF65-F5344CB8AC3E}">
        <p14:creationId xmlns:p14="http://schemas.microsoft.com/office/powerpoint/2010/main" val="1557542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957F27A-A82C-4F2C-BAD4-AFA3ED245DAA}" type="slidenum">
              <a:rPr lang="en-US"/>
              <a:pPr>
                <a:defRPr/>
              </a:pPr>
              <a:t>11</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ea typeface="ＭＳ Ｐゴシック" pitchFamily="34" charset="-128"/>
              </a:rPr>
              <a:t>Doubling up on math – Students may register for a second math as an alternate but not in their core eight classes. </a:t>
            </a:r>
          </a:p>
          <a:p>
            <a:pPr eaLnBrk="1" hangingPunct="1"/>
            <a:r>
              <a:rPr lang="en-US" smtClean="0">
                <a:latin typeface="Arial" pitchFamily="34" charset="0"/>
                <a:ea typeface="ＭＳ Ｐゴシック" pitchFamily="34" charset="-128"/>
              </a:rPr>
              <a:t>It is highly recommended to take a math your senior year, even if you already have the math credits you need for graduation. </a:t>
            </a:r>
          </a:p>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2483505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92B0308-B43E-4EE4-AB53-A8B292BF7AAD}" type="slidenum">
              <a:rPr lang="en-US"/>
              <a:pPr>
                <a:defRPr/>
              </a:pPr>
              <a:t>12</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3904079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3CD2AE8-8B6F-40A3-A2CB-BA5DD603C679}" type="slidenum">
              <a:rPr lang="en-US"/>
              <a:pPr>
                <a:defRPr/>
              </a:pPr>
              <a:t>17</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767487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451174A-69F0-4739-AD6A-AE3FFA475443}" type="slidenum">
              <a:rPr lang="en-US"/>
              <a:pPr>
                <a:defRPr/>
              </a:pPr>
              <a:t>18</a:t>
            </a:fld>
            <a:endParaRPr lang="en-US" dirty="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1070306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DAB54F3-2ED6-46EF-B6DE-A5187E6E1373}" type="slidenum">
              <a:rPr lang="en-US"/>
              <a:pPr>
                <a:defRPr/>
              </a:pPr>
              <a:t>19</a:t>
            </a:fld>
            <a:endParaRPr lang="en-US" dirty="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35008435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1600200"/>
            <a:ext cx="7772400" cy="990600"/>
          </a:xfrm>
        </p:spPr>
        <p:txBody>
          <a:bodyPr/>
          <a:lstStyle>
            <a:lvl1pPr algn="ctr">
              <a:defRPr sz="4400"/>
            </a:lvl1pPr>
          </a:lstStyle>
          <a:p>
            <a:r>
              <a:rPr lang="en-US" smtClean="0"/>
              <a:t>Click to edit Master title style</a:t>
            </a:r>
            <a:endParaRPr lang="en-US"/>
          </a:p>
        </p:txBody>
      </p:sp>
      <p:sp>
        <p:nvSpPr>
          <p:cNvPr id="16387" name="Rectangle 3"/>
          <p:cNvSpPr>
            <a:spLocks noGrp="1" noChangeArrowheads="1"/>
          </p:cNvSpPr>
          <p:nvPr>
            <p:ph type="subTitle" idx="1"/>
          </p:nvPr>
        </p:nvSpPr>
        <p:spPr>
          <a:xfrm>
            <a:off x="685800" y="2514600"/>
            <a:ext cx="7772400" cy="685800"/>
          </a:xfrm>
        </p:spPr>
        <p:txBody>
          <a:bodyPr/>
          <a:lstStyle>
            <a:lvl1pPr marL="0" indent="0" algn="ctr">
              <a:buFontTx/>
              <a:buNone/>
              <a:defRPr sz="2800"/>
            </a:lvl1pPr>
          </a:lstStyle>
          <a:p>
            <a:r>
              <a:rPr lang="en-US" smtClean="0"/>
              <a:t>Click to edit Master subtitle style</a:t>
            </a:r>
            <a:endParaRPr lang="en-US"/>
          </a:p>
        </p:txBody>
      </p:sp>
    </p:spTree>
    <p:extLst>
      <p:ext uri="{BB962C8B-B14F-4D97-AF65-F5344CB8AC3E}">
        <p14:creationId xmlns:p14="http://schemas.microsoft.com/office/powerpoint/2010/main" val="1212011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25621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53000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752600"/>
            <a:ext cx="32004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14800" y="1752600"/>
            <a:ext cx="32004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87755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498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4" name="Content Placeholder 2"/>
          <p:cNvSpPr>
            <a:spLocks noGrp="1"/>
          </p:cNvSpPr>
          <p:nvPr>
            <p:ph idx="1"/>
          </p:nvPr>
        </p:nvSpPr>
        <p:spPr>
          <a:xfrm>
            <a:off x="762000" y="1752600"/>
            <a:ext cx="6553200" cy="4343400"/>
          </a:xfrm>
        </p:spPr>
        <p:txBody>
          <a:bodyPr/>
          <a:lstStyle>
            <a:lvl1pPr>
              <a:buFontTx/>
              <a:buNone/>
              <a:defRPr>
                <a:solidFill>
                  <a:schemeClr val="tx1"/>
                </a:solidFill>
                <a:latin typeface="+mn-lt"/>
              </a:defRPr>
            </a:lvl1pPr>
            <a:lvl2pPr>
              <a:buFontTx/>
              <a:buNone/>
              <a:defRPr sz="1600">
                <a:solidFill>
                  <a:schemeClr val="tx1"/>
                </a:solidFill>
                <a:latin typeface="+mn-lt"/>
              </a:defRPr>
            </a:lvl2pPr>
            <a:lvl3pPr>
              <a:buFontTx/>
              <a:buNone/>
              <a:defRPr sz="1600">
                <a:solidFill>
                  <a:schemeClr val="tx1"/>
                </a:solidFill>
                <a:latin typeface="+mn-lt"/>
              </a:defRPr>
            </a:lvl3pPr>
            <a:lvl4pPr>
              <a:buFontTx/>
              <a:buNone/>
              <a:defRPr sz="1600">
                <a:solidFill>
                  <a:schemeClr val="tx1"/>
                </a:solidFill>
                <a:latin typeface="+mn-lt"/>
              </a:defRPr>
            </a:lvl4pPr>
            <a:lvl5pPr>
              <a:buFontTx/>
              <a:buNone/>
              <a:defRPr sz="160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9250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6517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022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03840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8481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76900" y="838200"/>
            <a:ext cx="163830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838200"/>
            <a:ext cx="47625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52557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477000"/>
            <a:ext cx="2133600" cy="244475"/>
          </a:xfrm>
          <a:prstGeom prst="rect">
            <a:avLst/>
          </a:prstGeom>
        </p:spPr>
        <p:txBody>
          <a:bodyPr/>
          <a:lstStyle>
            <a:lvl1pPr eaLnBrk="0" hangingPunct="0">
              <a:defRPr>
                <a:effectLst>
                  <a:outerShdw blurRad="38100" dist="38100" dir="2700000" algn="tl">
                    <a:srgbClr val="000000">
                      <a:alpha val="43137"/>
                    </a:srgbClr>
                  </a:outerShdw>
                </a:effectLst>
                <a:latin typeface="Arial" charset="0"/>
                <a:ea typeface="ＭＳ Ｐゴシック" pitchFamily="1" charset="-128"/>
                <a:cs typeface="+mn-cs"/>
              </a:defRPr>
            </a:lvl1pPr>
          </a:lstStyle>
          <a:p>
            <a:pPr>
              <a:defRPr/>
            </a:pPr>
            <a:endParaRPr lang="en-US"/>
          </a:p>
        </p:txBody>
      </p:sp>
      <p:sp>
        <p:nvSpPr>
          <p:cNvPr id="4" name="Footer Placeholder 3"/>
          <p:cNvSpPr>
            <a:spLocks noGrp="1"/>
          </p:cNvSpPr>
          <p:nvPr>
            <p:ph type="ftr" sz="quarter" idx="11"/>
          </p:nvPr>
        </p:nvSpPr>
        <p:spPr>
          <a:xfrm>
            <a:off x="3124200" y="6477000"/>
            <a:ext cx="2895600" cy="244475"/>
          </a:xfrm>
          <a:prstGeom prst="rect">
            <a:avLst/>
          </a:prstGeom>
        </p:spPr>
        <p:txBody>
          <a:bodyPr/>
          <a:lstStyle>
            <a:lvl1pPr eaLnBrk="0" hangingPunct="0">
              <a:defRPr>
                <a:effectLst>
                  <a:outerShdw blurRad="38100" dist="38100" dir="2700000" algn="tl">
                    <a:srgbClr val="000000">
                      <a:alpha val="43137"/>
                    </a:srgbClr>
                  </a:outerShdw>
                </a:effectLst>
                <a:latin typeface="Arial" charset="0"/>
                <a:ea typeface="ＭＳ Ｐゴシック" pitchFamily="1" charset="-128"/>
                <a:cs typeface="+mn-cs"/>
              </a:defRPr>
            </a:lvl1pPr>
          </a:lstStyle>
          <a:p>
            <a:pPr>
              <a:defRPr/>
            </a:pPr>
            <a:endParaRPr lang="en-US"/>
          </a:p>
        </p:txBody>
      </p:sp>
      <p:sp>
        <p:nvSpPr>
          <p:cNvPr id="5" name="Slide Number Placeholder 4"/>
          <p:cNvSpPr>
            <a:spLocks noGrp="1"/>
          </p:cNvSpPr>
          <p:nvPr>
            <p:ph type="sldNum" sz="quarter" idx="12"/>
          </p:nvPr>
        </p:nvSpPr>
        <p:spPr>
          <a:xfrm>
            <a:off x="6553200" y="6477000"/>
            <a:ext cx="2133600" cy="244475"/>
          </a:xfrm>
          <a:prstGeom prst="rect">
            <a:avLst/>
          </a:prstGeom>
        </p:spPr>
        <p:txBody>
          <a:bodyPr/>
          <a:lstStyle>
            <a:lvl1pPr eaLnBrk="0" hangingPunct="0">
              <a:defRPr>
                <a:effectLst>
                  <a:outerShdw blurRad="38100" dist="38100" dir="2700000" algn="tl">
                    <a:srgbClr val="000000">
                      <a:alpha val="43137"/>
                    </a:srgbClr>
                  </a:outerShdw>
                </a:effectLst>
                <a:latin typeface="Arial" charset="0"/>
                <a:ea typeface="ＭＳ Ｐゴシック" pitchFamily="1" charset="-128"/>
                <a:cs typeface="+mn-cs"/>
              </a:defRPr>
            </a:lvl1pPr>
          </a:lstStyle>
          <a:p>
            <a:pPr>
              <a:defRPr/>
            </a:pPr>
            <a:r>
              <a:rPr lang="en-US"/>
              <a:t>Rob Jackson</a:t>
            </a:r>
          </a:p>
          <a:p>
            <a:pPr>
              <a:defRPr/>
            </a:pPr>
            <a:r>
              <a:rPr lang="en-US"/>
              <a:t>Cuthbertson High</a:t>
            </a:r>
          </a:p>
        </p:txBody>
      </p:sp>
    </p:spTree>
    <p:extLst>
      <p:ext uri="{BB962C8B-B14F-4D97-AF65-F5344CB8AC3E}">
        <p14:creationId xmlns:p14="http://schemas.microsoft.com/office/powerpoint/2010/main" val="717497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pPr>
              <a:defRPr/>
            </a:pPr>
            <a:fld id="{CC9F6F64-61EC-4F73-B34A-59074DB1D5B2}" type="datetime1">
              <a:rPr lang="en-US"/>
              <a:pPr>
                <a:defRPr/>
              </a:pPr>
              <a:t>3/1/2017</a:t>
            </a:fld>
            <a:endParaRPr lang="en-US" dirty="0"/>
          </a:p>
        </p:txBody>
      </p:sp>
      <p:sp>
        <p:nvSpPr>
          <p:cNvPr id="7" name="Slide Number Placeholder 10"/>
          <p:cNvSpPr>
            <a:spLocks noGrp="1"/>
          </p:cNvSpPr>
          <p:nvPr>
            <p:ph type="sldNum" sz="quarter" idx="11"/>
          </p:nvPr>
        </p:nvSpPr>
        <p:spPr/>
        <p:txBody>
          <a:bodyPr/>
          <a:lstStyle>
            <a:lvl1pPr algn="ctr">
              <a:defRPr>
                <a:solidFill>
                  <a:srgbClr val="FFFFFF"/>
                </a:solidFill>
              </a:defRPr>
            </a:lvl1pPr>
          </a:lstStyle>
          <a:p>
            <a:pPr>
              <a:defRPr/>
            </a:pPr>
            <a:fld id="{04BDEDF5-9500-4E86-A0E6-46B38146750C}" type="slidenum">
              <a:rPr lang="en-US"/>
              <a:pPr>
                <a:defRPr/>
              </a:pPr>
              <a:t>‹#›</a:t>
            </a:fld>
            <a:endParaRPr lang="en-US" dirty="0"/>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US"/>
          </a:p>
        </p:txBody>
      </p:sp>
    </p:spTree>
    <p:extLst>
      <p:ext uri="{BB962C8B-B14F-4D97-AF65-F5344CB8AC3E}">
        <p14:creationId xmlns:p14="http://schemas.microsoft.com/office/powerpoint/2010/main" val="134926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18420D5C-23A8-4D7C-9DE4-898A4258D890}" type="datetime1">
              <a:rPr lang="en-US"/>
              <a:pPr>
                <a:defRPr/>
              </a:pPr>
              <a:t>3/1/2017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lgn="ctr">
              <a:defRPr/>
            </a:lvl1pPr>
          </a:lstStyle>
          <a:p>
            <a:pPr>
              <a:defRPr/>
            </a:pPr>
            <a:fld id="{9A02E525-BCD5-4CEA-9F72-52BBE110080F}" type="slidenum">
              <a:rPr lang="en-US"/>
              <a:pPr>
                <a:defRPr/>
              </a:pPr>
              <a:t>‹#›</a:t>
            </a:fld>
            <a:endParaRPr lang="en-US"/>
          </a:p>
        </p:txBody>
      </p:sp>
    </p:spTree>
    <p:extLst>
      <p:ext uri="{BB962C8B-B14F-4D97-AF65-F5344CB8AC3E}">
        <p14:creationId xmlns:p14="http://schemas.microsoft.com/office/powerpoint/2010/main" val="2689703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pPr>
              <a:defRPr/>
            </a:pPr>
            <a:fld id="{25F32E2C-A591-407A-9BC5-5448125F2044}" type="datetime1">
              <a:rPr lang="en-US"/>
              <a:pPr>
                <a:defRPr/>
              </a:pPr>
              <a:t>3/1/2017</a:t>
            </a:fld>
            <a:endParaRPr lang="en-US" dirty="0"/>
          </a:p>
        </p:txBody>
      </p:sp>
      <p:sp>
        <p:nvSpPr>
          <p:cNvPr id="7" name="Slide Number Placeholder 9"/>
          <p:cNvSpPr>
            <a:spLocks noGrp="1"/>
          </p:cNvSpPr>
          <p:nvPr>
            <p:ph type="sldNum" sz="quarter" idx="11"/>
          </p:nvPr>
        </p:nvSpPr>
        <p:spPr/>
        <p:txBody>
          <a:bodyPr/>
          <a:lstStyle>
            <a:lvl1pPr algn="ctr">
              <a:defRPr>
                <a:solidFill>
                  <a:schemeClr val="bg2"/>
                </a:solidFill>
              </a:defRPr>
            </a:lvl1pPr>
          </a:lstStyle>
          <a:p>
            <a:pPr>
              <a:defRPr/>
            </a:pPr>
            <a:fld id="{F00A3090-009A-4502-AAAB-5623C8DA7C3D}" type="slidenum">
              <a:rPr lang="en-US"/>
              <a:pPr>
                <a:defRPr/>
              </a:pPr>
              <a:t>‹#›</a:t>
            </a:fld>
            <a:endParaRPr lang="en-US" dirty="0"/>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US"/>
          </a:p>
        </p:txBody>
      </p:sp>
    </p:spTree>
    <p:extLst>
      <p:ext uri="{BB962C8B-B14F-4D97-AF65-F5344CB8AC3E}">
        <p14:creationId xmlns:p14="http://schemas.microsoft.com/office/powerpoint/2010/main" val="2112520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lstStyle>
          <a:p>
            <a:pPr>
              <a:defRPr/>
            </a:pPr>
            <a:fld id="{93979B06-3ADB-4A83-9715-65FD66BB9E6F}" type="datetime1">
              <a:rPr lang="en-US"/>
              <a:pPr>
                <a:defRPr/>
              </a:pPr>
              <a:t>3/1/2017</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lgn="ctr">
              <a:defRPr/>
            </a:lvl1pPr>
          </a:lstStyle>
          <a:p>
            <a:pPr>
              <a:defRPr/>
            </a:pPr>
            <a:fld id="{16DD716C-6B1D-481F-8858-D21583FDF312}" type="slidenum">
              <a:rPr lang="en-US"/>
              <a:pPr>
                <a:defRPr/>
              </a:pPr>
              <a:t>‹#›</a:t>
            </a:fld>
            <a:endParaRPr lang="en-US"/>
          </a:p>
        </p:txBody>
      </p:sp>
    </p:spTree>
    <p:extLst>
      <p:ext uri="{BB962C8B-B14F-4D97-AF65-F5344CB8AC3E}">
        <p14:creationId xmlns:p14="http://schemas.microsoft.com/office/powerpoint/2010/main" val="14561750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lvl1pPr>
              <a:defRPr/>
            </a:lvl1pPr>
          </a:lstStyle>
          <a:p>
            <a:pPr>
              <a:defRPr/>
            </a:pPr>
            <a:fld id="{DA199654-456C-4BFD-B9BE-30D13522983C}" type="datetime1">
              <a:rPr lang="en-US"/>
              <a:pPr>
                <a:defRPr/>
              </a:pPr>
              <a:t>3/1/2017</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lgn="ctr">
              <a:defRPr/>
            </a:lvl1pPr>
          </a:lstStyle>
          <a:p>
            <a:pPr>
              <a:defRPr/>
            </a:pPr>
            <a:fld id="{1AA2BF60-5A9D-42D7-9AF0-BCADD528A300}" type="slidenum">
              <a:rPr lang="en-US"/>
              <a:pPr>
                <a:defRPr/>
              </a:pPr>
              <a:t>‹#›</a:t>
            </a:fld>
            <a:endParaRPr lang="en-US"/>
          </a:p>
        </p:txBody>
      </p:sp>
    </p:spTree>
    <p:extLst>
      <p:ext uri="{BB962C8B-B14F-4D97-AF65-F5344CB8AC3E}">
        <p14:creationId xmlns:p14="http://schemas.microsoft.com/office/powerpoint/2010/main" val="189461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3C7B80F5-B0EE-4282-9419-F9ABC5996340}" type="datetime1">
              <a:rPr lang="en-US"/>
              <a:pPr>
                <a:defRPr/>
              </a:pPr>
              <a:t>3/1/2017</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lgn="ctr">
              <a:defRPr/>
            </a:lvl1pPr>
          </a:lstStyle>
          <a:p>
            <a:pPr>
              <a:defRPr/>
            </a:pPr>
            <a:fld id="{AE7C6684-5122-485B-BBE7-54D9B0593DED}" type="slidenum">
              <a:rPr lang="en-US"/>
              <a:pPr>
                <a:defRPr/>
              </a:pPr>
              <a:t>‹#›</a:t>
            </a:fld>
            <a:endParaRPr lang="en-US"/>
          </a:p>
        </p:txBody>
      </p:sp>
    </p:spTree>
    <p:extLst>
      <p:ext uri="{BB962C8B-B14F-4D97-AF65-F5344CB8AC3E}">
        <p14:creationId xmlns:p14="http://schemas.microsoft.com/office/powerpoint/2010/main" val="860735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0" y="150813"/>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Date Placeholder 1"/>
          <p:cNvSpPr>
            <a:spLocks noGrp="1"/>
          </p:cNvSpPr>
          <p:nvPr>
            <p:ph type="dt" sz="half" idx="10"/>
          </p:nvPr>
        </p:nvSpPr>
        <p:spPr/>
        <p:txBody>
          <a:bodyPr/>
          <a:lstStyle>
            <a:lvl1pPr>
              <a:defRPr/>
            </a:lvl1pPr>
          </a:lstStyle>
          <a:p>
            <a:pPr>
              <a:defRPr/>
            </a:pPr>
            <a:fld id="{7F5E28FE-BE9E-46F9-971F-AEA64B73CAF8}" type="datetime1">
              <a:rPr lang="en-US"/>
              <a:pPr>
                <a:defRPr/>
              </a:pPr>
              <a:t>3/1/2017</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lgn="ctr">
              <a:defRPr/>
            </a:lvl1pPr>
          </a:lstStyle>
          <a:p>
            <a:pPr>
              <a:defRPr/>
            </a:pPr>
            <a:fld id="{0574BD00-5948-4845-A3C9-45C4056171C6}" type="slidenum">
              <a:rPr lang="en-US"/>
              <a:pPr>
                <a:defRPr/>
              </a:pPr>
              <a:t>‹#›</a:t>
            </a:fld>
            <a:endParaRPr lang="en-US"/>
          </a:p>
        </p:txBody>
      </p:sp>
    </p:spTree>
    <p:extLst>
      <p:ext uri="{BB962C8B-B14F-4D97-AF65-F5344CB8AC3E}">
        <p14:creationId xmlns:p14="http://schemas.microsoft.com/office/powerpoint/2010/main" val="2295702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7010400" y="150813"/>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pPr>
              <a:defRPr/>
            </a:pPr>
            <a:fld id="{B5ECFB27-B36E-41E1-968C-47D6815A58FD}" type="datetime1">
              <a:rPr lang="en-US"/>
              <a:pPr>
                <a:defRPr/>
              </a:pPr>
              <a:t>3/1/2017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lgn="ctr">
              <a:defRPr>
                <a:solidFill>
                  <a:srgbClr val="FFFFFF"/>
                </a:solidFill>
              </a:defRPr>
            </a:lvl1pPr>
          </a:lstStyle>
          <a:p>
            <a:pPr>
              <a:defRPr/>
            </a:pPr>
            <a:fld id="{54CE3B21-954F-4D8F-8282-3B2ABF868C39}" type="slidenum">
              <a:rPr lang="en-US"/>
              <a:pPr>
                <a:defRPr/>
              </a:pPr>
              <a:t>‹#›</a:t>
            </a:fld>
            <a:endParaRPr lang="en-US"/>
          </a:p>
        </p:txBody>
      </p:sp>
    </p:spTree>
    <p:extLst>
      <p:ext uri="{BB962C8B-B14F-4D97-AF65-F5344CB8AC3E}">
        <p14:creationId xmlns:p14="http://schemas.microsoft.com/office/powerpoint/2010/main" val="3457845555"/>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6" name="Rectangle 5"/>
          <p:cNvSpPr/>
          <p:nvPr/>
        </p:nvSpPr>
        <p:spPr>
          <a:xfrm>
            <a:off x="7010400" y="150813"/>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pPr>
              <a:defRPr/>
            </a:pPr>
            <a:fld id="{0BEA0AF9-6048-4364-95BE-DD4917C55BFE}" type="datetime1">
              <a:rPr lang="en-US"/>
              <a:pPr>
                <a:defRPr/>
              </a:pPr>
              <a:t>3/1/2017</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lgn="ctr">
              <a:defRPr/>
            </a:lvl1pPr>
          </a:lstStyle>
          <a:p>
            <a:pPr>
              <a:defRPr/>
            </a:pPr>
            <a:fld id="{84FE22C7-8242-4638-8E2F-362BF61830F9}" type="slidenum">
              <a:rPr lang="en-US"/>
              <a:pPr>
                <a:defRPr/>
              </a:pPr>
              <a:t>‹#›</a:t>
            </a:fld>
            <a:endParaRPr lang="en-US"/>
          </a:p>
        </p:txBody>
      </p:sp>
    </p:spTree>
    <p:extLst>
      <p:ext uri="{BB962C8B-B14F-4D97-AF65-F5344CB8AC3E}">
        <p14:creationId xmlns:p14="http://schemas.microsoft.com/office/powerpoint/2010/main" val="3086136211"/>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0502FC-52AC-4480-AC4B-4CE4B3E03267}" type="datetime1">
              <a:rPr lang="en-US"/>
              <a:pPr>
                <a:defRPr/>
              </a:pPr>
              <a:t>3/1/2017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lgn="ctr">
              <a:defRPr/>
            </a:lvl1pPr>
          </a:lstStyle>
          <a:p>
            <a:pPr>
              <a:defRPr/>
            </a:pPr>
            <a:fld id="{D80FEAFA-7F08-4535-9C64-2A5BA2686DA7}" type="slidenum">
              <a:rPr lang="en-US"/>
              <a:pPr>
                <a:defRPr/>
              </a:pPr>
              <a:t>‹#›</a:t>
            </a:fld>
            <a:endParaRPr lang="en-US"/>
          </a:p>
        </p:txBody>
      </p:sp>
    </p:spTree>
    <p:extLst>
      <p:ext uri="{BB962C8B-B14F-4D97-AF65-F5344CB8AC3E}">
        <p14:creationId xmlns:p14="http://schemas.microsoft.com/office/powerpoint/2010/main" val="113294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38"/>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7010400" y="147638"/>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F87153EF-11C5-4A08-830C-3305C876EA41}" type="datetime1">
              <a:rPr lang="en-US"/>
              <a:pPr>
                <a:defRPr/>
              </a:pPr>
              <a:t>3/1/2017</a:t>
            </a:fld>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lgn="ctr">
              <a:defRPr>
                <a:solidFill>
                  <a:schemeClr val="bg2"/>
                </a:solidFill>
              </a:defRPr>
            </a:lvl1pPr>
          </a:lstStyle>
          <a:p>
            <a:pPr>
              <a:defRPr/>
            </a:pPr>
            <a:fld id="{C1E6B078-777C-405E-9D76-AB2039A8454E}" type="slidenum">
              <a:rPr lang="en-US"/>
              <a:pPr>
                <a:defRPr/>
              </a:pPr>
              <a:t>‹#›</a:t>
            </a:fld>
            <a:endParaRPr lang="en-US" dirty="0"/>
          </a:p>
        </p:txBody>
      </p:sp>
    </p:spTree>
    <p:extLst>
      <p:ext uri="{BB962C8B-B14F-4D97-AF65-F5344CB8AC3E}">
        <p14:creationId xmlns:p14="http://schemas.microsoft.com/office/powerpoint/2010/main" val="3947853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838200"/>
            <a:ext cx="655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Your Topic Goes Here</a:t>
            </a:r>
          </a:p>
        </p:txBody>
      </p:sp>
      <p:sp>
        <p:nvSpPr>
          <p:cNvPr id="1027" name="Rectangle 3"/>
          <p:cNvSpPr>
            <a:spLocks noGrp="1" noChangeArrowheads="1"/>
          </p:cNvSpPr>
          <p:nvPr>
            <p:ph type="body" idx="1"/>
          </p:nvPr>
        </p:nvSpPr>
        <p:spPr bwMode="auto">
          <a:xfrm>
            <a:off x="762000" y="1752600"/>
            <a:ext cx="6553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Your Subtopics Go Here</a:t>
            </a:r>
          </a:p>
        </p:txBody>
      </p:sp>
    </p:spTree>
  </p:cSld>
  <p:clrMap bg1="lt1" tx1="dk1" bg2="lt2" tx2="dk2" accent1="accent1" accent2="accent2" accent3="accent3" accent4="accent4" accent5="accent5" accent6="accent6" hlink="hlink" folHlink="folHlink"/>
  <p:sldLayoutIdLst>
    <p:sldLayoutId id="2147484950" r:id="rId1"/>
    <p:sldLayoutId id="2147484942" r:id="rId2"/>
    <p:sldLayoutId id="2147484943" r:id="rId3"/>
    <p:sldLayoutId id="2147484944" r:id="rId4"/>
    <p:sldLayoutId id="2147484945" r:id="rId5"/>
    <p:sldLayoutId id="2147484951" r:id="rId6"/>
    <p:sldLayoutId id="2147484952" r:id="rId7"/>
    <p:sldLayoutId id="2147484946" r:id="rId8"/>
    <p:sldLayoutId id="2147484947" r:id="rId9"/>
    <p:sldLayoutId id="2147484948" r:id="rId10"/>
    <p:sldLayoutId id="2147484949" r:id="rId11"/>
    <p:sldLayoutId id="2147484953" r:id="rId12"/>
  </p:sldLayoutIdLst>
  <p:txStyles>
    <p:titleStyle>
      <a:lvl1pPr algn="l" rtl="0" eaLnBrk="0" fontAlgn="base" hangingPunct="0">
        <a:spcBef>
          <a:spcPct val="0"/>
        </a:spcBef>
        <a:spcAft>
          <a:spcPct val="0"/>
        </a:spcAft>
        <a:defRPr sz="3200">
          <a:solidFill>
            <a:srgbClr val="95B3D7"/>
          </a:solidFill>
          <a:latin typeface="+mj-lt"/>
          <a:ea typeface="+mj-ea"/>
          <a:cs typeface="+mj-cs"/>
        </a:defRPr>
      </a:lvl1pPr>
      <a:lvl2pPr algn="l" rtl="0" eaLnBrk="0" fontAlgn="base" hangingPunct="0">
        <a:spcBef>
          <a:spcPct val="0"/>
        </a:spcBef>
        <a:spcAft>
          <a:spcPct val="0"/>
        </a:spcAft>
        <a:defRPr sz="3200">
          <a:solidFill>
            <a:srgbClr val="95B3D7"/>
          </a:solidFill>
          <a:latin typeface="Arial Black" pitchFamily="34" charset="0"/>
        </a:defRPr>
      </a:lvl2pPr>
      <a:lvl3pPr algn="l" rtl="0" eaLnBrk="0" fontAlgn="base" hangingPunct="0">
        <a:spcBef>
          <a:spcPct val="0"/>
        </a:spcBef>
        <a:spcAft>
          <a:spcPct val="0"/>
        </a:spcAft>
        <a:defRPr sz="3200">
          <a:solidFill>
            <a:srgbClr val="95B3D7"/>
          </a:solidFill>
          <a:latin typeface="Arial Black" pitchFamily="34" charset="0"/>
        </a:defRPr>
      </a:lvl3pPr>
      <a:lvl4pPr algn="l" rtl="0" eaLnBrk="0" fontAlgn="base" hangingPunct="0">
        <a:spcBef>
          <a:spcPct val="0"/>
        </a:spcBef>
        <a:spcAft>
          <a:spcPct val="0"/>
        </a:spcAft>
        <a:defRPr sz="3200">
          <a:solidFill>
            <a:srgbClr val="95B3D7"/>
          </a:solidFill>
          <a:latin typeface="Arial Black" pitchFamily="34" charset="0"/>
        </a:defRPr>
      </a:lvl4pPr>
      <a:lvl5pPr algn="l" rtl="0" eaLnBrk="0" fontAlgn="base" hangingPunct="0">
        <a:spcBef>
          <a:spcPct val="0"/>
        </a:spcBef>
        <a:spcAft>
          <a:spcPct val="0"/>
        </a:spcAft>
        <a:defRPr sz="3200">
          <a:solidFill>
            <a:srgbClr val="95B3D7"/>
          </a:solidFill>
          <a:latin typeface="Arial Black" pitchFamily="34" charset="0"/>
        </a:defRPr>
      </a:lvl5pPr>
      <a:lvl6pPr marL="457200" algn="l" rtl="0" eaLnBrk="1" fontAlgn="base" hangingPunct="1">
        <a:spcBef>
          <a:spcPct val="0"/>
        </a:spcBef>
        <a:spcAft>
          <a:spcPct val="0"/>
        </a:spcAft>
        <a:defRPr sz="3200">
          <a:solidFill>
            <a:srgbClr val="D5E1E7"/>
          </a:solidFill>
          <a:latin typeface="Arial Black" pitchFamily="34" charset="0"/>
        </a:defRPr>
      </a:lvl6pPr>
      <a:lvl7pPr marL="914400" algn="l" rtl="0" eaLnBrk="1" fontAlgn="base" hangingPunct="1">
        <a:spcBef>
          <a:spcPct val="0"/>
        </a:spcBef>
        <a:spcAft>
          <a:spcPct val="0"/>
        </a:spcAft>
        <a:defRPr sz="3200">
          <a:solidFill>
            <a:srgbClr val="D5E1E7"/>
          </a:solidFill>
          <a:latin typeface="Arial Black" pitchFamily="34" charset="0"/>
        </a:defRPr>
      </a:lvl7pPr>
      <a:lvl8pPr marL="1371600" algn="l" rtl="0" eaLnBrk="1" fontAlgn="base" hangingPunct="1">
        <a:spcBef>
          <a:spcPct val="0"/>
        </a:spcBef>
        <a:spcAft>
          <a:spcPct val="0"/>
        </a:spcAft>
        <a:defRPr sz="3200">
          <a:solidFill>
            <a:srgbClr val="D5E1E7"/>
          </a:solidFill>
          <a:latin typeface="Arial Black" pitchFamily="34" charset="0"/>
        </a:defRPr>
      </a:lvl8pPr>
      <a:lvl9pPr marL="1828800" algn="l" rtl="0" eaLnBrk="1" fontAlgn="base" hangingPunct="1">
        <a:spcBef>
          <a:spcPct val="0"/>
        </a:spcBef>
        <a:spcAft>
          <a:spcPct val="0"/>
        </a:spcAft>
        <a:defRPr sz="3200">
          <a:solidFill>
            <a:srgbClr val="D5E1E7"/>
          </a:solidFill>
          <a:latin typeface="Arial Black" pitchFamily="34" charset="0"/>
        </a:defRPr>
      </a:lvl9pPr>
    </p:titleStyle>
    <p:bodyStyle>
      <a:lvl1pPr marL="342900" indent="-342900" algn="l" rtl="0" eaLnBrk="0" fontAlgn="base" hangingPunct="0">
        <a:spcBef>
          <a:spcPct val="20000"/>
        </a:spcBef>
        <a:spcAft>
          <a:spcPct val="0"/>
        </a:spcAft>
        <a:buChar char="•"/>
        <a:defRPr sz="2000">
          <a:solidFill>
            <a:srgbClr val="DCE6F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charset="0"/>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719263"/>
            <a:ext cx="8407400"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lIns="91440" tIns="45720" rIns="91440" bIns="45720" rtlCol="0" anchor="ctr"/>
          <a:lstStyle>
            <a:lvl1pPr algn="l">
              <a:defRPr sz="1100">
                <a:solidFill>
                  <a:schemeClr val="tx2"/>
                </a:solidFill>
              </a:defRPr>
            </a:lvl1pPr>
          </a:lstStyle>
          <a:p>
            <a:pPr>
              <a:defRPr/>
            </a:pPr>
            <a:fld id="{52050234-5E18-4DEF-925E-C20F8AD3B773}" type="datetime1">
              <a:rPr lang="en-US"/>
              <a:pPr>
                <a:defRPr/>
              </a:pPr>
              <a:t>3/1/2017</a:t>
            </a:fld>
            <a:endParaRPr lang="en-US" dirty="0"/>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a:defRPr sz="1100">
                <a:solidFill>
                  <a:schemeClr val="tx2"/>
                </a:solidFill>
              </a:defRPr>
            </a:lvl1pPr>
          </a:lstStyle>
          <a:p>
            <a:pPr>
              <a:defRPr/>
            </a:pPr>
            <a:endParaRPr lang="en-US"/>
          </a:p>
        </p:txBody>
      </p:sp>
      <p:sp>
        <p:nvSpPr>
          <p:cNvPr id="6" name="Slide Number Placeholder 5"/>
          <p:cNvSpPr>
            <a:spLocks noGrp="1"/>
          </p:cNvSpPr>
          <p:nvPr>
            <p:ph type="sldNum" sz="quarter" idx="4"/>
          </p:nvPr>
        </p:nvSpPr>
        <p:spPr>
          <a:xfrm>
            <a:off x="8234363" y="6354763"/>
            <a:ext cx="582612" cy="274637"/>
          </a:xfrm>
          <a:prstGeom prst="rect">
            <a:avLst/>
          </a:prstGeom>
          <a:ln w="19050">
            <a:noFill/>
          </a:ln>
        </p:spPr>
        <p:txBody>
          <a:bodyPr vert="horz" lIns="91440" tIns="45720" rIns="91440" bIns="45720" rtlCol="0" anchor="ctr"/>
          <a:lstStyle>
            <a:lvl1pPr algn="r">
              <a:defRPr sz="1100">
                <a:solidFill>
                  <a:schemeClr val="tx2"/>
                </a:solidFill>
              </a:defRPr>
            </a:lvl1pPr>
          </a:lstStyle>
          <a:p>
            <a:pPr>
              <a:defRPr/>
            </a:pPr>
            <a:fld id="{0B3FF5DD-529F-4EB3-92BC-5D705FDA24B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954" r:id="rId1"/>
    <p:sldLayoutId id="2147484955" r:id="rId2"/>
    <p:sldLayoutId id="2147484956" r:id="rId3"/>
    <p:sldLayoutId id="2147484957" r:id="rId4"/>
    <p:sldLayoutId id="2147484958" r:id="rId5"/>
    <p:sldLayoutId id="2147484959" r:id="rId6"/>
    <p:sldLayoutId id="2147484960" r:id="rId7"/>
    <p:sldLayoutId id="2147484961" r:id="rId8"/>
    <p:sldLayoutId id="2147484962" r:id="rId9"/>
    <p:sldLayoutId id="2147484963" r:id="rId10"/>
    <p:sldLayoutId id="2147484964" r:id="rId11"/>
  </p:sldLayoutIdLst>
  <p:txStyles>
    <p:titleStyle>
      <a:lvl1pPr algn="ctr" rtl="0" eaLnBrk="0" fontAlgn="base" hangingPunct="0">
        <a:spcBef>
          <a:spcPct val="0"/>
        </a:spcBef>
        <a:spcAft>
          <a:spcPct val="0"/>
        </a:spcAft>
        <a:defRPr sz="3200" kern="1200" cap="all" spc="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Century Gothic" pitchFamily="34" charset="0"/>
        </a:defRPr>
      </a:lvl2pPr>
      <a:lvl3pPr algn="ctr" rtl="0" eaLnBrk="0" fontAlgn="base" hangingPunct="0">
        <a:spcBef>
          <a:spcPct val="0"/>
        </a:spcBef>
        <a:spcAft>
          <a:spcPct val="0"/>
        </a:spcAft>
        <a:defRPr sz="3200">
          <a:solidFill>
            <a:schemeClr val="bg1"/>
          </a:solidFill>
          <a:latin typeface="Century Gothic" pitchFamily="34" charset="0"/>
        </a:defRPr>
      </a:lvl3pPr>
      <a:lvl4pPr algn="ctr" rtl="0" eaLnBrk="0" fontAlgn="base" hangingPunct="0">
        <a:spcBef>
          <a:spcPct val="0"/>
        </a:spcBef>
        <a:spcAft>
          <a:spcPct val="0"/>
        </a:spcAft>
        <a:defRPr sz="3200">
          <a:solidFill>
            <a:schemeClr val="bg1"/>
          </a:solidFill>
          <a:latin typeface="Century Gothic" pitchFamily="34" charset="0"/>
        </a:defRPr>
      </a:lvl4pPr>
      <a:lvl5pPr algn="ctr" rtl="0" eaLnBrk="0" fontAlgn="base" hangingPunct="0">
        <a:spcBef>
          <a:spcPct val="0"/>
        </a:spcBef>
        <a:spcAft>
          <a:spcPct val="0"/>
        </a:spcAft>
        <a:defRPr sz="3200">
          <a:solidFill>
            <a:schemeClr val="bg1"/>
          </a:solidFill>
          <a:latin typeface="Century Gothic" pitchFamily="34" charset="0"/>
        </a:defRPr>
      </a:lvl5pPr>
      <a:lvl6pPr marL="457200" algn="ctr" rtl="0" fontAlgn="base">
        <a:spcBef>
          <a:spcPct val="0"/>
        </a:spcBef>
        <a:spcAft>
          <a:spcPct val="0"/>
        </a:spcAft>
        <a:defRPr sz="3200">
          <a:solidFill>
            <a:schemeClr val="bg1"/>
          </a:solidFill>
          <a:latin typeface="Century Gothic" pitchFamily="34" charset="0"/>
        </a:defRPr>
      </a:lvl6pPr>
      <a:lvl7pPr marL="914400" algn="ctr" rtl="0" fontAlgn="base">
        <a:spcBef>
          <a:spcPct val="0"/>
        </a:spcBef>
        <a:spcAft>
          <a:spcPct val="0"/>
        </a:spcAft>
        <a:defRPr sz="3200">
          <a:solidFill>
            <a:schemeClr val="bg1"/>
          </a:solidFill>
          <a:latin typeface="Century Gothic" pitchFamily="34" charset="0"/>
        </a:defRPr>
      </a:lvl7pPr>
      <a:lvl8pPr marL="1371600" algn="ctr" rtl="0" fontAlgn="base">
        <a:spcBef>
          <a:spcPct val="0"/>
        </a:spcBef>
        <a:spcAft>
          <a:spcPct val="0"/>
        </a:spcAft>
        <a:defRPr sz="3200">
          <a:solidFill>
            <a:schemeClr val="bg1"/>
          </a:solidFill>
          <a:latin typeface="Century Gothic" pitchFamily="34" charset="0"/>
        </a:defRPr>
      </a:lvl8pPr>
      <a:lvl9pPr marL="1828800" algn="ctr" rtl="0" fontAlgn="base">
        <a:spcBef>
          <a:spcPct val="0"/>
        </a:spcBef>
        <a:spcAft>
          <a:spcPct val="0"/>
        </a:spcAft>
        <a:defRPr sz="3200">
          <a:solidFill>
            <a:schemeClr val="bg1"/>
          </a:solidFill>
          <a:latin typeface="Century Gothic" pitchFamily="34" charset="0"/>
        </a:defRPr>
      </a:lvl9pPr>
    </p:titleStyle>
    <p:bodyStyle>
      <a:lvl1pPr marL="273050" indent="-228600" algn="l" rtl="0" eaLnBrk="0" fontAlgn="base" hangingPunct="0">
        <a:spcBef>
          <a:spcPct val="20000"/>
        </a:spcBef>
        <a:spcAft>
          <a:spcPct val="0"/>
        </a:spcAft>
        <a:buClr>
          <a:schemeClr val="accent1"/>
        </a:buClr>
        <a:buFont typeface="Wingdings 2" pitchFamily="18" charset="2"/>
        <a:buChar char=""/>
        <a:defRPr sz="2000" kern="1200" spc="150">
          <a:solidFill>
            <a:schemeClr val="tx2"/>
          </a:solidFill>
          <a:latin typeface="+mn-lt"/>
          <a:ea typeface="+mn-ea"/>
          <a:cs typeface="+mn-cs"/>
        </a:defRPr>
      </a:lvl1pPr>
      <a:lvl2pPr marL="547688" indent="-182563" algn="l" rtl="0" eaLnBrk="0" fontAlgn="base" hangingPunct="0">
        <a:spcBef>
          <a:spcPct val="20000"/>
        </a:spcBef>
        <a:spcAft>
          <a:spcPct val="0"/>
        </a:spcAft>
        <a:buClr>
          <a:schemeClr val="accent2"/>
        </a:buClr>
        <a:buFont typeface="Wingdings" pitchFamily="2" charset="2"/>
        <a:buChar char="§"/>
        <a:defRPr kern="1200" spc="100">
          <a:solidFill>
            <a:schemeClr val="tx2"/>
          </a:solidFill>
          <a:latin typeface="+mn-lt"/>
          <a:ea typeface="+mn-ea"/>
          <a:cs typeface="+mn-cs"/>
        </a:defRPr>
      </a:lvl2pPr>
      <a:lvl3pPr marL="822325" indent="-182563" algn="l" rtl="0" eaLnBrk="0" fontAlgn="base" hangingPunct="0">
        <a:spcBef>
          <a:spcPct val="20000"/>
        </a:spcBef>
        <a:spcAft>
          <a:spcPct val="0"/>
        </a:spcAft>
        <a:buClr>
          <a:srgbClr val="D2DA7A"/>
        </a:buClr>
        <a:buFont typeface="Wingdings" pitchFamily="2" charset="2"/>
        <a:buChar char="§"/>
        <a:defRPr sz="1600" kern="1200" spc="100">
          <a:solidFill>
            <a:schemeClr val="tx2"/>
          </a:solidFill>
          <a:latin typeface="+mn-lt"/>
          <a:ea typeface="+mn-ea"/>
          <a:cs typeface="+mn-cs"/>
        </a:defRPr>
      </a:lvl3pPr>
      <a:lvl4pPr marL="1096963" indent="-182563" algn="l" rtl="0" eaLnBrk="0" fontAlgn="base" hangingPunct="0">
        <a:spcBef>
          <a:spcPct val="20000"/>
        </a:spcBef>
        <a:spcAft>
          <a:spcPct val="0"/>
        </a:spcAft>
        <a:buClr>
          <a:srgbClr val="7D9FBB"/>
        </a:buClr>
        <a:buFont typeface="Wingdings" pitchFamily="2" charset="2"/>
        <a:buChar char="§"/>
        <a:defRPr sz="1400" kern="1200">
          <a:solidFill>
            <a:schemeClr val="tx2"/>
          </a:solidFill>
          <a:latin typeface="+mn-lt"/>
          <a:ea typeface="+mn-ea"/>
          <a:cs typeface="+mn-cs"/>
        </a:defRPr>
      </a:lvl4pPr>
      <a:lvl5pPr marL="1279525" indent="-182563" algn="l" rtl="0" eaLnBrk="0" fontAlgn="base" hangingPunct="0">
        <a:spcBef>
          <a:spcPct val="20000"/>
        </a:spcBef>
        <a:spcAft>
          <a:spcPct val="0"/>
        </a:spcAft>
        <a:buClr>
          <a:srgbClr val="8E736A"/>
        </a:buClr>
        <a:buFont typeface="Wingdings"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381000" y="2438400"/>
            <a:ext cx="8534400" cy="1371600"/>
          </a:xfrm>
        </p:spPr>
        <p:txBody>
          <a:bodyPr/>
          <a:lstStyle/>
          <a:p>
            <a:pPr eaLnBrk="1" fontAlgn="auto" hangingPunct="1">
              <a:spcAft>
                <a:spcPts val="0"/>
              </a:spcAft>
              <a:defRPr/>
            </a:pPr>
            <a:r>
              <a:rPr lang="en-US" sz="3200" b="1" smtClean="0">
                <a:solidFill>
                  <a:schemeClr val="bg1"/>
                </a:solidFill>
                <a:effectLst>
                  <a:outerShdw blurRad="38100" dist="38100" dir="2700000" algn="tl">
                    <a:srgbClr val="000000"/>
                  </a:outerShdw>
                </a:effectLst>
              </a:rPr>
              <a:t>Course Registration </a:t>
            </a:r>
            <a:endParaRPr lang="en-US" sz="3200" b="1" dirty="0">
              <a:solidFill>
                <a:schemeClr val="bg1"/>
              </a:solidFill>
              <a:effectLst>
                <a:outerShdw blurRad="38100" dist="38100" dir="2700000" algn="tl">
                  <a:srgbClr val="000000"/>
                </a:outerShdw>
              </a:effectLst>
            </a:endParaRPr>
          </a:p>
          <a:p>
            <a:pPr eaLnBrk="1" fontAlgn="auto" hangingPunct="1">
              <a:spcAft>
                <a:spcPts val="0"/>
              </a:spcAft>
              <a:defRPr/>
            </a:pPr>
            <a:endParaRPr lang="en-US" dirty="0">
              <a:solidFill>
                <a:schemeClr val="tx2"/>
              </a:solidFill>
            </a:endParaRPr>
          </a:p>
        </p:txBody>
      </p:sp>
      <p:sp>
        <p:nvSpPr>
          <p:cNvPr id="2050" name="Rectangle 2"/>
          <p:cNvSpPr>
            <a:spLocks noGrp="1" noChangeArrowheads="1"/>
          </p:cNvSpPr>
          <p:nvPr>
            <p:ph type="title"/>
          </p:nvPr>
        </p:nvSpPr>
        <p:spPr>
          <a:xfrm>
            <a:off x="228600" y="609600"/>
            <a:ext cx="8686800" cy="990600"/>
          </a:xfrm>
        </p:spPr>
        <p:txBody>
          <a:bodyPr/>
          <a:lstStyle/>
          <a:p>
            <a:pPr algn="l" eaLnBrk="1" fontAlgn="auto" hangingPunct="1">
              <a:spcAft>
                <a:spcPts val="0"/>
              </a:spcAft>
              <a:defRPr/>
            </a:pPr>
            <a:r>
              <a:rPr lang="en-US" b="1" dirty="0" smtClean="0">
                <a:solidFill>
                  <a:schemeClr val="accent1">
                    <a:lumMod val="60000"/>
                    <a:lumOff val="40000"/>
                  </a:schemeClr>
                </a:solidFill>
                <a:effectLst>
                  <a:outerShdw blurRad="38100" dist="38100" dir="2700000" algn="tl">
                    <a:srgbClr val="000000">
                      <a:alpha val="43137"/>
                    </a:srgbClr>
                  </a:outerShdw>
                </a:effectLst>
              </a:rPr>
              <a:t>WEDDINGTON</a:t>
            </a:r>
            <a:br>
              <a:rPr lang="en-US" b="1" dirty="0" smtClean="0">
                <a:solidFill>
                  <a:schemeClr val="accent1">
                    <a:lumMod val="60000"/>
                    <a:lumOff val="40000"/>
                  </a:schemeClr>
                </a:solidFill>
                <a:effectLst>
                  <a:outerShdw blurRad="38100" dist="38100" dir="2700000" algn="tl">
                    <a:srgbClr val="000000">
                      <a:alpha val="43137"/>
                    </a:srgbClr>
                  </a:outerShdw>
                </a:effectLst>
              </a:rPr>
            </a:br>
            <a:r>
              <a:rPr lang="en-US" b="1" dirty="0" smtClean="0">
                <a:solidFill>
                  <a:schemeClr val="accent1">
                    <a:lumMod val="60000"/>
                    <a:lumOff val="40000"/>
                  </a:schemeClr>
                </a:solidFill>
                <a:effectLst>
                  <a:outerShdw blurRad="38100" dist="38100" dir="2700000" algn="tl">
                    <a:srgbClr val="000000">
                      <a:alpha val="43137"/>
                    </a:srgbClr>
                  </a:outerShdw>
                </a:effectLst>
              </a:rPr>
              <a:t>High </a:t>
            </a:r>
            <a:r>
              <a:rPr lang="en-US" b="1" dirty="0">
                <a:solidFill>
                  <a:schemeClr val="accent1">
                    <a:lumMod val="60000"/>
                    <a:lumOff val="40000"/>
                  </a:schemeClr>
                </a:solidFill>
                <a:effectLst>
                  <a:outerShdw blurRad="38100" dist="38100" dir="2700000" algn="tl">
                    <a:srgbClr val="000000">
                      <a:alpha val="43137"/>
                    </a:srgbClr>
                  </a:outerShdw>
                </a:effectLst>
              </a:rPr>
              <a:t>School</a:t>
            </a:r>
          </a:p>
        </p:txBody>
      </p:sp>
      <p:sp>
        <p:nvSpPr>
          <p:cNvPr id="18436" name="TextBox 1"/>
          <p:cNvSpPr txBox="1">
            <a:spLocks noChangeArrowheads="1"/>
          </p:cNvSpPr>
          <p:nvPr/>
        </p:nvSpPr>
        <p:spPr bwMode="auto">
          <a:xfrm>
            <a:off x="2590800" y="5943600"/>
            <a:ext cx="411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b="1">
                <a:solidFill>
                  <a:srgbClr val="FFFF99"/>
                </a:solidFill>
              </a:rPr>
              <a:t>http://wdhs.ucps.k12.nc.us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762000" y="1905000"/>
            <a:ext cx="7086600" cy="4800600"/>
          </a:xfrm>
        </p:spPr>
        <p:txBody>
          <a:bodyPr/>
          <a:lstStyle/>
          <a:p>
            <a:pPr marL="274320" eaLnBrk="1" fontAlgn="auto" hangingPunct="1">
              <a:lnSpc>
                <a:spcPct val="90000"/>
              </a:lnSpc>
              <a:spcAft>
                <a:spcPts val="0"/>
              </a:spcAft>
              <a:buClr>
                <a:srgbClr val="042A55"/>
              </a:buClr>
              <a:buFont typeface="Monotype Sorts"/>
              <a:buNone/>
              <a:defRPr/>
            </a:pPr>
            <a:r>
              <a:rPr lang="en-US" sz="2200" u="sng" dirty="0" smtClean="0">
                <a:solidFill>
                  <a:schemeClr val="bg1"/>
                </a:solidFill>
                <a:latin typeface="Arial" pitchFamily="34" charset="0"/>
              </a:rPr>
              <a:t>Every North Carolina high school student must:</a:t>
            </a:r>
          </a:p>
          <a:p>
            <a:pPr marL="274320" eaLnBrk="1" fontAlgn="auto" hangingPunct="1">
              <a:lnSpc>
                <a:spcPct val="90000"/>
              </a:lnSpc>
              <a:spcAft>
                <a:spcPts val="0"/>
              </a:spcAft>
              <a:buClr>
                <a:srgbClr val="042A55"/>
              </a:buClr>
              <a:buFont typeface="Monotype Sorts"/>
              <a:buNone/>
              <a:defRPr/>
            </a:pPr>
            <a:endParaRPr lang="en-US" sz="2200" u="sng" dirty="0" smtClean="0">
              <a:solidFill>
                <a:schemeClr val="bg1"/>
              </a:solidFill>
              <a:latin typeface="Arial" pitchFamily="34" charset="0"/>
            </a:endParaRPr>
          </a:p>
          <a:p>
            <a:pPr marL="569913" lvl="2" indent="-285750" eaLnBrk="1" fontAlgn="auto" hangingPunct="1">
              <a:lnSpc>
                <a:spcPct val="90000"/>
              </a:lnSpc>
              <a:spcBef>
                <a:spcPts val="500"/>
              </a:spcBef>
              <a:spcAft>
                <a:spcPts val="500"/>
              </a:spcAft>
              <a:buClr>
                <a:schemeClr val="accent3"/>
              </a:buClr>
              <a:buFont typeface="Courier New" pitchFamily="49" charset="0"/>
              <a:buChar char="o"/>
              <a:defRPr/>
            </a:pPr>
            <a:r>
              <a:rPr lang="en-US" sz="2400" dirty="0" smtClean="0">
                <a:solidFill>
                  <a:schemeClr val="bg1"/>
                </a:solidFill>
                <a:latin typeface="Arial" pitchFamily="34" charset="0"/>
              </a:rPr>
              <a:t>meet the course and credit requirements based on when they entered high school as a ninth grader for the first time</a:t>
            </a:r>
            <a:br>
              <a:rPr lang="en-US" sz="2400" dirty="0" smtClean="0">
                <a:solidFill>
                  <a:schemeClr val="bg1"/>
                </a:solidFill>
                <a:latin typeface="Arial" pitchFamily="34" charset="0"/>
              </a:rPr>
            </a:br>
            <a:r>
              <a:rPr lang="en-US" sz="2400" dirty="0" smtClean="0">
                <a:solidFill>
                  <a:schemeClr val="bg1"/>
                </a:solidFill>
                <a:latin typeface="Arial" pitchFamily="34" charset="0"/>
              </a:rPr>
              <a:t> </a:t>
            </a:r>
          </a:p>
          <a:p>
            <a:pPr marL="569913" lvl="2" indent="-285750" eaLnBrk="1" fontAlgn="auto" hangingPunct="1">
              <a:lnSpc>
                <a:spcPct val="90000"/>
              </a:lnSpc>
              <a:spcAft>
                <a:spcPts val="0"/>
              </a:spcAft>
              <a:buClr>
                <a:schemeClr val="accent3"/>
              </a:buClr>
              <a:buFont typeface="Courier New" pitchFamily="49" charset="0"/>
              <a:buChar char="o"/>
              <a:defRPr/>
            </a:pPr>
            <a:r>
              <a:rPr lang="en-US" sz="2400" dirty="0" smtClean="0">
                <a:solidFill>
                  <a:schemeClr val="bg1"/>
                </a:solidFill>
                <a:latin typeface="Arial" pitchFamily="34" charset="0"/>
              </a:rPr>
              <a:t>earn passing scores on three essential End-Of-Course exams: Math I, Biology and English II</a:t>
            </a:r>
          </a:p>
          <a:p>
            <a:pPr marL="569913" lvl="2" indent="-285750" eaLnBrk="1" fontAlgn="auto" hangingPunct="1">
              <a:lnSpc>
                <a:spcPct val="90000"/>
              </a:lnSpc>
              <a:spcAft>
                <a:spcPts val="0"/>
              </a:spcAft>
              <a:buClr>
                <a:schemeClr val="accent3"/>
              </a:buClr>
              <a:buFont typeface="Courier New" pitchFamily="49" charset="0"/>
              <a:buChar char="o"/>
              <a:defRPr/>
            </a:pPr>
            <a:endParaRPr lang="en-US" sz="2400" dirty="0" smtClean="0">
              <a:solidFill>
                <a:schemeClr val="bg1"/>
              </a:solidFill>
              <a:latin typeface="Arial" pitchFamily="34" charset="0"/>
            </a:endParaRPr>
          </a:p>
          <a:p>
            <a:pPr marL="569913" lvl="2" indent="-285750" eaLnBrk="1" fontAlgn="auto" hangingPunct="1">
              <a:lnSpc>
                <a:spcPct val="90000"/>
              </a:lnSpc>
              <a:spcBef>
                <a:spcPts val="500"/>
              </a:spcBef>
              <a:spcAft>
                <a:spcPts val="500"/>
              </a:spcAft>
              <a:buClr>
                <a:schemeClr val="accent3"/>
              </a:buClr>
              <a:buFont typeface="Courier New" pitchFamily="49" charset="0"/>
              <a:buChar char="o"/>
              <a:defRPr/>
            </a:pPr>
            <a:r>
              <a:rPr lang="en-US" sz="2400" dirty="0" smtClean="0">
                <a:solidFill>
                  <a:schemeClr val="bg1"/>
                </a:solidFill>
                <a:latin typeface="Arial" pitchFamily="34" charset="0"/>
              </a:rPr>
              <a:t>meet any local graduation requirements</a:t>
            </a:r>
            <a:r>
              <a:rPr lang="en-US" sz="2400" dirty="0" smtClean="0">
                <a:solidFill>
                  <a:schemeClr val="bg1"/>
                </a:solidFill>
                <a:latin typeface="Times New Roman" pitchFamily="18" charset="0"/>
              </a:rPr>
              <a:t> </a:t>
            </a:r>
          </a:p>
          <a:p>
            <a:pPr marL="274320" eaLnBrk="1" fontAlgn="auto" hangingPunct="1">
              <a:lnSpc>
                <a:spcPct val="90000"/>
              </a:lnSpc>
              <a:spcAft>
                <a:spcPts val="0"/>
              </a:spcAft>
              <a:buFont typeface="Monotype Sorts"/>
              <a:buNone/>
              <a:defRPr/>
            </a:pPr>
            <a:endParaRPr lang="en-US" sz="1200" i="1" dirty="0" smtClean="0">
              <a:solidFill>
                <a:schemeClr val="bg1"/>
              </a:solidFill>
            </a:endParaRPr>
          </a:p>
        </p:txBody>
      </p:sp>
      <p:sp>
        <p:nvSpPr>
          <p:cNvPr id="8194" name="Rectangle 2"/>
          <p:cNvSpPr>
            <a:spLocks noGrp="1" noChangeArrowheads="1"/>
          </p:cNvSpPr>
          <p:nvPr>
            <p:ph type="title"/>
          </p:nvPr>
        </p:nvSpPr>
        <p:spPr>
          <a:xfrm>
            <a:off x="1066800" y="381000"/>
            <a:ext cx="6858000" cy="838200"/>
          </a:xfrm>
        </p:spPr>
        <p:txBody>
          <a:bodyPr>
            <a:normAutofit/>
          </a:bodyPr>
          <a:lstStyle/>
          <a:p>
            <a:pPr eaLnBrk="1" fontAlgn="auto" hangingPunct="1">
              <a:spcAft>
                <a:spcPts val="0"/>
              </a:spcAft>
              <a:defRPr/>
            </a:pPr>
            <a:r>
              <a:rPr lang="en-US" b="1" dirty="0" smtClean="0">
                <a:solidFill>
                  <a:schemeClr val="accent1">
                    <a:lumMod val="60000"/>
                    <a:lumOff val="40000"/>
                  </a:schemeClr>
                </a:solidFill>
              </a:rPr>
              <a:t>Graduation Requirements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153400" cy="914400"/>
          </a:xfrm>
        </p:spPr>
        <p:txBody>
          <a:bodyPr>
            <a:normAutofit/>
          </a:bodyPr>
          <a:lstStyle/>
          <a:p>
            <a:pPr eaLnBrk="1" fontAlgn="auto" hangingPunct="1">
              <a:spcAft>
                <a:spcPts val="0"/>
              </a:spcAft>
              <a:defRPr/>
            </a:pPr>
            <a:r>
              <a:rPr lang="en-US" b="1" dirty="0" smtClean="0">
                <a:solidFill>
                  <a:schemeClr val="accent1">
                    <a:lumMod val="60000"/>
                    <a:lumOff val="40000"/>
                  </a:schemeClr>
                </a:solidFill>
              </a:rPr>
              <a:t>Graduation Requirements </a:t>
            </a:r>
          </a:p>
        </p:txBody>
      </p:sp>
      <p:graphicFrame>
        <p:nvGraphicFramePr>
          <p:cNvPr id="12425" name="Group 137"/>
          <p:cNvGraphicFramePr>
            <a:graphicFrameLocks noGrp="1"/>
          </p:cNvGraphicFramePr>
          <p:nvPr>
            <p:extLst>
              <p:ext uri="{D42A27DB-BD31-4B8C-83A1-F6EECF244321}">
                <p14:modId xmlns:p14="http://schemas.microsoft.com/office/powerpoint/2010/main" val="1912842835"/>
              </p:ext>
            </p:extLst>
          </p:nvPr>
        </p:nvGraphicFramePr>
        <p:xfrm>
          <a:off x="609600" y="1676400"/>
          <a:ext cx="8001000" cy="4856163"/>
        </p:xfrm>
        <a:graphic>
          <a:graphicData uri="http://schemas.openxmlformats.org/drawingml/2006/table">
            <a:tbl>
              <a:tblPr/>
              <a:tblGrid>
                <a:gridCol w="2152689"/>
                <a:gridCol w="5848311"/>
              </a:tblGrid>
              <a:tr h="40613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English </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4 Credits: Eng. I, Eng. II, Eng. III, &amp; Eng. IV</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101533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Math</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4 Credits: Math I, Math II, Math III and a 4th Math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                course to be aligned with the student’s post-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                secondary plans </a:t>
                      </a:r>
                      <a:endParaRPr kumimoji="0" lang="en-US" sz="1800" b="0" i="1"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1073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Science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3 Credits:  A Physical Science course, Biology, &amp;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                 Earth/Environmental Science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6331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Social Studies</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4 Credits: World History, Civics &amp; Economics, American History I &amp; II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40613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Health/PE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1 Credit Health/Physical Education</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64011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Electives</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2 Credits:  Art, CTE or World Language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4 Credits:  Additional electives </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91440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Second Language*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1"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Not required for graduation</a:t>
                      </a:r>
                      <a:r>
                        <a:rPr kumimoji="0" lang="en-US" sz="1800" b="0" i="0" u="none" strike="noStrike" cap="none" spc="0" normalizeH="0" baseline="0" dirty="0" smtClean="0">
                          <a:ln>
                            <a:noFill/>
                          </a:ln>
                          <a:solidFill>
                            <a:schemeClr val="tx1"/>
                          </a:solidFill>
                          <a:effectLst/>
                          <a:latin typeface="Arial" pitchFamily="34" charset="0"/>
                          <a:ea typeface="ＭＳ Ｐゴシック" pitchFamily="1" charset="-128"/>
                          <a:cs typeface="Arial" pitchFamily="34" charset="0"/>
                        </a:rPr>
                        <a:t>:  However, 2 levels of the same language required to meet minimum application requirements for UNC schools.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1905000"/>
            <a:ext cx="8001000" cy="3754438"/>
          </a:xfrm>
        </p:spPr>
        <p:txBody>
          <a:bodyPr wrap="square">
            <a:spAutoFit/>
          </a:bodyPr>
          <a:lstStyle/>
          <a:p>
            <a:pPr marL="0" indent="0" eaLnBrk="1" hangingPunct="1">
              <a:lnSpc>
                <a:spcPct val="110000"/>
              </a:lnSpc>
              <a:buFont typeface="Monotype Sorts" pitchFamily="1" charset="2"/>
              <a:buNone/>
              <a:defRPr/>
            </a:pPr>
            <a:r>
              <a:rPr lang="en-US" sz="2800" dirty="0">
                <a:solidFill>
                  <a:schemeClr val="accent1">
                    <a:lumMod val="20000"/>
                    <a:lumOff val="80000"/>
                  </a:schemeClr>
                </a:solidFill>
                <a:latin typeface="Arial" pitchFamily="34" charset="0"/>
                <a:cs typeface="Arial" pitchFamily="34" charset="0"/>
              </a:rPr>
              <a:t>You have the max potential of 32 credits (8 credits per year x 4 years) </a:t>
            </a:r>
          </a:p>
          <a:p>
            <a:pPr marL="0" indent="0" eaLnBrk="1" hangingPunct="1">
              <a:lnSpc>
                <a:spcPct val="110000"/>
              </a:lnSpc>
              <a:buFont typeface="Monotype Sorts" pitchFamily="1" charset="2"/>
              <a:buNone/>
              <a:defRPr/>
            </a:pPr>
            <a:endParaRPr lang="en-US" sz="2800" dirty="0">
              <a:solidFill>
                <a:schemeClr val="accent1">
                  <a:lumMod val="20000"/>
                  <a:lumOff val="80000"/>
                </a:schemeClr>
              </a:solidFill>
              <a:latin typeface="Arial" pitchFamily="34" charset="0"/>
              <a:cs typeface="Arial" pitchFamily="34" charset="0"/>
            </a:endParaRPr>
          </a:p>
          <a:p>
            <a:pPr marL="0" indent="0" eaLnBrk="1" hangingPunct="1">
              <a:lnSpc>
                <a:spcPct val="110000"/>
              </a:lnSpc>
              <a:buFont typeface="Monotype Sorts" pitchFamily="1" charset="2"/>
              <a:buNone/>
              <a:defRPr/>
            </a:pPr>
            <a:r>
              <a:rPr lang="en-US" sz="2800" dirty="0">
                <a:solidFill>
                  <a:schemeClr val="accent1">
                    <a:lumMod val="20000"/>
                    <a:lumOff val="80000"/>
                  </a:schemeClr>
                </a:solidFill>
                <a:latin typeface="Arial" pitchFamily="34" charset="0"/>
                <a:cs typeface="Arial" pitchFamily="34" charset="0"/>
              </a:rPr>
              <a:t>To graduate you need your max potential minus 4 credits. </a:t>
            </a:r>
          </a:p>
          <a:p>
            <a:pPr marL="0" indent="0" eaLnBrk="1" hangingPunct="1">
              <a:lnSpc>
                <a:spcPct val="110000"/>
              </a:lnSpc>
              <a:buFont typeface="Monotype Sorts" pitchFamily="1" charset="2"/>
              <a:buNone/>
              <a:defRPr/>
            </a:pPr>
            <a:endParaRPr lang="en-US" sz="2800" dirty="0">
              <a:solidFill>
                <a:schemeClr val="accent1">
                  <a:lumMod val="20000"/>
                  <a:lumOff val="80000"/>
                </a:schemeClr>
              </a:solidFill>
              <a:latin typeface="Arial" pitchFamily="34" charset="0"/>
              <a:cs typeface="Arial" pitchFamily="34" charset="0"/>
            </a:endParaRPr>
          </a:p>
          <a:p>
            <a:pPr marL="0" indent="0" eaLnBrk="1" hangingPunct="1">
              <a:lnSpc>
                <a:spcPct val="110000"/>
              </a:lnSpc>
              <a:buFont typeface="Monotype Sorts" pitchFamily="1" charset="2"/>
              <a:buNone/>
              <a:defRPr/>
            </a:pPr>
            <a:r>
              <a:rPr lang="en-US" sz="2800" dirty="0">
                <a:solidFill>
                  <a:schemeClr val="accent1">
                    <a:lumMod val="20000"/>
                    <a:lumOff val="80000"/>
                  </a:schemeClr>
                </a:solidFill>
                <a:latin typeface="Arial" pitchFamily="34" charset="0"/>
                <a:cs typeface="Arial" pitchFamily="34" charset="0"/>
              </a:rPr>
              <a:t>32 – 4 = </a:t>
            </a:r>
            <a:r>
              <a:rPr lang="en-US" sz="2800" dirty="0">
                <a:solidFill>
                  <a:srgbClr val="FFFF99"/>
                </a:solidFill>
                <a:latin typeface="Arial" pitchFamily="34" charset="0"/>
                <a:cs typeface="Arial" pitchFamily="34" charset="0"/>
              </a:rPr>
              <a:t>28 Credits are needed to graduate! </a:t>
            </a:r>
          </a:p>
        </p:txBody>
      </p:sp>
      <p:sp>
        <p:nvSpPr>
          <p:cNvPr id="14338" name="Rectangle 2"/>
          <p:cNvSpPr>
            <a:spLocks noGrp="1" noChangeArrowheads="1"/>
          </p:cNvSpPr>
          <p:nvPr>
            <p:ph type="title"/>
          </p:nvPr>
        </p:nvSpPr>
        <p:spPr>
          <a:xfrm>
            <a:off x="990600" y="304800"/>
            <a:ext cx="7086600" cy="1143000"/>
          </a:xfrm>
        </p:spPr>
        <p:txBody>
          <a:bodyPr>
            <a:normAutofit fontScale="90000"/>
          </a:bodyPr>
          <a:lstStyle/>
          <a:p>
            <a:pPr eaLnBrk="1" fontAlgn="auto" hangingPunct="1">
              <a:spcAft>
                <a:spcPts val="0"/>
              </a:spcAft>
              <a:defRPr/>
            </a:pPr>
            <a:r>
              <a:rPr lang="en-US" sz="2800" b="1" dirty="0">
                <a:solidFill>
                  <a:schemeClr val="accent1">
                    <a:lumMod val="60000"/>
                    <a:lumOff val="40000"/>
                  </a:schemeClr>
                </a:solidFill>
                <a:latin typeface="Arial" pitchFamily="34" charset="0"/>
                <a:cs typeface="Arial" pitchFamily="34" charset="0"/>
              </a:rPr>
              <a:t>Total Units Required for Graduation:</a:t>
            </a:r>
            <a:br>
              <a:rPr lang="en-US" sz="2800" b="1" dirty="0">
                <a:solidFill>
                  <a:schemeClr val="accent1">
                    <a:lumMod val="60000"/>
                    <a:lumOff val="40000"/>
                  </a:schemeClr>
                </a:solidFill>
                <a:latin typeface="Arial" pitchFamily="34" charset="0"/>
                <a:cs typeface="Arial" pitchFamily="34" charset="0"/>
              </a:rPr>
            </a:br>
            <a:r>
              <a:rPr lang="en-US" sz="2800" b="1" dirty="0">
                <a:solidFill>
                  <a:schemeClr val="accent1">
                    <a:lumMod val="60000"/>
                    <a:lumOff val="40000"/>
                  </a:schemeClr>
                </a:solidFill>
                <a:latin typeface="Arial" pitchFamily="34" charset="0"/>
                <a:cs typeface="Arial" pitchFamily="34" charset="0"/>
              </a:rPr>
              <a:t>Maximum Potential Minus Four</a:t>
            </a:r>
            <a:endParaRPr lang="en-US" b="1" dirty="0">
              <a:solidFill>
                <a:schemeClr val="accent1">
                  <a:lumMod val="60000"/>
                  <a:lumOff val="4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752600"/>
            <a:ext cx="8305800" cy="4800600"/>
          </a:xfrm>
        </p:spPr>
        <p:txBody>
          <a:bodyPr>
            <a:normAutofit fontScale="92500" lnSpcReduction="10000"/>
          </a:bodyPr>
          <a:lstStyle/>
          <a:p>
            <a:pPr marL="0" indent="0" eaLnBrk="1" fontAlgn="auto" hangingPunct="1">
              <a:lnSpc>
                <a:spcPct val="90000"/>
              </a:lnSpc>
              <a:spcAft>
                <a:spcPts val="0"/>
              </a:spcAft>
              <a:buFont typeface="Monotype Sorts"/>
              <a:buNone/>
              <a:defRPr/>
            </a:pPr>
            <a:r>
              <a:rPr lang="en-US" sz="2800" dirty="0" smtClean="0">
                <a:solidFill>
                  <a:schemeClr val="bg1"/>
                </a:solidFill>
                <a:latin typeface="Arial" pitchFamily="34" charset="0"/>
                <a:cs typeface="Arial" pitchFamily="34" charset="0"/>
              </a:rPr>
              <a:t>State Board of Education policy allows middle school students in grades 6-8 to receive graduation credit for high school courses taken in middle school.  To receive credit, students pass the course and score a Level III on any EOC associated with the course, if applicable.  The course must conform to the high school course of study and provide135 hours of instruction.  </a:t>
            </a:r>
          </a:p>
          <a:p>
            <a:pPr marL="0" indent="0" eaLnBrk="1" fontAlgn="auto" hangingPunct="1">
              <a:lnSpc>
                <a:spcPct val="90000"/>
              </a:lnSpc>
              <a:spcAft>
                <a:spcPts val="0"/>
              </a:spcAft>
              <a:buFont typeface="Monotype Sorts"/>
              <a:buNone/>
              <a:defRPr/>
            </a:pPr>
            <a:endParaRPr lang="en-US" sz="2800" dirty="0">
              <a:solidFill>
                <a:schemeClr val="bg1"/>
              </a:solidFill>
              <a:latin typeface="Arial" pitchFamily="34" charset="0"/>
              <a:cs typeface="Arial" pitchFamily="34" charset="0"/>
            </a:endParaRPr>
          </a:p>
          <a:p>
            <a:pPr marL="0" indent="0" eaLnBrk="1" fontAlgn="auto" hangingPunct="1">
              <a:lnSpc>
                <a:spcPct val="90000"/>
              </a:lnSpc>
              <a:spcAft>
                <a:spcPts val="0"/>
              </a:spcAft>
              <a:buFont typeface="Monotype Sorts"/>
              <a:buNone/>
              <a:defRPr/>
            </a:pPr>
            <a:r>
              <a:rPr lang="en-US" sz="2800" dirty="0" smtClean="0">
                <a:solidFill>
                  <a:schemeClr val="bg1"/>
                </a:solidFill>
                <a:latin typeface="Arial" pitchFamily="34" charset="0"/>
                <a:cs typeface="Arial" pitchFamily="34" charset="0"/>
              </a:rPr>
              <a:t>These courses meet graduation requirements but are not factored in to a student’s high school GPA.</a:t>
            </a:r>
          </a:p>
          <a:p>
            <a:pPr marL="0" indent="0" eaLnBrk="1" fontAlgn="auto" hangingPunct="1">
              <a:lnSpc>
                <a:spcPct val="90000"/>
              </a:lnSpc>
              <a:spcAft>
                <a:spcPts val="0"/>
              </a:spcAft>
              <a:buFont typeface="Monotype Sorts"/>
              <a:buNone/>
              <a:defRPr/>
            </a:pPr>
            <a:endParaRPr lang="en-US" sz="2400" dirty="0" smtClean="0">
              <a:solidFill>
                <a:schemeClr val="bg1"/>
              </a:solidFill>
            </a:endParaRPr>
          </a:p>
        </p:txBody>
      </p:sp>
      <p:sp>
        <p:nvSpPr>
          <p:cNvPr id="12290" name="Rectangle 2"/>
          <p:cNvSpPr>
            <a:spLocks noGrp="1" noChangeArrowheads="1"/>
          </p:cNvSpPr>
          <p:nvPr>
            <p:ph type="title"/>
          </p:nvPr>
        </p:nvSpPr>
        <p:spPr>
          <a:xfrm>
            <a:off x="381000" y="152400"/>
            <a:ext cx="8534400" cy="1295400"/>
          </a:xfrm>
        </p:spPr>
        <p:txBody>
          <a:bodyPr/>
          <a:lstStyle/>
          <a:p>
            <a:pPr eaLnBrk="1" fontAlgn="auto" hangingPunct="1">
              <a:spcAft>
                <a:spcPts val="0"/>
              </a:spcAft>
              <a:defRPr/>
            </a:pPr>
            <a:r>
              <a:rPr lang="en-US" b="1" dirty="0" smtClean="0">
                <a:solidFill>
                  <a:schemeClr val="accent1">
                    <a:lumMod val="60000"/>
                    <a:lumOff val="40000"/>
                  </a:schemeClr>
                </a:solidFill>
              </a:rPr>
              <a:t>High School Courses Taken</a:t>
            </a:r>
            <a:br>
              <a:rPr lang="en-US" b="1" dirty="0" smtClean="0">
                <a:solidFill>
                  <a:schemeClr val="accent1">
                    <a:lumMod val="60000"/>
                    <a:lumOff val="40000"/>
                  </a:schemeClr>
                </a:solidFill>
              </a:rPr>
            </a:br>
            <a:r>
              <a:rPr lang="en-US" b="1" dirty="0" smtClean="0">
                <a:solidFill>
                  <a:schemeClr val="accent1">
                    <a:lumMod val="60000"/>
                    <a:lumOff val="40000"/>
                  </a:schemeClr>
                </a:solidFill>
              </a:rPr>
              <a:t> in Middle School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228600" y="1828800"/>
            <a:ext cx="8382000" cy="4876800"/>
          </a:xfrm>
        </p:spPr>
        <p:txBody>
          <a:bodyPr/>
          <a:lstStyle/>
          <a:p>
            <a:pPr marL="342900" lvl="2" indent="-114300" eaLnBrk="1" fontAlgn="auto" hangingPunct="1">
              <a:lnSpc>
                <a:spcPct val="90000"/>
              </a:lnSpc>
              <a:spcAft>
                <a:spcPts val="0"/>
              </a:spcAft>
              <a:buClr>
                <a:schemeClr val="accent3"/>
              </a:buClr>
              <a:defRPr/>
            </a:pPr>
            <a:r>
              <a:rPr lang="en-US" sz="2000" b="1" dirty="0" smtClean="0">
                <a:solidFill>
                  <a:srgbClr val="FFFF99"/>
                </a:solidFill>
                <a:latin typeface="Arial" pitchFamily="34" charset="0"/>
                <a:cs typeface="Arial" pitchFamily="34" charset="0"/>
              </a:rPr>
              <a:t>College </a:t>
            </a:r>
            <a:r>
              <a:rPr lang="en-US" sz="2000" b="1" dirty="0">
                <a:solidFill>
                  <a:srgbClr val="FFFF99"/>
                </a:solidFill>
                <a:latin typeface="Arial" pitchFamily="34" charset="0"/>
                <a:cs typeface="Arial" pitchFamily="34" charset="0"/>
              </a:rPr>
              <a:t>Prep (CP)</a:t>
            </a:r>
            <a:r>
              <a:rPr lang="en-US" sz="2000" dirty="0">
                <a:solidFill>
                  <a:srgbClr val="FFFF99"/>
                </a:solidFill>
                <a:latin typeface="Arial" pitchFamily="34" charset="0"/>
                <a:cs typeface="Arial" pitchFamily="34" charset="0"/>
              </a:rPr>
              <a:t> </a:t>
            </a:r>
            <a:r>
              <a:rPr lang="en-US" sz="2000" dirty="0">
                <a:solidFill>
                  <a:schemeClr val="bg1"/>
                </a:solidFill>
                <a:latin typeface="Arial" pitchFamily="34" charset="0"/>
                <a:cs typeface="Arial" pitchFamily="34" charset="0"/>
              </a:rPr>
              <a:t>– Course content, pace, and academic rigor follows standards specified by </a:t>
            </a:r>
            <a:r>
              <a:rPr lang="en-US" sz="2000" dirty="0" smtClean="0">
                <a:solidFill>
                  <a:schemeClr val="bg1"/>
                </a:solidFill>
                <a:latin typeface="Arial" pitchFamily="34" charset="0"/>
                <a:cs typeface="Arial" pitchFamily="34" charset="0"/>
              </a:rPr>
              <a:t>the NCSCOS </a:t>
            </a:r>
            <a:r>
              <a:rPr lang="en-US" sz="2000" dirty="0">
                <a:solidFill>
                  <a:schemeClr val="bg1"/>
                </a:solidFill>
                <a:latin typeface="Arial" pitchFamily="34" charset="0"/>
                <a:cs typeface="Arial" pitchFamily="34" charset="0"/>
              </a:rPr>
              <a:t>with content enrichment where appropriate</a:t>
            </a:r>
            <a:r>
              <a:rPr lang="en-US" sz="2000" dirty="0" smtClean="0">
                <a:solidFill>
                  <a:schemeClr val="bg1"/>
                </a:solidFill>
                <a:latin typeface="Arial" pitchFamily="34" charset="0"/>
                <a:cs typeface="Arial" pitchFamily="34" charset="0"/>
              </a:rPr>
              <a:t>.</a:t>
            </a:r>
          </a:p>
          <a:p>
            <a:pPr marL="228600" lvl="2" indent="0" eaLnBrk="1" fontAlgn="auto" hangingPunct="1">
              <a:lnSpc>
                <a:spcPct val="90000"/>
              </a:lnSpc>
              <a:spcAft>
                <a:spcPts val="0"/>
              </a:spcAft>
              <a:buClr>
                <a:schemeClr val="accent3"/>
              </a:buClr>
              <a:buFontTx/>
              <a:buNone/>
              <a:defRPr/>
            </a:pPr>
            <a:endParaRPr lang="en-US" sz="2000" dirty="0">
              <a:solidFill>
                <a:schemeClr val="bg1"/>
              </a:solidFill>
              <a:latin typeface="Arial" pitchFamily="34" charset="0"/>
              <a:cs typeface="Arial" pitchFamily="34" charset="0"/>
            </a:endParaRPr>
          </a:p>
          <a:p>
            <a:pPr marL="342900" lvl="2" indent="-114300" eaLnBrk="1" fontAlgn="auto" hangingPunct="1">
              <a:lnSpc>
                <a:spcPct val="90000"/>
              </a:lnSpc>
              <a:spcAft>
                <a:spcPts val="0"/>
              </a:spcAft>
              <a:buClr>
                <a:schemeClr val="accent3"/>
              </a:buClr>
              <a:defRPr/>
            </a:pPr>
            <a:r>
              <a:rPr lang="en-US" sz="2000" b="1" dirty="0" smtClean="0">
                <a:solidFill>
                  <a:srgbClr val="FFFF99"/>
                </a:solidFill>
                <a:latin typeface="Arial" pitchFamily="34" charset="0"/>
                <a:cs typeface="Arial" pitchFamily="34" charset="0"/>
              </a:rPr>
              <a:t>Honors</a:t>
            </a:r>
            <a:r>
              <a:rPr lang="en-US" sz="2000" dirty="0" smtClean="0">
                <a:solidFill>
                  <a:srgbClr val="FFFF99"/>
                </a:solidFill>
                <a:latin typeface="Arial" pitchFamily="34" charset="0"/>
                <a:cs typeface="Arial" pitchFamily="34" charset="0"/>
              </a:rPr>
              <a:t> </a:t>
            </a:r>
            <a:r>
              <a:rPr lang="en-US" sz="2000" dirty="0">
                <a:solidFill>
                  <a:schemeClr val="bg1"/>
                </a:solidFill>
                <a:latin typeface="Arial" pitchFamily="34" charset="0"/>
                <a:cs typeface="Arial" pitchFamily="34" charset="0"/>
              </a:rPr>
              <a:t>- Course content, pace, and academic rigor place high expectations on the student and surpass standards specified by the NCSCOS.  These courses demand greater independence and responsibility than </a:t>
            </a:r>
            <a:r>
              <a:rPr lang="en-US" sz="2000" dirty="0" smtClean="0">
                <a:solidFill>
                  <a:schemeClr val="bg1"/>
                </a:solidFill>
                <a:latin typeface="Arial" pitchFamily="34" charset="0"/>
                <a:cs typeface="Arial" pitchFamily="34" charset="0"/>
              </a:rPr>
              <a:t>CP Level courses.  </a:t>
            </a:r>
            <a:r>
              <a:rPr lang="en-US" sz="2000" i="1" dirty="0">
                <a:solidFill>
                  <a:schemeClr val="bg1"/>
                </a:solidFill>
                <a:latin typeface="Arial" pitchFamily="34" charset="0"/>
                <a:cs typeface="Arial" pitchFamily="34" charset="0"/>
              </a:rPr>
              <a:t>This level or higher is suggested for competitive college admission</a:t>
            </a:r>
            <a:r>
              <a:rPr lang="en-US" sz="2000" i="1" dirty="0" smtClean="0">
                <a:solidFill>
                  <a:schemeClr val="bg1"/>
                </a:solidFill>
                <a:latin typeface="Arial" pitchFamily="34" charset="0"/>
                <a:cs typeface="Arial" pitchFamily="34" charset="0"/>
              </a:rPr>
              <a:t>.</a:t>
            </a:r>
          </a:p>
          <a:p>
            <a:pPr marL="228600" lvl="2" indent="0" eaLnBrk="1" fontAlgn="auto" hangingPunct="1">
              <a:lnSpc>
                <a:spcPct val="90000"/>
              </a:lnSpc>
              <a:spcAft>
                <a:spcPts val="0"/>
              </a:spcAft>
              <a:buClr>
                <a:schemeClr val="accent3"/>
              </a:buClr>
              <a:buFontTx/>
              <a:buNone/>
              <a:defRPr/>
            </a:pPr>
            <a:endParaRPr lang="en-US" sz="2000" i="1" dirty="0">
              <a:solidFill>
                <a:srgbClr val="FFFF99"/>
              </a:solidFill>
              <a:latin typeface="Arial" pitchFamily="34" charset="0"/>
              <a:cs typeface="Arial" pitchFamily="34" charset="0"/>
            </a:endParaRPr>
          </a:p>
          <a:p>
            <a:pPr marL="342900" lvl="2" indent="-114300" eaLnBrk="1" fontAlgn="auto" hangingPunct="1">
              <a:lnSpc>
                <a:spcPct val="90000"/>
              </a:lnSpc>
              <a:spcAft>
                <a:spcPts val="0"/>
              </a:spcAft>
              <a:buClr>
                <a:schemeClr val="accent3"/>
              </a:buClr>
              <a:defRPr/>
            </a:pPr>
            <a:r>
              <a:rPr lang="en-US" sz="2000" b="1" dirty="0" smtClean="0">
                <a:solidFill>
                  <a:srgbClr val="FFFF99"/>
                </a:solidFill>
                <a:latin typeface="Arial" pitchFamily="34" charset="0"/>
                <a:cs typeface="Arial" pitchFamily="34" charset="0"/>
              </a:rPr>
              <a:t>Advanced Placement</a:t>
            </a:r>
            <a:r>
              <a:rPr lang="en-US" sz="2000" dirty="0" smtClean="0">
                <a:solidFill>
                  <a:schemeClr val="bg1"/>
                </a:solidFill>
                <a:latin typeface="Arial" pitchFamily="34" charset="0"/>
                <a:cs typeface="Arial" pitchFamily="34" charset="0"/>
              </a:rPr>
              <a:t>– </a:t>
            </a:r>
            <a:r>
              <a:rPr lang="en-US" sz="2000" dirty="0">
                <a:solidFill>
                  <a:schemeClr val="bg1"/>
                </a:solidFill>
                <a:latin typeface="Arial" pitchFamily="34" charset="0"/>
                <a:cs typeface="Arial" pitchFamily="34" charset="0"/>
              </a:rPr>
              <a:t>Course </a:t>
            </a:r>
            <a:r>
              <a:rPr lang="en-US" sz="2000" dirty="0" smtClean="0">
                <a:solidFill>
                  <a:schemeClr val="bg1"/>
                </a:solidFill>
                <a:latin typeface="Arial" pitchFamily="34" charset="0"/>
                <a:cs typeface="Arial" pitchFamily="34" charset="0"/>
              </a:rPr>
              <a:t>content, pace, </a:t>
            </a:r>
            <a:r>
              <a:rPr lang="en-US" sz="2000" dirty="0">
                <a:solidFill>
                  <a:schemeClr val="bg1"/>
                </a:solidFill>
                <a:latin typeface="Arial" pitchFamily="34" charset="0"/>
                <a:cs typeface="Arial" pitchFamily="34" charset="0"/>
              </a:rPr>
              <a:t>and academic rigor are college-level </a:t>
            </a:r>
            <a:r>
              <a:rPr lang="en-US" sz="2000" dirty="0" smtClean="0">
                <a:solidFill>
                  <a:schemeClr val="bg1"/>
                </a:solidFill>
                <a:latin typeface="Arial" pitchFamily="34" charset="0"/>
                <a:cs typeface="Arial" pitchFamily="34" charset="0"/>
              </a:rPr>
              <a:t>as adopted </a:t>
            </a:r>
            <a:r>
              <a:rPr lang="en-US" sz="2000" dirty="0">
                <a:solidFill>
                  <a:schemeClr val="bg1"/>
                </a:solidFill>
                <a:latin typeface="Arial" pitchFamily="34" charset="0"/>
                <a:cs typeface="Arial" pitchFamily="34" charset="0"/>
              </a:rPr>
              <a:t>by </a:t>
            </a:r>
            <a:r>
              <a:rPr lang="en-US" sz="2000" dirty="0" smtClean="0">
                <a:solidFill>
                  <a:schemeClr val="bg1"/>
                </a:solidFill>
                <a:latin typeface="Arial" pitchFamily="34" charset="0"/>
                <a:cs typeface="Arial" pitchFamily="34" charset="0"/>
              </a:rPr>
              <a:t>the College </a:t>
            </a:r>
            <a:r>
              <a:rPr lang="en-US" sz="2000" dirty="0">
                <a:solidFill>
                  <a:schemeClr val="bg1"/>
                </a:solidFill>
                <a:latin typeface="Arial" pitchFamily="34" charset="0"/>
                <a:cs typeface="Arial" pitchFamily="34" charset="0"/>
              </a:rPr>
              <a:t>Board </a:t>
            </a:r>
            <a:r>
              <a:rPr lang="en-US" sz="2000" dirty="0" smtClean="0">
                <a:solidFill>
                  <a:schemeClr val="bg1"/>
                </a:solidFill>
                <a:latin typeface="Arial" pitchFamily="34" charset="0"/>
                <a:cs typeface="Arial" pitchFamily="34" charset="0"/>
              </a:rPr>
              <a:t>and </a:t>
            </a:r>
            <a:r>
              <a:rPr lang="en-US" sz="2000" dirty="0">
                <a:solidFill>
                  <a:schemeClr val="bg1"/>
                </a:solidFill>
                <a:latin typeface="Arial" pitchFamily="34" charset="0"/>
                <a:cs typeface="Arial" pitchFamily="34" charset="0"/>
              </a:rPr>
              <a:t>prepare </a:t>
            </a:r>
            <a:r>
              <a:rPr lang="en-US" sz="2000" dirty="0" smtClean="0">
                <a:solidFill>
                  <a:schemeClr val="bg1"/>
                </a:solidFill>
                <a:latin typeface="Arial" pitchFamily="34" charset="0"/>
                <a:cs typeface="Arial" pitchFamily="34" charset="0"/>
              </a:rPr>
              <a:t>students to </a:t>
            </a:r>
            <a:r>
              <a:rPr lang="en-US" sz="2000" dirty="0">
                <a:solidFill>
                  <a:schemeClr val="bg1"/>
                </a:solidFill>
                <a:latin typeface="Arial" pitchFamily="34" charset="0"/>
                <a:cs typeface="Arial" pitchFamily="34" charset="0"/>
              </a:rPr>
              <a:t>take </a:t>
            </a:r>
            <a:r>
              <a:rPr lang="en-US" sz="2000" dirty="0" smtClean="0">
                <a:solidFill>
                  <a:schemeClr val="bg1"/>
                </a:solidFill>
                <a:latin typeface="Arial" pitchFamily="34" charset="0"/>
                <a:cs typeface="Arial" pitchFamily="34" charset="0"/>
              </a:rPr>
              <a:t>the AP </a:t>
            </a:r>
            <a:r>
              <a:rPr lang="en-US" sz="2000" dirty="0">
                <a:solidFill>
                  <a:schemeClr val="bg1"/>
                </a:solidFill>
                <a:latin typeface="Arial" pitchFamily="34" charset="0"/>
                <a:cs typeface="Arial" pitchFamily="34" charset="0"/>
              </a:rPr>
              <a:t>examinations which </a:t>
            </a:r>
            <a:r>
              <a:rPr lang="en-US" sz="2000" i="1" dirty="0">
                <a:solidFill>
                  <a:schemeClr val="bg1"/>
                </a:solidFill>
                <a:latin typeface="Arial" pitchFamily="34" charset="0"/>
                <a:cs typeface="Arial" pitchFamily="34" charset="0"/>
              </a:rPr>
              <a:t>may lead </a:t>
            </a:r>
            <a:r>
              <a:rPr lang="en-US" sz="2000" i="1" dirty="0" smtClean="0">
                <a:solidFill>
                  <a:schemeClr val="bg1"/>
                </a:solidFill>
                <a:latin typeface="Arial" pitchFamily="34" charset="0"/>
                <a:cs typeface="Arial" pitchFamily="34" charset="0"/>
              </a:rPr>
              <a:t>to college </a:t>
            </a:r>
            <a:r>
              <a:rPr lang="en-US" sz="2000" i="1" dirty="0">
                <a:solidFill>
                  <a:schemeClr val="bg1"/>
                </a:solidFill>
                <a:latin typeface="Arial" pitchFamily="34" charset="0"/>
                <a:cs typeface="Arial" pitchFamily="34" charset="0"/>
              </a:rPr>
              <a:t>credit.</a:t>
            </a:r>
            <a:endParaRPr lang="en-US" sz="2000" dirty="0">
              <a:solidFill>
                <a:schemeClr val="bg1"/>
              </a:solidFill>
              <a:latin typeface="Arial" pitchFamily="34" charset="0"/>
              <a:cs typeface="Arial" pitchFamily="34" charset="0"/>
            </a:endParaRPr>
          </a:p>
          <a:p>
            <a:pPr marL="0" indent="0" eaLnBrk="1" fontAlgn="auto" hangingPunct="1">
              <a:lnSpc>
                <a:spcPct val="90000"/>
              </a:lnSpc>
              <a:spcAft>
                <a:spcPts val="0"/>
              </a:spcAft>
              <a:buFont typeface="Monotype Sorts" pitchFamily="1" charset="2"/>
              <a:buNone/>
              <a:defRPr/>
            </a:pPr>
            <a:endParaRPr lang="en-US" sz="2800" dirty="0">
              <a:solidFill>
                <a:schemeClr val="accent1">
                  <a:lumMod val="20000"/>
                  <a:lumOff val="80000"/>
                </a:schemeClr>
              </a:solidFill>
            </a:endParaRPr>
          </a:p>
        </p:txBody>
      </p:sp>
      <p:sp>
        <p:nvSpPr>
          <p:cNvPr id="13314" name="Rectangle 2"/>
          <p:cNvSpPr>
            <a:spLocks noGrp="1" noChangeArrowheads="1"/>
          </p:cNvSpPr>
          <p:nvPr>
            <p:ph type="title"/>
          </p:nvPr>
        </p:nvSpPr>
        <p:spPr>
          <a:xfrm>
            <a:off x="533400" y="304800"/>
            <a:ext cx="7620000" cy="1143000"/>
          </a:xfrm>
        </p:spPr>
        <p:txBody>
          <a:bodyPr/>
          <a:lstStyle/>
          <a:p>
            <a:pPr eaLnBrk="1" fontAlgn="auto" hangingPunct="1">
              <a:spcAft>
                <a:spcPts val="0"/>
              </a:spcAft>
              <a:defRPr/>
            </a:pPr>
            <a:r>
              <a:rPr lang="en-US" sz="2800" b="1" dirty="0" smtClean="0">
                <a:solidFill>
                  <a:schemeClr val="accent1">
                    <a:lumMod val="60000"/>
                    <a:lumOff val="40000"/>
                  </a:schemeClr>
                </a:solidFill>
              </a:rPr>
              <a:t>Academic Difficulty of Courses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fontAlgn="auto" hangingPunct="1">
              <a:spcAft>
                <a:spcPts val="0"/>
              </a:spcAft>
              <a:defRPr/>
            </a:pPr>
            <a:r>
              <a:rPr lang="en-US" b="1" dirty="0" smtClean="0">
                <a:solidFill>
                  <a:schemeClr val="accent1">
                    <a:lumMod val="60000"/>
                    <a:lumOff val="40000"/>
                  </a:schemeClr>
                </a:solidFill>
              </a:rPr>
              <a:t>Weighting of Classes</a:t>
            </a:r>
          </a:p>
        </p:txBody>
      </p:sp>
      <p:sp>
        <p:nvSpPr>
          <p:cNvPr id="23622" name="Text Box 70"/>
          <p:cNvSpPr txBox="1">
            <a:spLocks noChangeArrowheads="1"/>
          </p:cNvSpPr>
          <p:nvPr/>
        </p:nvSpPr>
        <p:spPr bwMode="auto">
          <a:xfrm>
            <a:off x="5257800" y="1752600"/>
            <a:ext cx="685800" cy="457200"/>
          </a:xfrm>
          <a:prstGeom prst="rect">
            <a:avLst/>
          </a:prstGeom>
          <a:noFill/>
          <a:ln w="9525">
            <a:noFill/>
            <a:miter lim="800000"/>
            <a:headEnd/>
            <a:tailEnd/>
          </a:ln>
        </p:spPr>
        <p:txBody>
          <a:bodyPr>
            <a:spAutoFit/>
          </a:bodyPr>
          <a:lstStyle/>
          <a:p>
            <a:pPr>
              <a:spcBef>
                <a:spcPct val="50000"/>
              </a:spcBef>
              <a:defRPr/>
            </a:pPr>
            <a:endParaRPr lang="en-US" dirty="0">
              <a:effectLst>
                <a:outerShdw blurRad="38100" dist="38100" dir="2700000" algn="tl">
                  <a:srgbClr val="000000"/>
                </a:outerShdw>
              </a:effectLst>
            </a:endParaRPr>
          </a:p>
        </p:txBody>
      </p:sp>
      <p:graphicFrame>
        <p:nvGraphicFramePr>
          <p:cNvPr id="10" name="Table 9"/>
          <p:cNvGraphicFramePr>
            <a:graphicFrameLocks noGrp="1"/>
          </p:cNvGraphicFramePr>
          <p:nvPr>
            <p:extLst>
              <p:ext uri="{D42A27DB-BD31-4B8C-83A1-F6EECF244321}">
                <p14:modId xmlns:p14="http://schemas.microsoft.com/office/powerpoint/2010/main" val="2085878750"/>
              </p:ext>
            </p:extLst>
          </p:nvPr>
        </p:nvGraphicFramePr>
        <p:xfrm>
          <a:off x="762000" y="1981200"/>
          <a:ext cx="7620000" cy="4572001"/>
        </p:xfrm>
        <a:graphic>
          <a:graphicData uri="http://schemas.openxmlformats.org/drawingml/2006/table">
            <a:tbl>
              <a:tblPr firstRow="1" bandRow="1">
                <a:tableStyleId>{5C22544A-7EE6-4342-B048-85BDC9FD1C3A}</a:tableStyleId>
              </a:tblPr>
              <a:tblGrid>
                <a:gridCol w="1524000"/>
                <a:gridCol w="1524000"/>
                <a:gridCol w="1524000"/>
                <a:gridCol w="1524000"/>
                <a:gridCol w="1524000"/>
              </a:tblGrid>
              <a:tr h="902301">
                <a:tc>
                  <a:txBody>
                    <a:bodyPr/>
                    <a:lstStyle/>
                    <a:p>
                      <a:pPr algn="ctr"/>
                      <a:r>
                        <a:rPr lang="en-US" sz="1800" dirty="0" smtClean="0"/>
                        <a:t>Grade</a:t>
                      </a:r>
                      <a:endParaRPr lang="en-US" sz="1800" dirty="0"/>
                    </a:p>
                  </a:txBody>
                  <a:tcPr marT="45715" marB="45715"/>
                </a:tc>
                <a:tc>
                  <a:txBody>
                    <a:bodyPr/>
                    <a:lstStyle/>
                    <a:p>
                      <a:pPr algn="ctr"/>
                      <a:r>
                        <a:rPr lang="en-US" sz="1800" dirty="0" smtClean="0"/>
                        <a:t># Grade</a:t>
                      </a:r>
                      <a:endParaRPr lang="en-US" sz="1800" dirty="0"/>
                    </a:p>
                  </a:txBody>
                  <a:tcPr marT="45715" marB="45715"/>
                </a:tc>
                <a:tc>
                  <a:txBody>
                    <a:bodyPr/>
                    <a:lstStyle/>
                    <a:p>
                      <a:pPr algn="ctr"/>
                      <a:r>
                        <a:rPr lang="en-US" sz="1800" dirty="0" smtClean="0"/>
                        <a:t>CP</a:t>
                      </a:r>
                      <a:endParaRPr lang="en-US" sz="1800" dirty="0"/>
                    </a:p>
                  </a:txBody>
                  <a:tcPr marT="45715" marB="45715"/>
                </a:tc>
                <a:tc>
                  <a:txBody>
                    <a:bodyPr/>
                    <a:lstStyle/>
                    <a:p>
                      <a:pPr algn="ctr"/>
                      <a:r>
                        <a:rPr lang="en-US" sz="1800" dirty="0" smtClean="0"/>
                        <a:t>Honors</a:t>
                      </a:r>
                      <a:endParaRPr lang="en-US" sz="1800" dirty="0"/>
                    </a:p>
                  </a:txBody>
                  <a:tcPr marT="45715" marB="45715"/>
                </a:tc>
                <a:tc>
                  <a:txBody>
                    <a:bodyPr/>
                    <a:lstStyle/>
                    <a:p>
                      <a:pPr algn="ctr"/>
                      <a:r>
                        <a:rPr lang="en-US" sz="1800" dirty="0" smtClean="0"/>
                        <a:t>AP</a:t>
                      </a:r>
                      <a:endParaRPr lang="en-US" sz="1800" dirty="0"/>
                    </a:p>
                  </a:txBody>
                  <a:tcPr marT="45715" marB="45715"/>
                </a:tc>
              </a:tr>
              <a:tr h="733940">
                <a:tc>
                  <a:txBody>
                    <a:bodyPr/>
                    <a:lstStyle/>
                    <a:p>
                      <a:pPr algn="ctr"/>
                      <a:r>
                        <a:rPr lang="en-US" sz="1800" b="1" dirty="0" smtClean="0"/>
                        <a:t>A</a:t>
                      </a:r>
                      <a:endParaRPr lang="en-US" sz="1800" b="1" dirty="0"/>
                    </a:p>
                  </a:txBody>
                  <a:tcPr marT="45715" marB="45715"/>
                </a:tc>
                <a:tc>
                  <a:txBody>
                    <a:bodyPr/>
                    <a:lstStyle/>
                    <a:p>
                      <a:pPr algn="ctr"/>
                      <a:r>
                        <a:rPr lang="en-US" sz="1800" b="1" dirty="0" smtClean="0"/>
                        <a:t>90-100</a:t>
                      </a:r>
                      <a:endParaRPr lang="en-US" sz="1800" b="1" dirty="0"/>
                    </a:p>
                  </a:txBody>
                  <a:tcPr marT="45715" marB="45715"/>
                </a:tc>
                <a:tc>
                  <a:txBody>
                    <a:bodyPr/>
                    <a:lstStyle/>
                    <a:p>
                      <a:pPr algn="ctr"/>
                      <a:r>
                        <a:rPr lang="en-US" sz="1800" b="1" dirty="0" smtClean="0"/>
                        <a:t>4</a:t>
                      </a:r>
                      <a:endParaRPr lang="en-US" sz="1800" b="1" dirty="0"/>
                    </a:p>
                  </a:txBody>
                  <a:tcPr marT="45715" marB="45715"/>
                </a:tc>
                <a:tc>
                  <a:txBody>
                    <a:bodyPr/>
                    <a:lstStyle/>
                    <a:p>
                      <a:pPr algn="ctr"/>
                      <a:r>
                        <a:rPr lang="en-US" sz="1800" b="1" dirty="0" smtClean="0"/>
                        <a:t>4.5</a:t>
                      </a:r>
                      <a:endParaRPr lang="en-US" sz="1800" b="1" dirty="0"/>
                    </a:p>
                  </a:txBody>
                  <a:tcPr marT="45715" marB="45715"/>
                </a:tc>
                <a:tc>
                  <a:txBody>
                    <a:bodyPr/>
                    <a:lstStyle/>
                    <a:p>
                      <a:pPr algn="ctr"/>
                      <a:r>
                        <a:rPr lang="en-US" sz="1800" b="1" dirty="0" smtClean="0"/>
                        <a:t>5</a:t>
                      </a:r>
                      <a:endParaRPr lang="en-US" sz="1800" b="1" dirty="0"/>
                    </a:p>
                  </a:txBody>
                  <a:tcPr marT="45715" marB="45715"/>
                </a:tc>
              </a:tr>
              <a:tr h="733940">
                <a:tc>
                  <a:txBody>
                    <a:bodyPr/>
                    <a:lstStyle/>
                    <a:p>
                      <a:pPr algn="ctr"/>
                      <a:r>
                        <a:rPr lang="en-US" sz="1800" b="1" dirty="0" smtClean="0"/>
                        <a:t>B</a:t>
                      </a:r>
                      <a:endParaRPr lang="en-US" sz="1800" b="1" dirty="0"/>
                    </a:p>
                  </a:txBody>
                  <a:tcPr marT="45715" marB="45715"/>
                </a:tc>
                <a:tc>
                  <a:txBody>
                    <a:bodyPr/>
                    <a:lstStyle/>
                    <a:p>
                      <a:pPr algn="ctr"/>
                      <a:r>
                        <a:rPr lang="en-US" sz="1800" b="1" dirty="0" smtClean="0"/>
                        <a:t>80-89</a:t>
                      </a:r>
                      <a:endParaRPr lang="en-US" sz="1800" b="1" dirty="0"/>
                    </a:p>
                  </a:txBody>
                  <a:tcPr marT="45715" marB="45715"/>
                </a:tc>
                <a:tc>
                  <a:txBody>
                    <a:bodyPr/>
                    <a:lstStyle/>
                    <a:p>
                      <a:pPr algn="ctr"/>
                      <a:r>
                        <a:rPr lang="en-US" sz="1800" b="1" dirty="0" smtClean="0"/>
                        <a:t>3</a:t>
                      </a:r>
                      <a:endParaRPr lang="en-US" sz="1800" b="1" dirty="0"/>
                    </a:p>
                  </a:txBody>
                  <a:tcPr marT="45715" marB="45715"/>
                </a:tc>
                <a:tc>
                  <a:txBody>
                    <a:bodyPr/>
                    <a:lstStyle/>
                    <a:p>
                      <a:pPr algn="ctr"/>
                      <a:r>
                        <a:rPr lang="en-US" sz="1800" b="1" dirty="0" smtClean="0"/>
                        <a:t>3.5</a:t>
                      </a:r>
                      <a:endParaRPr lang="en-US" sz="1800" b="1" dirty="0"/>
                    </a:p>
                  </a:txBody>
                  <a:tcPr marT="45715" marB="45715"/>
                </a:tc>
                <a:tc>
                  <a:txBody>
                    <a:bodyPr/>
                    <a:lstStyle/>
                    <a:p>
                      <a:pPr algn="ctr"/>
                      <a:r>
                        <a:rPr lang="en-US" sz="1800" b="1" dirty="0" smtClean="0"/>
                        <a:t>4</a:t>
                      </a:r>
                      <a:endParaRPr lang="en-US" sz="1800" b="1" dirty="0"/>
                    </a:p>
                  </a:txBody>
                  <a:tcPr marT="45715" marB="45715"/>
                </a:tc>
              </a:tr>
              <a:tr h="733940">
                <a:tc>
                  <a:txBody>
                    <a:bodyPr/>
                    <a:lstStyle/>
                    <a:p>
                      <a:pPr algn="ctr"/>
                      <a:r>
                        <a:rPr lang="en-US" sz="1800" b="1" dirty="0" smtClean="0"/>
                        <a:t>C</a:t>
                      </a:r>
                      <a:endParaRPr lang="en-US" sz="1800" b="1" dirty="0"/>
                    </a:p>
                  </a:txBody>
                  <a:tcPr marT="45715" marB="45715"/>
                </a:tc>
                <a:tc>
                  <a:txBody>
                    <a:bodyPr/>
                    <a:lstStyle/>
                    <a:p>
                      <a:pPr algn="ctr"/>
                      <a:r>
                        <a:rPr lang="en-US" sz="1800" b="1" dirty="0" smtClean="0"/>
                        <a:t>70-79</a:t>
                      </a:r>
                      <a:endParaRPr lang="en-US" sz="1800" b="1" dirty="0"/>
                    </a:p>
                  </a:txBody>
                  <a:tcPr marT="45715" marB="45715"/>
                </a:tc>
                <a:tc>
                  <a:txBody>
                    <a:bodyPr/>
                    <a:lstStyle/>
                    <a:p>
                      <a:pPr algn="ctr"/>
                      <a:r>
                        <a:rPr lang="en-US" sz="1800" b="1" dirty="0" smtClean="0"/>
                        <a:t>2</a:t>
                      </a:r>
                      <a:endParaRPr lang="en-US" sz="1800" b="1" dirty="0"/>
                    </a:p>
                  </a:txBody>
                  <a:tcPr marT="45715" marB="45715"/>
                </a:tc>
                <a:tc>
                  <a:txBody>
                    <a:bodyPr/>
                    <a:lstStyle/>
                    <a:p>
                      <a:pPr algn="ctr"/>
                      <a:r>
                        <a:rPr lang="en-US" sz="1800" b="1" dirty="0" smtClean="0"/>
                        <a:t>2.5</a:t>
                      </a:r>
                      <a:endParaRPr lang="en-US" sz="1800" b="1" dirty="0"/>
                    </a:p>
                  </a:txBody>
                  <a:tcPr marT="45715" marB="45715"/>
                </a:tc>
                <a:tc>
                  <a:txBody>
                    <a:bodyPr/>
                    <a:lstStyle/>
                    <a:p>
                      <a:pPr algn="ctr"/>
                      <a:r>
                        <a:rPr lang="en-US" sz="1800" b="1" dirty="0" smtClean="0"/>
                        <a:t>3</a:t>
                      </a:r>
                      <a:endParaRPr lang="en-US" sz="1800" b="1" dirty="0"/>
                    </a:p>
                  </a:txBody>
                  <a:tcPr marT="45715" marB="45715"/>
                </a:tc>
              </a:tr>
              <a:tr h="733940">
                <a:tc>
                  <a:txBody>
                    <a:bodyPr/>
                    <a:lstStyle/>
                    <a:p>
                      <a:pPr algn="ctr"/>
                      <a:r>
                        <a:rPr lang="en-US" sz="1800" b="1" dirty="0" smtClean="0"/>
                        <a:t>D</a:t>
                      </a:r>
                      <a:endParaRPr lang="en-US" sz="1800" b="1" dirty="0"/>
                    </a:p>
                  </a:txBody>
                  <a:tcPr marT="45715" marB="45715"/>
                </a:tc>
                <a:tc>
                  <a:txBody>
                    <a:bodyPr/>
                    <a:lstStyle/>
                    <a:p>
                      <a:pPr algn="ctr"/>
                      <a:r>
                        <a:rPr lang="en-US" sz="1800" b="1" dirty="0" smtClean="0"/>
                        <a:t>60-69</a:t>
                      </a:r>
                      <a:endParaRPr lang="en-US" sz="1800" b="1" dirty="0"/>
                    </a:p>
                  </a:txBody>
                  <a:tcPr marT="45715" marB="45715"/>
                </a:tc>
                <a:tc>
                  <a:txBody>
                    <a:bodyPr/>
                    <a:lstStyle/>
                    <a:p>
                      <a:pPr algn="ctr"/>
                      <a:r>
                        <a:rPr lang="en-US" sz="1800" b="1" dirty="0" smtClean="0"/>
                        <a:t>1</a:t>
                      </a:r>
                      <a:endParaRPr lang="en-US" sz="1800" b="1" dirty="0"/>
                    </a:p>
                  </a:txBody>
                  <a:tcPr marT="45715" marB="45715"/>
                </a:tc>
                <a:tc>
                  <a:txBody>
                    <a:bodyPr/>
                    <a:lstStyle/>
                    <a:p>
                      <a:pPr algn="ctr"/>
                      <a:r>
                        <a:rPr lang="en-US" sz="1800" b="1" dirty="0" smtClean="0"/>
                        <a:t>1.5</a:t>
                      </a:r>
                      <a:endParaRPr lang="en-US" sz="1800" b="1" dirty="0"/>
                    </a:p>
                  </a:txBody>
                  <a:tcPr marT="45715" marB="45715"/>
                </a:tc>
                <a:tc>
                  <a:txBody>
                    <a:bodyPr/>
                    <a:lstStyle/>
                    <a:p>
                      <a:pPr algn="ctr"/>
                      <a:r>
                        <a:rPr lang="en-US" sz="1800" b="1" dirty="0" smtClean="0"/>
                        <a:t>2</a:t>
                      </a:r>
                      <a:endParaRPr lang="en-US" sz="1800" b="1" dirty="0"/>
                    </a:p>
                  </a:txBody>
                  <a:tcPr marT="45715" marB="45715"/>
                </a:tc>
              </a:tr>
              <a:tr h="733940">
                <a:tc>
                  <a:txBody>
                    <a:bodyPr/>
                    <a:lstStyle/>
                    <a:p>
                      <a:pPr algn="ctr"/>
                      <a:r>
                        <a:rPr lang="en-US" sz="1800" b="1" dirty="0" smtClean="0"/>
                        <a:t>F</a:t>
                      </a:r>
                      <a:endParaRPr lang="en-US" sz="1800" b="1" dirty="0"/>
                    </a:p>
                  </a:txBody>
                  <a:tcPr marT="45715" marB="45715"/>
                </a:tc>
                <a:tc>
                  <a:txBody>
                    <a:bodyPr/>
                    <a:lstStyle/>
                    <a:p>
                      <a:pPr algn="ctr"/>
                      <a:r>
                        <a:rPr lang="en-US" sz="1800" b="1" dirty="0" smtClean="0"/>
                        <a:t>0-59</a:t>
                      </a:r>
                      <a:endParaRPr lang="en-US" sz="1800" b="1" dirty="0"/>
                    </a:p>
                  </a:txBody>
                  <a:tcPr marT="45715" marB="45715"/>
                </a:tc>
                <a:tc>
                  <a:txBody>
                    <a:bodyPr/>
                    <a:lstStyle/>
                    <a:p>
                      <a:pPr algn="ctr"/>
                      <a:r>
                        <a:rPr lang="en-US" sz="1800" b="1" dirty="0" smtClean="0"/>
                        <a:t>0</a:t>
                      </a:r>
                      <a:endParaRPr lang="en-US" sz="1800" b="1" dirty="0"/>
                    </a:p>
                  </a:txBody>
                  <a:tcPr marT="45715" marB="45715"/>
                </a:tc>
                <a:tc>
                  <a:txBody>
                    <a:bodyPr/>
                    <a:lstStyle/>
                    <a:p>
                      <a:pPr algn="ctr"/>
                      <a:r>
                        <a:rPr lang="en-US" sz="1800" b="1" dirty="0" smtClean="0"/>
                        <a:t>0</a:t>
                      </a:r>
                      <a:endParaRPr lang="en-US" sz="1800" b="1" dirty="0"/>
                    </a:p>
                  </a:txBody>
                  <a:tcPr marT="45715" marB="45715"/>
                </a:tc>
                <a:tc>
                  <a:txBody>
                    <a:bodyPr/>
                    <a:lstStyle/>
                    <a:p>
                      <a:pPr algn="ctr"/>
                      <a:r>
                        <a:rPr lang="en-US" sz="1800" b="1" dirty="0" smtClean="0"/>
                        <a:t>0</a:t>
                      </a:r>
                      <a:endParaRPr lang="en-US" sz="1800" b="1" dirty="0"/>
                    </a:p>
                  </a:txBody>
                  <a:tcPr marT="45715" marB="45715"/>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8407400" cy="4757737"/>
          </a:xfrm>
        </p:spPr>
        <p:txBody>
          <a:bodyPr/>
          <a:lstStyle/>
          <a:p>
            <a:pPr marL="274320" eaLnBrk="1" fontAlgn="auto" hangingPunct="1">
              <a:spcAft>
                <a:spcPts val="0"/>
              </a:spcAft>
              <a:defRPr/>
            </a:pPr>
            <a:r>
              <a:rPr lang="en-US" sz="2800" dirty="0" smtClean="0">
                <a:solidFill>
                  <a:schemeClr val="bg1"/>
                </a:solidFill>
              </a:rPr>
              <a:t>Your student will receive a color coded</a:t>
            </a:r>
            <a:r>
              <a:rPr lang="en-US" sz="2800" dirty="0" smtClean="0">
                <a:solidFill>
                  <a:srgbClr val="FF3399"/>
                </a:solidFill>
              </a:rPr>
              <a:t> </a:t>
            </a:r>
            <a:r>
              <a:rPr lang="en-US" sz="2800" dirty="0" smtClean="0">
                <a:solidFill>
                  <a:schemeClr val="bg1"/>
                </a:solidFill>
              </a:rPr>
              <a:t>registration card.</a:t>
            </a:r>
          </a:p>
          <a:p>
            <a:pPr marL="274320" eaLnBrk="1" fontAlgn="auto" hangingPunct="1">
              <a:spcAft>
                <a:spcPts val="0"/>
              </a:spcAft>
              <a:defRPr/>
            </a:pPr>
            <a:r>
              <a:rPr lang="en-US" sz="2800" dirty="0" smtClean="0">
                <a:solidFill>
                  <a:schemeClr val="bg1"/>
                </a:solidFill>
              </a:rPr>
              <a:t>Registration card includes core classes and electives.</a:t>
            </a:r>
          </a:p>
          <a:p>
            <a:pPr marL="274320" eaLnBrk="1" fontAlgn="auto" hangingPunct="1">
              <a:spcAft>
                <a:spcPts val="0"/>
              </a:spcAft>
              <a:defRPr/>
            </a:pPr>
            <a:r>
              <a:rPr lang="en-US" sz="2800" dirty="0">
                <a:solidFill>
                  <a:schemeClr val="bg1"/>
                </a:solidFill>
              </a:rPr>
              <a:t>Please select </a:t>
            </a:r>
            <a:r>
              <a:rPr lang="en-US" sz="2800" b="1" dirty="0">
                <a:solidFill>
                  <a:srgbClr val="FFFF99"/>
                </a:solidFill>
              </a:rPr>
              <a:t>8 classes </a:t>
            </a:r>
            <a:r>
              <a:rPr lang="en-US" sz="2800" dirty="0">
                <a:solidFill>
                  <a:schemeClr val="bg1"/>
                </a:solidFill>
              </a:rPr>
              <a:t>by marking an X by the </a:t>
            </a:r>
            <a:r>
              <a:rPr lang="en-US" sz="2800" dirty="0" smtClean="0">
                <a:solidFill>
                  <a:schemeClr val="bg1"/>
                </a:solidFill>
              </a:rPr>
              <a:t>course.</a:t>
            </a:r>
            <a:endParaRPr lang="en-US" sz="2800" dirty="0">
              <a:solidFill>
                <a:schemeClr val="bg1"/>
              </a:solidFill>
            </a:endParaRPr>
          </a:p>
          <a:p>
            <a:pPr marL="274320" eaLnBrk="1" fontAlgn="auto" hangingPunct="1">
              <a:spcAft>
                <a:spcPts val="0"/>
              </a:spcAft>
              <a:defRPr/>
            </a:pPr>
            <a:r>
              <a:rPr lang="en-US" sz="2800" dirty="0">
                <a:solidFill>
                  <a:schemeClr val="bg1"/>
                </a:solidFill>
              </a:rPr>
              <a:t>Please select </a:t>
            </a:r>
            <a:r>
              <a:rPr lang="en-US" sz="2800" b="1" dirty="0">
                <a:solidFill>
                  <a:srgbClr val="FFFF99"/>
                </a:solidFill>
              </a:rPr>
              <a:t>4 alternates </a:t>
            </a:r>
            <a:r>
              <a:rPr lang="en-US" sz="2800" dirty="0">
                <a:solidFill>
                  <a:schemeClr val="bg1"/>
                </a:solidFill>
              </a:rPr>
              <a:t>by marking an “A” by the course. </a:t>
            </a:r>
          </a:p>
          <a:p>
            <a:pPr marL="274320" eaLnBrk="1" fontAlgn="auto" hangingPunct="1">
              <a:spcAft>
                <a:spcPts val="0"/>
              </a:spcAft>
              <a:defRPr/>
            </a:pPr>
            <a:endParaRPr lang="en-US" sz="2800" dirty="0" smtClean="0">
              <a:solidFill>
                <a:schemeClr val="bg1"/>
              </a:solidFill>
            </a:endParaRPr>
          </a:p>
        </p:txBody>
      </p:sp>
      <p:sp>
        <p:nvSpPr>
          <p:cNvPr id="3" name="Title 2"/>
          <p:cNvSpPr>
            <a:spLocks noGrp="1"/>
          </p:cNvSpPr>
          <p:nvPr>
            <p:ph type="title"/>
          </p:nvPr>
        </p:nvSpPr>
        <p:spPr/>
        <p:txBody>
          <a:bodyPr/>
          <a:lstStyle/>
          <a:p>
            <a:pPr eaLnBrk="1" fontAlgn="auto" hangingPunct="1">
              <a:spcAft>
                <a:spcPts val="0"/>
              </a:spcAft>
              <a:defRPr/>
            </a:pPr>
            <a:r>
              <a:rPr lang="en-US" b="1" dirty="0" smtClean="0">
                <a:solidFill>
                  <a:schemeClr val="accent1">
                    <a:lumMod val="60000"/>
                    <a:lumOff val="40000"/>
                  </a:schemeClr>
                </a:solidFill>
              </a:rPr>
              <a:t>REGISTRATION PROCESS</a:t>
            </a:r>
            <a:endParaRPr lang="en-US" b="1" dirty="0">
              <a:solidFill>
                <a:schemeClr val="accent1">
                  <a:lumMod val="60000"/>
                  <a:lumOff val="4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304800" y="1295400"/>
            <a:ext cx="7086600" cy="3886200"/>
          </a:xfrm>
        </p:spPr>
        <p:txBody>
          <a:bodyPr/>
          <a:lstStyle/>
          <a:p>
            <a:pPr marL="274320" algn="ctr" eaLnBrk="1" fontAlgn="auto" hangingPunct="1">
              <a:lnSpc>
                <a:spcPct val="90000"/>
              </a:lnSpc>
              <a:spcAft>
                <a:spcPts val="0"/>
              </a:spcAft>
              <a:buClr>
                <a:schemeClr val="tx1"/>
              </a:buClr>
              <a:buFont typeface="Monotype Sorts"/>
              <a:buNone/>
              <a:defRPr/>
            </a:pPr>
            <a:r>
              <a:rPr lang="en-US" sz="2400" smtClean="0">
                <a:latin typeface="Arial" pitchFamily="34" charset="0"/>
                <a:cs typeface="Arial" pitchFamily="34" charset="0"/>
              </a:rPr>
              <a:t/>
            </a:r>
            <a:br>
              <a:rPr lang="en-US" sz="2400" smtClean="0">
                <a:latin typeface="Arial" pitchFamily="34" charset="0"/>
                <a:cs typeface="Arial" pitchFamily="34" charset="0"/>
              </a:rPr>
            </a:br>
            <a:endParaRPr lang="en-US" sz="2400" smtClean="0">
              <a:latin typeface="Arial" pitchFamily="34" charset="0"/>
              <a:cs typeface="Arial" pitchFamily="34" charset="0"/>
            </a:endParaRPr>
          </a:p>
        </p:txBody>
      </p:sp>
      <p:sp>
        <p:nvSpPr>
          <p:cNvPr id="13314" name="Rectangle 2"/>
          <p:cNvSpPr>
            <a:spLocks noGrp="1" noChangeArrowheads="1"/>
          </p:cNvSpPr>
          <p:nvPr>
            <p:ph type="title"/>
          </p:nvPr>
        </p:nvSpPr>
        <p:spPr>
          <a:xfrm>
            <a:off x="584200" y="152400"/>
            <a:ext cx="8102600" cy="762000"/>
          </a:xfrm>
        </p:spPr>
        <p:txBody>
          <a:bodyPr>
            <a:normAutofit/>
          </a:bodyPr>
          <a:lstStyle/>
          <a:p>
            <a:pPr eaLnBrk="1" fontAlgn="auto" hangingPunct="1">
              <a:spcAft>
                <a:spcPts val="0"/>
              </a:spcAft>
              <a:defRPr/>
            </a:pPr>
            <a:r>
              <a:rPr lang="en-US" b="1" dirty="0" smtClean="0">
                <a:solidFill>
                  <a:schemeClr val="accent1">
                    <a:lumMod val="60000"/>
                    <a:lumOff val="40000"/>
                  </a:schemeClr>
                </a:solidFill>
              </a:rPr>
              <a:t>English – 4 Credits</a:t>
            </a:r>
            <a:endParaRPr lang="en-US" b="1" dirty="0">
              <a:solidFill>
                <a:schemeClr val="accent1">
                  <a:lumMod val="60000"/>
                  <a:lumOff val="40000"/>
                </a:schemeClr>
              </a:solidFill>
            </a:endParaRPr>
          </a:p>
        </p:txBody>
      </p:sp>
      <p:graphicFrame>
        <p:nvGraphicFramePr>
          <p:cNvPr id="2" name="Table 1"/>
          <p:cNvGraphicFramePr>
            <a:graphicFrameLocks noGrp="1"/>
          </p:cNvGraphicFramePr>
          <p:nvPr/>
        </p:nvGraphicFramePr>
        <p:xfrm>
          <a:off x="393700" y="1981200"/>
          <a:ext cx="8318500" cy="4222751"/>
        </p:xfrm>
        <a:graphic>
          <a:graphicData uri="http://schemas.openxmlformats.org/drawingml/2006/table">
            <a:tbl>
              <a:tblPr firstRow="1" firstCol="1" lastRow="1" lastCol="1" bandRow="1" bandCol="1">
                <a:tableStyleId>{5940675A-B579-460E-94D1-54222C63F5DA}</a:tableStyleId>
              </a:tblPr>
              <a:tblGrid>
                <a:gridCol w="1231900"/>
                <a:gridCol w="1600200"/>
                <a:gridCol w="1600200"/>
                <a:gridCol w="1905000"/>
                <a:gridCol w="1981200"/>
              </a:tblGrid>
              <a:tr h="1127831">
                <a:tc>
                  <a:txBody>
                    <a:bodyPr/>
                    <a:lstStyle/>
                    <a:p>
                      <a:pPr marL="0" marR="0" algn="ctr">
                        <a:spcBef>
                          <a:spcPts val="0"/>
                        </a:spcBef>
                        <a:spcAft>
                          <a:spcPts val="0"/>
                        </a:spcAft>
                      </a:pPr>
                      <a:r>
                        <a:rPr lang="en-US" sz="1800" b="1" dirty="0" smtClean="0">
                          <a:effectLst/>
                          <a:latin typeface="+mn-lt"/>
                          <a:ea typeface="Times New Roman"/>
                        </a:rPr>
                        <a:t>Credits for Middle School</a:t>
                      </a:r>
                      <a:r>
                        <a:rPr lang="en-US" sz="2000" b="1" dirty="0" smtClean="0">
                          <a:effectLst/>
                          <a:latin typeface="+mn-lt"/>
                          <a:ea typeface="Times New Roman"/>
                        </a:rPr>
                        <a:t> </a:t>
                      </a:r>
                      <a:endParaRPr lang="en-US" sz="2000" b="1"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b="1" dirty="0">
                          <a:effectLst/>
                          <a:latin typeface="+mn-lt"/>
                        </a:rPr>
                        <a:t>9</a:t>
                      </a:r>
                      <a:r>
                        <a:rPr lang="en-US" sz="2000" b="1" baseline="30000" dirty="0">
                          <a:effectLst/>
                          <a:latin typeface="+mn-lt"/>
                        </a:rPr>
                        <a:t>th</a:t>
                      </a:r>
                      <a:r>
                        <a:rPr lang="en-US" sz="2000" b="1" dirty="0">
                          <a:effectLst/>
                          <a:latin typeface="+mn-lt"/>
                        </a:rPr>
                        <a:t> </a:t>
                      </a:r>
                      <a:endParaRPr lang="en-US" sz="2000" b="1"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b="1" dirty="0">
                          <a:effectLst/>
                          <a:latin typeface="+mn-lt"/>
                        </a:rPr>
                        <a:t>10</a:t>
                      </a:r>
                      <a:r>
                        <a:rPr lang="en-US" sz="2000" b="1" baseline="30000" dirty="0">
                          <a:effectLst/>
                          <a:latin typeface="+mn-lt"/>
                        </a:rPr>
                        <a:t>th</a:t>
                      </a:r>
                      <a:r>
                        <a:rPr lang="en-US" sz="2000" b="1" dirty="0">
                          <a:effectLst/>
                          <a:latin typeface="+mn-lt"/>
                        </a:rPr>
                        <a:t> </a:t>
                      </a:r>
                      <a:endParaRPr lang="en-US" sz="2000" b="1"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b="1" dirty="0">
                          <a:effectLst/>
                          <a:latin typeface="+mn-lt"/>
                        </a:rPr>
                        <a:t>11</a:t>
                      </a:r>
                      <a:r>
                        <a:rPr lang="en-US" sz="2000" b="1" baseline="30000" dirty="0">
                          <a:effectLst/>
                          <a:latin typeface="+mn-lt"/>
                        </a:rPr>
                        <a:t>th</a:t>
                      </a:r>
                      <a:r>
                        <a:rPr lang="en-US" sz="2000" b="1" dirty="0">
                          <a:effectLst/>
                          <a:latin typeface="+mn-lt"/>
                        </a:rPr>
                        <a:t> </a:t>
                      </a:r>
                      <a:endParaRPr lang="en-US" sz="2000" b="1"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b="1" dirty="0">
                          <a:effectLst/>
                          <a:latin typeface="+mn-lt"/>
                        </a:rPr>
                        <a:t>12</a:t>
                      </a:r>
                      <a:r>
                        <a:rPr lang="en-US" sz="2000" b="1" baseline="30000" dirty="0">
                          <a:effectLst/>
                          <a:latin typeface="+mn-lt"/>
                        </a:rPr>
                        <a:t>th</a:t>
                      </a:r>
                      <a:r>
                        <a:rPr lang="en-US" sz="2000" b="1" dirty="0">
                          <a:effectLst/>
                          <a:latin typeface="+mn-lt"/>
                        </a:rPr>
                        <a:t> </a:t>
                      </a:r>
                      <a:endParaRPr lang="en-US" sz="2000" b="1"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11285">
                <a:tc>
                  <a:txBody>
                    <a:bodyPr/>
                    <a:lstStyle/>
                    <a:p>
                      <a:pPr marL="0" marR="0" algn="ctr">
                        <a:spcBef>
                          <a:spcPts val="0"/>
                        </a:spcBef>
                        <a:spcAft>
                          <a:spcPts val="0"/>
                        </a:spcAft>
                      </a:pP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CP English I</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CP English II</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CP English III</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CP English IV</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561065">
                <a:tc>
                  <a:txBody>
                    <a:bodyPr/>
                    <a:lstStyle/>
                    <a:p>
                      <a:pPr marL="0" marR="0" algn="ctr">
                        <a:spcBef>
                          <a:spcPts val="0"/>
                        </a:spcBef>
                        <a:spcAft>
                          <a:spcPts val="0"/>
                        </a:spcAft>
                      </a:pP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Honors English I</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Honors English II</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Honors </a:t>
                      </a:r>
                      <a:r>
                        <a:rPr lang="en-US" sz="2000" dirty="0" smtClean="0">
                          <a:effectLst/>
                          <a:latin typeface="+mn-lt"/>
                        </a:rPr>
                        <a:t> English III</a:t>
                      </a:r>
                    </a:p>
                    <a:p>
                      <a:pPr marL="0" marR="0" algn="ctr">
                        <a:spcBef>
                          <a:spcPts val="0"/>
                        </a:spcBef>
                        <a:spcAft>
                          <a:spcPts val="0"/>
                        </a:spcAft>
                      </a:pPr>
                      <a:r>
                        <a:rPr lang="en-US" sz="2000" dirty="0" smtClean="0">
                          <a:effectLst/>
                          <a:latin typeface="+mn-lt"/>
                          <a:ea typeface="Times New Roman"/>
                        </a:rPr>
                        <a:t>-or-</a:t>
                      </a:r>
                    </a:p>
                    <a:p>
                      <a:pPr marL="0" marR="0" algn="ctr">
                        <a:spcBef>
                          <a:spcPts val="0"/>
                        </a:spcBef>
                        <a:spcAft>
                          <a:spcPts val="0"/>
                        </a:spcAft>
                      </a:pPr>
                      <a:r>
                        <a:rPr lang="en-US" sz="2000" dirty="0" smtClean="0">
                          <a:effectLst/>
                          <a:latin typeface="+mn-lt"/>
                          <a:ea typeface="Times New Roman"/>
                        </a:rPr>
                        <a:t>AP English</a:t>
                      </a:r>
                      <a:r>
                        <a:rPr lang="en-US" sz="2000" baseline="0" dirty="0" smtClean="0">
                          <a:effectLst/>
                          <a:latin typeface="+mn-lt"/>
                          <a:ea typeface="Times New Roman"/>
                        </a:rPr>
                        <a:t> Language</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Honors </a:t>
                      </a:r>
                      <a:r>
                        <a:rPr lang="en-US" sz="2000" dirty="0" smtClean="0">
                          <a:effectLst/>
                          <a:latin typeface="+mn-lt"/>
                        </a:rPr>
                        <a:t>     English IV</a:t>
                      </a:r>
                    </a:p>
                    <a:p>
                      <a:pPr marL="0" marR="0" algn="ctr">
                        <a:spcBef>
                          <a:spcPts val="0"/>
                        </a:spcBef>
                        <a:spcAft>
                          <a:spcPts val="0"/>
                        </a:spcAft>
                      </a:pPr>
                      <a:r>
                        <a:rPr lang="en-US" sz="2000" dirty="0" smtClean="0">
                          <a:effectLst/>
                          <a:latin typeface="+mn-lt"/>
                          <a:ea typeface="Times New Roman"/>
                        </a:rPr>
                        <a:t>-or-</a:t>
                      </a:r>
                    </a:p>
                    <a:p>
                      <a:pPr marL="0" marR="0" algn="ctr">
                        <a:spcBef>
                          <a:spcPts val="0"/>
                        </a:spcBef>
                        <a:spcAft>
                          <a:spcPts val="0"/>
                        </a:spcAft>
                      </a:pPr>
                      <a:r>
                        <a:rPr lang="en-US" sz="2000" dirty="0" smtClean="0">
                          <a:effectLst/>
                          <a:latin typeface="+mn-lt"/>
                          <a:ea typeface="Times New Roman"/>
                        </a:rPr>
                        <a:t>AP</a:t>
                      </a:r>
                      <a:r>
                        <a:rPr lang="en-US" sz="2000" baseline="0" dirty="0" smtClean="0">
                          <a:effectLst/>
                          <a:latin typeface="+mn-lt"/>
                          <a:ea typeface="Times New Roman"/>
                        </a:rPr>
                        <a:t> English Literature</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022570">
                <a:tc>
                  <a:txBody>
                    <a:bodyPr/>
                    <a:lstStyle/>
                    <a:p>
                      <a:pPr marL="0" marR="0" algn="ctr">
                        <a:spcBef>
                          <a:spcPts val="0"/>
                        </a:spcBef>
                        <a:spcAft>
                          <a:spcPts val="0"/>
                        </a:spcAft>
                      </a:pPr>
                      <a:r>
                        <a:rPr lang="en-US" sz="2000" dirty="0" smtClean="0">
                          <a:effectLst/>
                          <a:latin typeface="+mn-lt"/>
                          <a:ea typeface="Times New Roman"/>
                        </a:rPr>
                        <a:t>English I </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smtClean="0">
                          <a:effectLst/>
                          <a:latin typeface="+mn-lt"/>
                          <a:ea typeface="Times New Roman"/>
                        </a:rPr>
                        <a:t>Honors English II </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smtClean="0">
                          <a:effectLst/>
                          <a:latin typeface="+mn-lt"/>
                          <a:ea typeface="Times New Roman"/>
                        </a:rPr>
                        <a:t>Advanced Inquiry and Research </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AP English Language </a:t>
                      </a:r>
                      <a:r>
                        <a:rPr lang="en-US" sz="2000" dirty="0" smtClean="0">
                          <a:effectLst/>
                          <a:latin typeface="+mn-lt"/>
                        </a:rPr>
                        <a:t>   (2</a:t>
                      </a:r>
                      <a:r>
                        <a:rPr lang="en-US" sz="2000" baseline="0" dirty="0" smtClean="0">
                          <a:effectLst/>
                          <a:latin typeface="+mn-lt"/>
                        </a:rPr>
                        <a:t> sem.</a:t>
                      </a:r>
                      <a:r>
                        <a:rPr lang="en-US" sz="2000" dirty="0" smtClean="0">
                          <a:effectLst/>
                          <a:latin typeface="+mn-lt"/>
                        </a:rPr>
                        <a:t>)</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2000" dirty="0">
                          <a:effectLst/>
                          <a:latin typeface="+mn-lt"/>
                        </a:rPr>
                        <a:t>AP English Literature </a:t>
                      </a:r>
                      <a:endParaRPr lang="en-US" sz="2000" dirty="0" smtClean="0">
                        <a:effectLst/>
                        <a:latin typeface="+mn-lt"/>
                      </a:endParaRPr>
                    </a:p>
                    <a:p>
                      <a:pPr marL="0" marR="0" algn="ctr">
                        <a:spcBef>
                          <a:spcPts val="0"/>
                        </a:spcBef>
                        <a:spcAft>
                          <a:spcPts val="0"/>
                        </a:spcAft>
                      </a:pPr>
                      <a:r>
                        <a:rPr lang="en-US" sz="2000" dirty="0" smtClean="0">
                          <a:effectLst/>
                          <a:latin typeface="+mn-lt"/>
                        </a:rPr>
                        <a:t>(</a:t>
                      </a:r>
                      <a:r>
                        <a:rPr lang="en-US" sz="2000" dirty="0">
                          <a:effectLst/>
                          <a:latin typeface="+mn-lt"/>
                        </a:rPr>
                        <a:t>2 </a:t>
                      </a:r>
                      <a:r>
                        <a:rPr lang="en-US" sz="2000" dirty="0" smtClean="0">
                          <a:effectLst/>
                          <a:latin typeface="+mn-lt"/>
                        </a:rPr>
                        <a:t>sem.)</a:t>
                      </a:r>
                      <a:endParaRPr lang="en-US" sz="2000" dirty="0">
                        <a:effectLst/>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26660" name="TextBox 2"/>
          <p:cNvSpPr txBox="1">
            <a:spLocks noChangeArrowheads="1"/>
          </p:cNvSpPr>
          <p:nvPr/>
        </p:nvSpPr>
        <p:spPr bwMode="auto">
          <a:xfrm>
            <a:off x="381000" y="914400"/>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buFont typeface="Arial" pitchFamily="34" charset="0"/>
              <a:buChar char="•"/>
            </a:pPr>
            <a:r>
              <a:rPr lang="en-US" sz="1800">
                <a:solidFill>
                  <a:srgbClr val="FFFF00"/>
                </a:solidFill>
              </a:rPr>
              <a:t>Each row represents a possible route to completing all required English credits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81000" y="152400"/>
            <a:ext cx="8382000" cy="914400"/>
          </a:xfrm>
        </p:spPr>
        <p:txBody>
          <a:bodyPr>
            <a:normAutofit/>
          </a:bodyPr>
          <a:lstStyle/>
          <a:p>
            <a:pPr eaLnBrk="1" fontAlgn="auto" hangingPunct="1">
              <a:spcAft>
                <a:spcPts val="0"/>
              </a:spcAft>
              <a:defRPr/>
            </a:pPr>
            <a:r>
              <a:rPr lang="en-US" b="1" dirty="0" smtClean="0">
                <a:solidFill>
                  <a:schemeClr val="accent1">
                    <a:lumMod val="60000"/>
                    <a:lumOff val="40000"/>
                  </a:schemeClr>
                </a:solidFill>
              </a:rPr>
              <a:t>Social Studies – 4 Credits </a:t>
            </a:r>
            <a:endParaRPr lang="en-US" b="1" dirty="0">
              <a:solidFill>
                <a:schemeClr val="accent1">
                  <a:lumMod val="60000"/>
                  <a:lumOff val="40000"/>
                </a:schemeClr>
              </a:solidFill>
            </a:endParaRPr>
          </a:p>
        </p:txBody>
      </p:sp>
      <p:graphicFrame>
        <p:nvGraphicFramePr>
          <p:cNvPr id="2" name="Table 1"/>
          <p:cNvGraphicFramePr>
            <a:graphicFrameLocks noGrp="1"/>
          </p:cNvGraphicFramePr>
          <p:nvPr/>
        </p:nvGraphicFramePr>
        <p:xfrm>
          <a:off x="533400" y="1828800"/>
          <a:ext cx="7924800" cy="4614931"/>
        </p:xfrm>
        <a:graphic>
          <a:graphicData uri="http://schemas.openxmlformats.org/drawingml/2006/table">
            <a:tbl>
              <a:tblPr firstRow="1" firstCol="1" lastRow="1" lastCol="1" bandRow="1" bandCol="1">
                <a:tableStyleId>{5940675A-B579-460E-94D1-54222C63F5DA}</a:tableStyleId>
              </a:tblPr>
              <a:tblGrid>
                <a:gridCol w="2241358"/>
                <a:gridCol w="2321406"/>
                <a:gridCol w="3362036"/>
              </a:tblGrid>
              <a:tr h="347731">
                <a:tc>
                  <a:txBody>
                    <a:bodyPr/>
                    <a:lstStyle/>
                    <a:p>
                      <a:pPr marL="0" marR="0" algn="ctr">
                        <a:spcBef>
                          <a:spcPts val="0"/>
                        </a:spcBef>
                        <a:spcAft>
                          <a:spcPts val="0"/>
                        </a:spcAft>
                      </a:pPr>
                      <a:r>
                        <a:rPr lang="en-US" sz="2000" b="1" dirty="0">
                          <a:effectLst/>
                        </a:rPr>
                        <a:t>9</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b="1" dirty="0">
                          <a:effectLst/>
                        </a:rPr>
                        <a:t>10</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b="1" dirty="0">
                          <a:effectLst/>
                        </a:rPr>
                        <a:t>11</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r>
              <a:tr h="1219180">
                <a:tc>
                  <a:txBody>
                    <a:bodyPr/>
                    <a:lstStyle/>
                    <a:p>
                      <a:pPr marL="0" marR="0" algn="ctr">
                        <a:spcBef>
                          <a:spcPts val="0"/>
                        </a:spcBef>
                        <a:spcAft>
                          <a:spcPts val="0"/>
                        </a:spcAft>
                      </a:pPr>
                      <a:r>
                        <a:rPr lang="en-US" sz="2000" dirty="0">
                          <a:effectLst/>
                        </a:rPr>
                        <a:t>CP World History</a:t>
                      </a:r>
                      <a:endParaRPr lang="en-US" sz="20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dirty="0">
                          <a:effectLst/>
                        </a:rPr>
                        <a:t>CP Civics and Economics</a:t>
                      </a:r>
                      <a:endParaRPr lang="en-US" sz="20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dirty="0" smtClean="0">
                          <a:effectLst/>
                        </a:rPr>
                        <a:t>CP American</a:t>
                      </a:r>
                      <a:r>
                        <a:rPr lang="en-US" sz="2000" baseline="0" dirty="0" smtClean="0">
                          <a:effectLst/>
                        </a:rPr>
                        <a:t> History </a:t>
                      </a:r>
                    </a:p>
                    <a:p>
                      <a:pPr marL="0" marR="0" algn="ctr">
                        <a:spcBef>
                          <a:spcPts val="0"/>
                        </a:spcBef>
                        <a:spcAft>
                          <a:spcPts val="0"/>
                        </a:spcAft>
                      </a:pPr>
                      <a:r>
                        <a:rPr lang="en-US" sz="2000" baseline="0" dirty="0" smtClean="0">
                          <a:effectLst/>
                        </a:rPr>
                        <a:t>&amp;</a:t>
                      </a:r>
                    </a:p>
                    <a:p>
                      <a:pPr marL="0" marR="0" algn="ctr">
                        <a:spcBef>
                          <a:spcPts val="0"/>
                        </a:spcBef>
                        <a:spcAft>
                          <a:spcPts val="0"/>
                        </a:spcAft>
                      </a:pPr>
                      <a:r>
                        <a:rPr lang="en-US" sz="2000" baseline="0" dirty="0" smtClean="0">
                          <a:effectLst/>
                        </a:rPr>
                        <a:t>CP American History II </a:t>
                      </a:r>
                    </a:p>
                    <a:p>
                      <a:pPr marL="0" marR="0" algn="ctr">
                        <a:spcBef>
                          <a:spcPts val="0"/>
                        </a:spcBef>
                        <a:spcAft>
                          <a:spcPts val="0"/>
                        </a:spcAft>
                      </a:pPr>
                      <a:endParaRPr lang="en-US" sz="2000" dirty="0">
                        <a:effectLst/>
                        <a:latin typeface="Times New Roman"/>
                        <a:ea typeface="Times New Roman"/>
                      </a:endParaRPr>
                    </a:p>
                  </a:txBody>
                  <a:tcPr marL="68580" marR="68580" marT="0" marB="0">
                    <a:solidFill>
                      <a:schemeClr val="bg1"/>
                    </a:solidFill>
                  </a:tcPr>
                </a:tc>
              </a:tr>
              <a:tr h="3047951">
                <a:tc>
                  <a:txBody>
                    <a:bodyPr/>
                    <a:lstStyle/>
                    <a:p>
                      <a:pPr marL="0" marR="0" algn="ctr">
                        <a:spcBef>
                          <a:spcPts val="0"/>
                        </a:spcBef>
                        <a:spcAft>
                          <a:spcPts val="0"/>
                        </a:spcAft>
                      </a:pPr>
                      <a:r>
                        <a:rPr lang="en-US" sz="2000" dirty="0">
                          <a:effectLst/>
                        </a:rPr>
                        <a:t>Honors World History</a:t>
                      </a:r>
                      <a:endParaRPr lang="en-US" sz="20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dirty="0">
                          <a:effectLst/>
                        </a:rPr>
                        <a:t>Honors Civics and Economics</a:t>
                      </a:r>
                      <a:endParaRPr lang="en-US" sz="20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dirty="0" smtClean="0">
                          <a:effectLst/>
                        </a:rPr>
                        <a:t>Honors American History</a:t>
                      </a:r>
                      <a:r>
                        <a:rPr lang="en-US" sz="2000" baseline="0" dirty="0" smtClean="0">
                          <a:effectLst/>
                        </a:rPr>
                        <a:t> I     &amp;</a:t>
                      </a:r>
                    </a:p>
                    <a:p>
                      <a:pPr marL="0" marR="0" algn="ctr">
                        <a:spcBef>
                          <a:spcPts val="0"/>
                        </a:spcBef>
                        <a:spcAft>
                          <a:spcPts val="0"/>
                        </a:spcAft>
                      </a:pPr>
                      <a:r>
                        <a:rPr lang="en-US" sz="2000" baseline="0" dirty="0" smtClean="0">
                          <a:effectLst/>
                        </a:rPr>
                        <a:t>Honors American History II</a:t>
                      </a:r>
                    </a:p>
                    <a:p>
                      <a:pPr marL="0" marR="0" algn="ctr">
                        <a:spcBef>
                          <a:spcPts val="0"/>
                        </a:spcBef>
                        <a:spcAft>
                          <a:spcPts val="0"/>
                        </a:spcAft>
                      </a:pPr>
                      <a:endParaRPr lang="en-US" sz="2000" baseline="0" dirty="0" smtClean="0">
                        <a:effectLst/>
                      </a:endParaRPr>
                    </a:p>
                    <a:p>
                      <a:pPr marL="0" marR="0" algn="ctr">
                        <a:spcBef>
                          <a:spcPts val="0"/>
                        </a:spcBef>
                        <a:spcAft>
                          <a:spcPts val="0"/>
                        </a:spcAft>
                      </a:pPr>
                      <a:r>
                        <a:rPr lang="en-US" sz="2000" baseline="0" dirty="0" smtClean="0">
                          <a:effectLst/>
                        </a:rPr>
                        <a:t>-or-</a:t>
                      </a:r>
                    </a:p>
                    <a:p>
                      <a:pPr marL="0" marR="0" algn="ctr">
                        <a:spcBef>
                          <a:spcPts val="0"/>
                        </a:spcBef>
                        <a:spcAft>
                          <a:spcPts val="0"/>
                        </a:spcAft>
                      </a:pPr>
                      <a:endParaRPr lang="en-US" sz="2000" baseline="0" dirty="0" smtClean="0">
                        <a:effectLst/>
                      </a:endParaRPr>
                    </a:p>
                    <a:p>
                      <a:pPr marL="0" marR="0" algn="ctr">
                        <a:spcBef>
                          <a:spcPts val="0"/>
                        </a:spcBef>
                        <a:spcAft>
                          <a:spcPts val="0"/>
                        </a:spcAft>
                      </a:pPr>
                      <a:r>
                        <a:rPr lang="en-US" sz="2000" dirty="0" smtClean="0">
                          <a:effectLst/>
                        </a:rPr>
                        <a:t>American History I</a:t>
                      </a:r>
                    </a:p>
                    <a:p>
                      <a:pPr marL="0" marR="0" algn="ctr">
                        <a:spcBef>
                          <a:spcPts val="0"/>
                        </a:spcBef>
                        <a:spcAft>
                          <a:spcPts val="0"/>
                        </a:spcAft>
                      </a:pPr>
                      <a:r>
                        <a:rPr lang="en-US" sz="2000" dirty="0" smtClean="0">
                          <a:effectLst/>
                        </a:rPr>
                        <a:t>&amp; </a:t>
                      </a:r>
                    </a:p>
                    <a:p>
                      <a:pPr marL="0" marR="0" algn="ctr">
                        <a:spcBef>
                          <a:spcPts val="0"/>
                        </a:spcBef>
                        <a:spcAft>
                          <a:spcPts val="0"/>
                        </a:spcAft>
                      </a:pPr>
                      <a:r>
                        <a:rPr lang="en-US" sz="2000" dirty="0" smtClean="0">
                          <a:effectLst/>
                        </a:rPr>
                        <a:t>AP US History  </a:t>
                      </a:r>
                      <a:endParaRPr lang="en-US" sz="2000" dirty="0" smtClean="0">
                        <a:effectLst/>
                        <a:latin typeface="Times New Roman"/>
                        <a:ea typeface="Times New Roman"/>
                      </a:endParaRPr>
                    </a:p>
                    <a:p>
                      <a:pPr marL="0" marR="0" algn="ctr">
                        <a:spcBef>
                          <a:spcPts val="0"/>
                        </a:spcBef>
                        <a:spcAft>
                          <a:spcPts val="0"/>
                        </a:spcAft>
                      </a:pPr>
                      <a:endParaRPr lang="en-US" sz="2000" baseline="0" dirty="0" smtClean="0">
                        <a:effectLst/>
                      </a:endParaRPr>
                    </a:p>
                  </a:txBody>
                  <a:tcPr marL="68580" marR="68580" marT="0" marB="0">
                    <a:solidFill>
                      <a:schemeClr val="bg1"/>
                    </a:solidFill>
                  </a:tcPr>
                </a:tc>
              </a:tr>
            </a:tbl>
          </a:graphicData>
        </a:graphic>
      </p:graphicFrame>
      <p:sp>
        <p:nvSpPr>
          <p:cNvPr id="27669" name="TextBox 4"/>
          <p:cNvSpPr txBox="1">
            <a:spLocks noChangeArrowheads="1"/>
          </p:cNvSpPr>
          <p:nvPr/>
        </p:nvSpPr>
        <p:spPr bwMode="auto">
          <a:xfrm>
            <a:off x="228600" y="1022350"/>
            <a:ext cx="86868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buFont typeface="Arial" pitchFamily="34" charset="0"/>
              <a:buChar char="•"/>
            </a:pPr>
            <a:r>
              <a:rPr lang="en-US" sz="1700" b="1">
                <a:solidFill>
                  <a:srgbClr val="FFFF00"/>
                </a:solidFill>
              </a:rPr>
              <a:t>Each row represents a possible route to completing all Soc. St. requirements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304800" y="1447800"/>
            <a:ext cx="7086600" cy="3886200"/>
          </a:xfrm>
        </p:spPr>
        <p:txBody>
          <a:bodyPr/>
          <a:lstStyle/>
          <a:p>
            <a:pPr marL="274320" algn="ctr" eaLnBrk="1" fontAlgn="auto" hangingPunct="1">
              <a:lnSpc>
                <a:spcPct val="90000"/>
              </a:lnSpc>
              <a:spcAft>
                <a:spcPts val="0"/>
              </a:spcAft>
              <a:buClr>
                <a:schemeClr val="tx1"/>
              </a:buClr>
              <a:buFont typeface="Monotype Sorts"/>
              <a:buNone/>
              <a:defRPr/>
            </a:pPr>
            <a:r>
              <a:rPr lang="en-US" sz="2400" smtClean="0">
                <a:latin typeface="Arial" pitchFamily="34" charset="0"/>
                <a:cs typeface="Arial" pitchFamily="34" charset="0"/>
              </a:rPr>
              <a:t/>
            </a:r>
            <a:br>
              <a:rPr lang="en-US" sz="2400" smtClean="0">
                <a:latin typeface="Arial" pitchFamily="34" charset="0"/>
                <a:cs typeface="Arial" pitchFamily="34" charset="0"/>
              </a:rPr>
            </a:br>
            <a:endParaRPr lang="en-US" sz="2400" smtClean="0">
              <a:latin typeface="Arial" pitchFamily="34" charset="0"/>
              <a:cs typeface="Arial" pitchFamily="34" charset="0"/>
            </a:endParaRPr>
          </a:p>
        </p:txBody>
      </p:sp>
      <p:sp>
        <p:nvSpPr>
          <p:cNvPr id="13314" name="Rectangle 2"/>
          <p:cNvSpPr>
            <a:spLocks noGrp="1" noChangeArrowheads="1"/>
          </p:cNvSpPr>
          <p:nvPr>
            <p:ph type="title"/>
          </p:nvPr>
        </p:nvSpPr>
        <p:spPr>
          <a:xfrm>
            <a:off x="152400" y="304800"/>
            <a:ext cx="8763000" cy="838200"/>
          </a:xfrm>
        </p:spPr>
        <p:txBody>
          <a:bodyPr>
            <a:normAutofit/>
          </a:bodyPr>
          <a:lstStyle/>
          <a:p>
            <a:pPr eaLnBrk="1" fontAlgn="auto" hangingPunct="1">
              <a:spcAft>
                <a:spcPts val="0"/>
              </a:spcAft>
              <a:defRPr/>
            </a:pPr>
            <a:r>
              <a:rPr lang="en-US" b="1" dirty="0" smtClean="0">
                <a:solidFill>
                  <a:schemeClr val="accent1">
                    <a:lumMod val="60000"/>
                    <a:lumOff val="40000"/>
                  </a:schemeClr>
                </a:solidFill>
              </a:rPr>
              <a:t>Mathematics – 4 Credits</a:t>
            </a:r>
            <a:endParaRPr lang="en-US" b="1" dirty="0">
              <a:solidFill>
                <a:schemeClr val="accent1">
                  <a:lumMod val="60000"/>
                  <a:lumOff val="40000"/>
                </a:schemeClr>
              </a:solidFill>
            </a:endParaRPr>
          </a:p>
        </p:txBody>
      </p:sp>
      <p:graphicFrame>
        <p:nvGraphicFramePr>
          <p:cNvPr id="2" name="Table 1"/>
          <p:cNvGraphicFramePr>
            <a:graphicFrameLocks noGrp="1"/>
          </p:cNvGraphicFramePr>
          <p:nvPr/>
        </p:nvGraphicFramePr>
        <p:xfrm>
          <a:off x="342900" y="1828800"/>
          <a:ext cx="8496300" cy="4635500"/>
        </p:xfrm>
        <a:graphic>
          <a:graphicData uri="http://schemas.openxmlformats.org/drawingml/2006/table">
            <a:tbl>
              <a:tblPr firstRow="1" firstCol="1" lastRow="1" lastCol="1" bandRow="1" bandCol="1">
                <a:tableStyleId>{5940675A-B579-460E-94D1-54222C63F5DA}</a:tableStyleId>
              </a:tblPr>
              <a:tblGrid>
                <a:gridCol w="1777738"/>
                <a:gridCol w="1830505"/>
                <a:gridCol w="1661651"/>
                <a:gridCol w="1661651"/>
                <a:gridCol w="1564755"/>
              </a:tblGrid>
              <a:tr h="603220">
                <a:tc>
                  <a:txBody>
                    <a:bodyPr/>
                    <a:lstStyle/>
                    <a:p>
                      <a:pPr marL="0" marR="0" algn="ctr">
                        <a:spcBef>
                          <a:spcPts val="0"/>
                        </a:spcBef>
                        <a:spcAft>
                          <a:spcPts val="0"/>
                        </a:spcAft>
                      </a:pPr>
                      <a:r>
                        <a:rPr lang="en-US" sz="1600" b="1" dirty="0" smtClean="0">
                          <a:effectLst/>
                        </a:rPr>
                        <a:t>Credits from Middle</a:t>
                      </a:r>
                      <a:r>
                        <a:rPr lang="en-US" sz="1600" b="1" baseline="0" dirty="0" smtClean="0">
                          <a:effectLst/>
                        </a:rPr>
                        <a:t> School</a:t>
                      </a:r>
                      <a:endParaRPr lang="en-US" sz="1600" b="1"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b="1" dirty="0">
                          <a:effectLst/>
                        </a:rPr>
                        <a:t>9</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b="1" dirty="0">
                          <a:effectLst/>
                        </a:rPr>
                        <a:t>10</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b="1" dirty="0">
                          <a:effectLst/>
                        </a:rPr>
                        <a:t>11</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b="1" dirty="0">
                          <a:effectLst/>
                        </a:rPr>
                        <a:t>12</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r>
              <a:tr h="1073275">
                <a:tc>
                  <a:txBody>
                    <a:bodyPr/>
                    <a:lstStyle/>
                    <a:p>
                      <a:pPr marL="0" marR="0" algn="ctr">
                        <a:spcBef>
                          <a:spcPts val="0"/>
                        </a:spcBef>
                        <a:spcAft>
                          <a:spcPts val="0"/>
                        </a:spcAft>
                      </a:pPr>
                      <a:r>
                        <a:rPr lang="en-US" sz="1400" dirty="0">
                          <a:effectLst/>
                        </a:rPr>
                        <a:t> </a:t>
                      </a:r>
                      <a:endParaRPr lang="en-US" sz="14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Foundations of </a:t>
                      </a:r>
                      <a:r>
                        <a:rPr lang="en-US" sz="1600" dirty="0" smtClean="0">
                          <a:effectLst/>
                        </a:rPr>
                        <a:t>MATH I &amp;</a:t>
                      </a:r>
                    </a:p>
                    <a:p>
                      <a:pPr marL="0" marR="0" algn="ctr">
                        <a:spcBef>
                          <a:spcPts val="0"/>
                        </a:spcBef>
                        <a:spcAft>
                          <a:spcPts val="0"/>
                        </a:spcAft>
                      </a:pPr>
                      <a:r>
                        <a:rPr lang="en-US" sz="1600" dirty="0" smtClean="0">
                          <a:effectLst/>
                        </a:rPr>
                        <a:t>CP MATH I</a:t>
                      </a:r>
                    </a:p>
                    <a:p>
                      <a:pPr marL="0" marR="0" algn="ctr">
                        <a:spcBef>
                          <a:spcPts val="0"/>
                        </a:spcBef>
                        <a:spcAft>
                          <a:spcPts val="0"/>
                        </a:spcAft>
                      </a:pPr>
                      <a:r>
                        <a:rPr lang="en-US" sz="1600" dirty="0" smtClean="0">
                          <a:effectLst/>
                        </a:rPr>
                        <a:t>(</a:t>
                      </a:r>
                      <a:r>
                        <a:rPr lang="en-US" sz="1600" dirty="0">
                          <a:effectLst/>
                        </a:rPr>
                        <a:t>2 semesters)  </a:t>
                      </a:r>
                      <a:endParaRPr lang="en-US" sz="1600" dirty="0">
                        <a:effectLst/>
                        <a:latin typeface="Times New Roman"/>
                        <a:ea typeface="Times New Roman"/>
                      </a:endParaRPr>
                    </a:p>
                  </a:txBody>
                  <a:tcPr marL="68580" marR="68580" marT="0" marB="0">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effectLst/>
                        </a:rPr>
                        <a:t>CP MATH II </a:t>
                      </a:r>
                      <a:endParaRPr lang="en-US" sz="1600" dirty="0" smtClean="0">
                        <a:effectLst/>
                        <a:latin typeface="Times New Roman"/>
                        <a:ea typeface="Times New Roman"/>
                      </a:endParaRPr>
                    </a:p>
                    <a:p>
                      <a:pPr marL="0" marR="0" algn="ctr">
                        <a:spcBef>
                          <a:spcPts val="0"/>
                        </a:spcBef>
                        <a:spcAft>
                          <a:spcPts val="0"/>
                        </a:spcAft>
                      </a:pP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CP </a:t>
                      </a:r>
                      <a:r>
                        <a:rPr lang="en-US" sz="1600" dirty="0" smtClean="0">
                          <a:effectLst/>
                        </a:rPr>
                        <a:t>MATH III</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CP </a:t>
                      </a:r>
                      <a:r>
                        <a:rPr lang="en-US" sz="1600" dirty="0" smtClean="0">
                          <a:effectLst/>
                        </a:rPr>
                        <a:t>AFM </a:t>
                      </a:r>
                    </a:p>
                    <a:p>
                      <a:pPr marL="0" marR="0" algn="ctr">
                        <a:spcBef>
                          <a:spcPts val="0"/>
                        </a:spcBef>
                        <a:spcAft>
                          <a:spcPts val="0"/>
                        </a:spcAft>
                      </a:pPr>
                      <a:r>
                        <a:rPr lang="en-US" sz="1600" dirty="0" smtClean="0">
                          <a:effectLst/>
                        </a:rPr>
                        <a:t>-or- </a:t>
                      </a:r>
                    </a:p>
                    <a:p>
                      <a:pPr marL="0" marR="0" algn="ctr">
                        <a:spcBef>
                          <a:spcPts val="0"/>
                        </a:spcBef>
                        <a:spcAft>
                          <a:spcPts val="0"/>
                        </a:spcAft>
                      </a:pPr>
                      <a:r>
                        <a:rPr lang="en-US" sz="1600" dirty="0" smtClean="0">
                          <a:effectLst/>
                        </a:rPr>
                        <a:t>CP Discrete Math</a:t>
                      </a:r>
                      <a:endParaRPr lang="en-US" sz="1600" dirty="0">
                        <a:effectLst/>
                        <a:latin typeface="Times New Roman"/>
                        <a:ea typeface="Times New Roman"/>
                      </a:endParaRPr>
                    </a:p>
                  </a:txBody>
                  <a:tcPr marL="68580" marR="68580" marT="0" marB="0">
                    <a:solidFill>
                      <a:schemeClr val="bg1"/>
                    </a:solidFill>
                  </a:tcPr>
                </a:tc>
              </a:tr>
              <a:tr h="975415">
                <a:tc>
                  <a:txBody>
                    <a:bodyPr/>
                    <a:lstStyle/>
                    <a:p>
                      <a:pPr marL="0" marR="0" algn="ctr">
                        <a:spcBef>
                          <a:spcPts val="0"/>
                        </a:spcBef>
                        <a:spcAft>
                          <a:spcPts val="0"/>
                        </a:spcAft>
                      </a:pPr>
                      <a:r>
                        <a:rPr lang="en-US" sz="1400" dirty="0">
                          <a:effectLst/>
                        </a:rPr>
                        <a:t> </a:t>
                      </a:r>
                      <a:endParaRPr lang="en-US" sz="14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CP </a:t>
                      </a:r>
                      <a:r>
                        <a:rPr lang="en-US" sz="1600" dirty="0" smtClean="0">
                          <a:effectLst/>
                        </a:rPr>
                        <a:t>MATH I</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CP </a:t>
                      </a:r>
                      <a:r>
                        <a:rPr lang="en-US" sz="1600" dirty="0" smtClean="0">
                          <a:effectLst/>
                        </a:rPr>
                        <a:t>MATH II </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CP </a:t>
                      </a:r>
                      <a:r>
                        <a:rPr lang="en-US" sz="1600" dirty="0" smtClean="0">
                          <a:effectLst/>
                        </a:rPr>
                        <a:t>MATH III</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CP </a:t>
                      </a:r>
                      <a:r>
                        <a:rPr lang="en-US" sz="1600" dirty="0" smtClean="0">
                          <a:effectLst/>
                        </a:rPr>
                        <a:t>AFM </a:t>
                      </a:r>
                    </a:p>
                    <a:p>
                      <a:pPr marL="0" marR="0" algn="ctr">
                        <a:spcBef>
                          <a:spcPts val="0"/>
                        </a:spcBef>
                        <a:spcAft>
                          <a:spcPts val="0"/>
                        </a:spcAft>
                      </a:pPr>
                      <a:r>
                        <a:rPr lang="en-US" sz="1600" dirty="0" smtClean="0">
                          <a:effectLst/>
                        </a:rPr>
                        <a:t>-or- </a:t>
                      </a:r>
                    </a:p>
                    <a:p>
                      <a:pPr marL="0" marR="0" algn="ctr">
                        <a:spcBef>
                          <a:spcPts val="0"/>
                        </a:spcBef>
                        <a:spcAft>
                          <a:spcPts val="0"/>
                        </a:spcAft>
                      </a:pPr>
                      <a:r>
                        <a:rPr lang="en-US" sz="1600" dirty="0" smtClean="0">
                          <a:effectLst/>
                        </a:rPr>
                        <a:t>CP Discrete</a:t>
                      </a:r>
                      <a:r>
                        <a:rPr lang="en-US" sz="1600" baseline="0" dirty="0" smtClean="0">
                          <a:effectLst/>
                        </a:rPr>
                        <a:t> Math </a:t>
                      </a:r>
                      <a:endParaRPr lang="en-US" sz="1600" dirty="0">
                        <a:effectLst/>
                        <a:latin typeface="Times New Roman"/>
                        <a:ea typeface="Times New Roman"/>
                      </a:endParaRPr>
                    </a:p>
                  </a:txBody>
                  <a:tcPr marL="68580" marR="68580" marT="0" marB="0">
                    <a:solidFill>
                      <a:schemeClr val="bg1"/>
                    </a:solidFill>
                  </a:tcPr>
                </a:tc>
              </a:tr>
              <a:tr h="550189">
                <a:tc>
                  <a:txBody>
                    <a:bodyPr/>
                    <a:lstStyle/>
                    <a:p>
                      <a:pPr marL="0" marR="0" algn="ctr">
                        <a:spcBef>
                          <a:spcPts val="0"/>
                        </a:spcBef>
                        <a:spcAft>
                          <a:spcPts val="0"/>
                        </a:spcAft>
                      </a:pPr>
                      <a:r>
                        <a:rPr lang="en-US" sz="1600" dirty="0" smtClean="0">
                          <a:effectLst/>
                        </a:rPr>
                        <a:t>MATH I  </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smtClean="0">
                          <a:effectLst/>
                        </a:rPr>
                        <a:t>MATH II Honors</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smtClean="0">
                          <a:effectLst/>
                        </a:rPr>
                        <a:t>MATH III </a:t>
                      </a:r>
                      <a:r>
                        <a:rPr lang="en-US" sz="1600" dirty="0">
                          <a:effectLst/>
                        </a:rPr>
                        <a:t>Honors</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Pre-Calculus Honors</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Discrete Math Honors</a:t>
                      </a:r>
                      <a:endParaRPr lang="en-US" sz="1600" dirty="0">
                        <a:effectLst/>
                        <a:latin typeface="Times New Roman"/>
                        <a:ea typeface="Times New Roman"/>
                      </a:endParaRPr>
                    </a:p>
                  </a:txBody>
                  <a:tcPr marL="68580" marR="68580" marT="0" marB="0">
                    <a:solidFill>
                      <a:schemeClr val="bg1"/>
                    </a:solidFill>
                  </a:tcPr>
                </a:tc>
              </a:tr>
              <a:tr h="608116">
                <a:tc>
                  <a:txBody>
                    <a:bodyPr/>
                    <a:lstStyle/>
                    <a:p>
                      <a:pPr marL="0" marR="0" algn="ctr">
                        <a:spcBef>
                          <a:spcPts val="0"/>
                        </a:spcBef>
                        <a:spcAft>
                          <a:spcPts val="0"/>
                        </a:spcAft>
                      </a:pPr>
                      <a:r>
                        <a:rPr lang="en-US" sz="1600" dirty="0" smtClean="0">
                          <a:effectLst/>
                        </a:rPr>
                        <a:t>MATH I </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smtClean="0">
                          <a:effectLst/>
                        </a:rPr>
                        <a:t>MATH II Honors</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smtClean="0">
                          <a:effectLst/>
                        </a:rPr>
                        <a:t>MATH III </a:t>
                      </a:r>
                      <a:r>
                        <a:rPr lang="en-US" sz="1600" dirty="0">
                          <a:effectLst/>
                        </a:rPr>
                        <a:t>Honors</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Pre Calculus Honors</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AP Calculus </a:t>
                      </a:r>
                      <a:r>
                        <a:rPr lang="en-US" sz="1600" dirty="0" smtClean="0">
                          <a:effectLst/>
                        </a:rPr>
                        <a:t> (</a:t>
                      </a:r>
                      <a:r>
                        <a:rPr lang="en-US" sz="1600" dirty="0">
                          <a:effectLst/>
                        </a:rPr>
                        <a:t>2 semesters) </a:t>
                      </a:r>
                      <a:endParaRPr lang="en-US" sz="1600" dirty="0">
                        <a:effectLst/>
                        <a:latin typeface="Times New Roman"/>
                        <a:ea typeface="Times New Roman"/>
                      </a:endParaRPr>
                    </a:p>
                  </a:txBody>
                  <a:tcPr marL="68580" marR="68580" marT="0" marB="0">
                    <a:solidFill>
                      <a:schemeClr val="bg1"/>
                    </a:solidFill>
                  </a:tcPr>
                </a:tc>
              </a:tr>
              <a:tr h="825285">
                <a:tc>
                  <a:txBody>
                    <a:bodyPr/>
                    <a:lstStyle/>
                    <a:p>
                      <a:pPr marL="0" marR="0" algn="ctr">
                        <a:spcBef>
                          <a:spcPts val="0"/>
                        </a:spcBef>
                        <a:spcAft>
                          <a:spcPts val="0"/>
                        </a:spcAft>
                      </a:pPr>
                      <a:r>
                        <a:rPr lang="en-US" sz="1600" dirty="0" smtClean="0">
                          <a:effectLst/>
                        </a:rPr>
                        <a:t>MATH I </a:t>
                      </a:r>
                    </a:p>
                    <a:p>
                      <a:pPr marL="0" marR="0" algn="ctr">
                        <a:spcBef>
                          <a:spcPts val="0"/>
                        </a:spcBef>
                        <a:spcAft>
                          <a:spcPts val="0"/>
                        </a:spcAft>
                      </a:pPr>
                      <a:r>
                        <a:rPr lang="en-US" sz="1600" dirty="0" smtClean="0">
                          <a:effectLst/>
                        </a:rPr>
                        <a:t>&amp;  </a:t>
                      </a:r>
                    </a:p>
                    <a:p>
                      <a:pPr marL="0" marR="0" algn="ctr">
                        <a:spcBef>
                          <a:spcPts val="0"/>
                        </a:spcBef>
                        <a:spcAft>
                          <a:spcPts val="0"/>
                        </a:spcAft>
                      </a:pPr>
                      <a:r>
                        <a:rPr lang="en-US" sz="1600" dirty="0" smtClean="0">
                          <a:effectLst/>
                        </a:rPr>
                        <a:t>MATH II </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smtClean="0">
                          <a:effectLst/>
                        </a:rPr>
                        <a:t>MATH III Honors</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Pre-Calculus Honors </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AP Calculus </a:t>
                      </a:r>
                      <a:r>
                        <a:rPr lang="en-US" sz="1600" dirty="0" smtClean="0">
                          <a:effectLst/>
                        </a:rPr>
                        <a:t>  (</a:t>
                      </a:r>
                      <a:r>
                        <a:rPr lang="en-US" sz="1600" dirty="0">
                          <a:effectLst/>
                        </a:rPr>
                        <a:t>2 semesters)</a:t>
                      </a:r>
                      <a:endParaRPr lang="en-US" sz="16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1600" dirty="0">
                          <a:effectLst/>
                        </a:rPr>
                        <a:t>AP Statistics</a:t>
                      </a:r>
                    </a:p>
                    <a:p>
                      <a:pPr marL="0" marR="0" algn="ctr">
                        <a:spcBef>
                          <a:spcPts val="0"/>
                        </a:spcBef>
                        <a:spcAft>
                          <a:spcPts val="0"/>
                        </a:spcAft>
                      </a:pPr>
                      <a:r>
                        <a:rPr lang="en-US" sz="1600" dirty="0">
                          <a:effectLst/>
                        </a:rPr>
                        <a:t>(2 semesters)</a:t>
                      </a:r>
                      <a:endParaRPr lang="en-US" sz="1600" dirty="0">
                        <a:effectLst/>
                        <a:latin typeface="Times New Roman"/>
                        <a:ea typeface="Times New Roman"/>
                      </a:endParaRPr>
                    </a:p>
                  </a:txBody>
                  <a:tcPr marL="68580" marR="68580" marT="0" marB="0">
                    <a:solidFill>
                      <a:schemeClr val="bg1"/>
                    </a:solidFill>
                  </a:tcPr>
                </a:tc>
              </a:tr>
            </a:tbl>
          </a:graphicData>
        </a:graphic>
      </p:graphicFrame>
      <p:sp>
        <p:nvSpPr>
          <p:cNvPr id="28720" name="TextBox 2"/>
          <p:cNvSpPr txBox="1">
            <a:spLocks noChangeArrowheads="1"/>
          </p:cNvSpPr>
          <p:nvPr/>
        </p:nvSpPr>
        <p:spPr bwMode="auto">
          <a:xfrm>
            <a:off x="990600" y="990600"/>
            <a:ext cx="708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sz="1800">
                <a:solidFill>
                  <a:srgbClr val="FFFF00"/>
                </a:solidFill>
              </a:rPr>
              <a:t>* Each row represents a possible route to attain 4 math credits</a:t>
            </a:r>
            <a:r>
              <a:rPr lang="en-US" sz="1800">
                <a:solidFill>
                  <a:srgbClr val="FFFF99"/>
                </a:solidFill>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81000" y="304800"/>
            <a:ext cx="8382000" cy="838200"/>
          </a:xfrm>
        </p:spPr>
        <p:txBody>
          <a:bodyPr>
            <a:normAutofit/>
          </a:bodyPr>
          <a:lstStyle/>
          <a:p>
            <a:pPr eaLnBrk="1" fontAlgn="auto" hangingPunct="1">
              <a:spcAft>
                <a:spcPts val="0"/>
              </a:spcAft>
              <a:defRPr/>
            </a:pPr>
            <a:r>
              <a:rPr lang="en-US" b="1" dirty="0" smtClean="0">
                <a:solidFill>
                  <a:schemeClr val="accent1">
                    <a:lumMod val="60000"/>
                    <a:lumOff val="40000"/>
                  </a:schemeClr>
                </a:solidFill>
              </a:rPr>
              <a:t>Science – 3 Credits</a:t>
            </a:r>
            <a:endParaRPr lang="en-US" b="1" dirty="0">
              <a:solidFill>
                <a:schemeClr val="accent1">
                  <a:lumMod val="60000"/>
                  <a:lumOff val="40000"/>
                </a:schemeClr>
              </a:solidFill>
            </a:endParaRPr>
          </a:p>
        </p:txBody>
      </p:sp>
      <p:graphicFrame>
        <p:nvGraphicFramePr>
          <p:cNvPr id="2" name="Table 1"/>
          <p:cNvGraphicFramePr>
            <a:graphicFrameLocks noGrp="1"/>
          </p:cNvGraphicFramePr>
          <p:nvPr/>
        </p:nvGraphicFramePr>
        <p:xfrm>
          <a:off x="838200" y="1828800"/>
          <a:ext cx="7543800" cy="4419601"/>
        </p:xfrm>
        <a:graphic>
          <a:graphicData uri="http://schemas.openxmlformats.org/drawingml/2006/table">
            <a:tbl>
              <a:tblPr firstRow="1" firstCol="1" lastRow="1" lastCol="1" bandRow="1" bandCol="1">
                <a:tableStyleId>{5940675A-B579-460E-94D1-54222C63F5DA}</a:tableStyleId>
              </a:tblPr>
              <a:tblGrid>
                <a:gridCol w="2514600"/>
                <a:gridCol w="2514600"/>
                <a:gridCol w="2514600"/>
              </a:tblGrid>
              <a:tr h="643631">
                <a:tc>
                  <a:txBody>
                    <a:bodyPr/>
                    <a:lstStyle/>
                    <a:p>
                      <a:pPr marL="0" marR="0" algn="ctr">
                        <a:spcBef>
                          <a:spcPts val="0"/>
                        </a:spcBef>
                        <a:spcAft>
                          <a:spcPts val="0"/>
                        </a:spcAft>
                      </a:pPr>
                      <a:r>
                        <a:rPr lang="en-US" sz="2000" b="1" dirty="0">
                          <a:effectLst/>
                        </a:rPr>
                        <a:t>9</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b="1" dirty="0">
                          <a:effectLst/>
                        </a:rPr>
                        <a:t>10</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b="1" dirty="0">
                          <a:effectLst/>
                        </a:rPr>
                        <a:t>11</a:t>
                      </a:r>
                      <a:r>
                        <a:rPr lang="en-US" sz="2000" b="1" baseline="30000" dirty="0">
                          <a:effectLst/>
                        </a:rPr>
                        <a:t>th</a:t>
                      </a:r>
                      <a:r>
                        <a:rPr lang="en-US" sz="2000" b="1" dirty="0">
                          <a:effectLst/>
                        </a:rPr>
                        <a:t> </a:t>
                      </a:r>
                      <a:endParaRPr lang="en-US" sz="2000" b="1" dirty="0">
                        <a:effectLst/>
                        <a:latin typeface="Times New Roman"/>
                        <a:ea typeface="Times New Roman"/>
                      </a:endParaRPr>
                    </a:p>
                  </a:txBody>
                  <a:tcPr marL="68580" marR="68580" marT="0" marB="0">
                    <a:solidFill>
                      <a:schemeClr val="bg1"/>
                    </a:solidFill>
                  </a:tcPr>
                </a:tc>
              </a:tr>
              <a:tr h="1373080">
                <a:tc>
                  <a:txBody>
                    <a:bodyPr/>
                    <a:lstStyle/>
                    <a:p>
                      <a:pPr marL="0" marR="0" algn="ctr">
                        <a:spcBef>
                          <a:spcPts val="0"/>
                        </a:spcBef>
                        <a:spcAft>
                          <a:spcPts val="0"/>
                        </a:spcAft>
                      </a:pPr>
                      <a:r>
                        <a:rPr lang="en-US" sz="2000" dirty="0">
                          <a:effectLst/>
                        </a:rPr>
                        <a:t>Earth and Environmental Science CP</a:t>
                      </a:r>
                      <a:endParaRPr lang="en-US" sz="20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dirty="0">
                          <a:effectLst/>
                        </a:rPr>
                        <a:t>Biology CP</a:t>
                      </a:r>
                      <a:endParaRPr lang="en-US" sz="20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a:effectLst/>
                        </a:rPr>
                        <a:t>Physical Science</a:t>
                      </a:r>
                      <a:endParaRPr lang="en-US" sz="2000">
                        <a:effectLst/>
                        <a:latin typeface="Times New Roman"/>
                        <a:ea typeface="Times New Roman"/>
                      </a:endParaRPr>
                    </a:p>
                  </a:txBody>
                  <a:tcPr marL="68580" marR="68580" marT="0" marB="0">
                    <a:solidFill>
                      <a:schemeClr val="bg1"/>
                    </a:solidFill>
                  </a:tcPr>
                </a:tc>
              </a:tr>
              <a:tr h="1373080">
                <a:tc>
                  <a:txBody>
                    <a:bodyPr/>
                    <a:lstStyle/>
                    <a:p>
                      <a:pPr marL="0" marR="0" algn="ctr">
                        <a:spcBef>
                          <a:spcPts val="0"/>
                        </a:spcBef>
                        <a:spcAft>
                          <a:spcPts val="0"/>
                        </a:spcAft>
                      </a:pPr>
                      <a:r>
                        <a:rPr lang="en-US" sz="2000">
                          <a:effectLst/>
                        </a:rPr>
                        <a:t>Earth and Environmental Science Honors</a:t>
                      </a:r>
                      <a:endParaRPr lang="en-US" sz="200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dirty="0">
                          <a:effectLst/>
                        </a:rPr>
                        <a:t>Biology Honors</a:t>
                      </a:r>
                      <a:endParaRPr lang="en-US" sz="2000" dirty="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dirty="0">
                          <a:effectLst/>
                        </a:rPr>
                        <a:t>Chemistry Honors </a:t>
                      </a:r>
                      <a:endParaRPr lang="en-US" sz="2000" dirty="0" smtClean="0">
                        <a:effectLst/>
                      </a:endParaRPr>
                    </a:p>
                    <a:p>
                      <a:pPr marL="0" marR="0" algn="ctr">
                        <a:spcBef>
                          <a:spcPts val="0"/>
                        </a:spcBef>
                        <a:spcAft>
                          <a:spcPts val="0"/>
                        </a:spcAft>
                      </a:pPr>
                      <a:r>
                        <a:rPr lang="en-US" sz="2000" dirty="0" smtClean="0">
                          <a:effectLst/>
                        </a:rPr>
                        <a:t>-or-</a:t>
                      </a:r>
                    </a:p>
                    <a:p>
                      <a:pPr marL="0" marR="0" algn="ctr">
                        <a:spcBef>
                          <a:spcPts val="0"/>
                        </a:spcBef>
                        <a:spcAft>
                          <a:spcPts val="0"/>
                        </a:spcAft>
                      </a:pPr>
                      <a:r>
                        <a:rPr lang="en-US" sz="2000" dirty="0" smtClean="0">
                          <a:effectLst/>
                        </a:rPr>
                        <a:t> </a:t>
                      </a:r>
                      <a:r>
                        <a:rPr lang="en-US" sz="2000" dirty="0">
                          <a:effectLst/>
                        </a:rPr>
                        <a:t>Physics Honors</a:t>
                      </a:r>
                      <a:endParaRPr lang="en-US" sz="2000" dirty="0">
                        <a:effectLst/>
                        <a:latin typeface="Times New Roman"/>
                        <a:ea typeface="Times New Roman"/>
                      </a:endParaRPr>
                    </a:p>
                  </a:txBody>
                  <a:tcPr marL="68580" marR="68580" marT="0" marB="0">
                    <a:solidFill>
                      <a:schemeClr val="bg1"/>
                    </a:solidFill>
                  </a:tcPr>
                </a:tc>
              </a:tr>
              <a:tr h="1029810">
                <a:tc>
                  <a:txBody>
                    <a:bodyPr/>
                    <a:lstStyle/>
                    <a:p>
                      <a:pPr marL="0" marR="0" algn="ctr">
                        <a:spcBef>
                          <a:spcPts val="0"/>
                        </a:spcBef>
                        <a:spcAft>
                          <a:spcPts val="0"/>
                        </a:spcAft>
                      </a:pPr>
                      <a:r>
                        <a:rPr lang="en-US" sz="2000">
                          <a:effectLst/>
                        </a:rPr>
                        <a:t>Biology Honors</a:t>
                      </a:r>
                      <a:endParaRPr lang="en-US" sz="200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a:effectLst/>
                        </a:rPr>
                        <a:t>Chemistry Honors</a:t>
                      </a:r>
                      <a:endParaRPr lang="en-US" sz="2000">
                        <a:effectLst/>
                        <a:latin typeface="Times New Roman"/>
                        <a:ea typeface="Times New Roman"/>
                      </a:endParaRPr>
                    </a:p>
                  </a:txBody>
                  <a:tcPr marL="68580" marR="68580" marT="0" marB="0">
                    <a:solidFill>
                      <a:schemeClr val="bg1"/>
                    </a:solidFill>
                  </a:tcPr>
                </a:tc>
                <a:tc>
                  <a:txBody>
                    <a:bodyPr/>
                    <a:lstStyle/>
                    <a:p>
                      <a:pPr marL="0" marR="0" algn="ctr">
                        <a:spcBef>
                          <a:spcPts val="0"/>
                        </a:spcBef>
                        <a:spcAft>
                          <a:spcPts val="0"/>
                        </a:spcAft>
                      </a:pPr>
                      <a:r>
                        <a:rPr lang="en-US" sz="2000" dirty="0">
                          <a:effectLst/>
                        </a:rPr>
                        <a:t>AP Environmental  Science</a:t>
                      </a:r>
                      <a:endParaRPr lang="en-US" sz="2000" dirty="0">
                        <a:effectLst/>
                        <a:latin typeface="Times New Roman"/>
                        <a:ea typeface="Times New Roman"/>
                      </a:endParaRPr>
                    </a:p>
                  </a:txBody>
                  <a:tcPr marL="68580" marR="68580" marT="0" marB="0">
                    <a:solidFill>
                      <a:schemeClr val="bg1"/>
                    </a:solidFill>
                  </a:tcPr>
                </a:tc>
              </a:tr>
            </a:tbl>
          </a:graphicData>
        </a:graphic>
      </p:graphicFrame>
      <p:sp>
        <p:nvSpPr>
          <p:cNvPr id="29721" name="TextBox 5"/>
          <p:cNvSpPr txBox="1">
            <a:spLocks noChangeArrowheads="1"/>
          </p:cNvSpPr>
          <p:nvPr/>
        </p:nvSpPr>
        <p:spPr bwMode="auto">
          <a:xfrm>
            <a:off x="1066800" y="1071563"/>
            <a:ext cx="7391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800">
                <a:solidFill>
                  <a:srgbClr val="FFFF99"/>
                </a:solidFill>
              </a:rPr>
              <a:t>* </a:t>
            </a:r>
            <a:r>
              <a:rPr lang="en-US" sz="1800">
                <a:solidFill>
                  <a:srgbClr val="FFFF00"/>
                </a:solidFill>
              </a:rPr>
              <a:t>Each row represents a possible route to attain 3 science credits.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Content Placeholder 2"/>
          <p:cNvSpPr>
            <a:spLocks noGrp="1"/>
          </p:cNvSpPr>
          <p:nvPr>
            <p:ph idx="1"/>
          </p:nvPr>
        </p:nvSpPr>
        <p:spPr>
          <a:xfrm>
            <a:off x="609600" y="1828800"/>
            <a:ext cx="8077200" cy="4343400"/>
          </a:xfrm>
        </p:spPr>
        <p:txBody>
          <a:bodyPr/>
          <a:lstStyle/>
          <a:p>
            <a:pPr marL="274320" eaLnBrk="1" fontAlgn="auto" hangingPunct="1">
              <a:spcAft>
                <a:spcPts val="0"/>
              </a:spcAft>
              <a:defRPr/>
            </a:pPr>
            <a:r>
              <a:rPr lang="en-US" sz="2400" dirty="0" smtClean="0">
                <a:solidFill>
                  <a:schemeClr val="bg1"/>
                </a:solidFill>
              </a:rPr>
              <a:t>All students must have one credit of Health and PE. This is typically a Freshman course. If you have not passed Health/PE you must register for this course! </a:t>
            </a:r>
          </a:p>
        </p:txBody>
      </p:sp>
      <p:sp>
        <p:nvSpPr>
          <p:cNvPr id="35842" name="Title 1"/>
          <p:cNvSpPr>
            <a:spLocks noGrp="1"/>
          </p:cNvSpPr>
          <p:nvPr>
            <p:ph type="title"/>
          </p:nvPr>
        </p:nvSpPr>
        <p:spPr>
          <a:xfrm>
            <a:off x="304800" y="304800"/>
            <a:ext cx="8534400" cy="838200"/>
          </a:xfrm>
        </p:spPr>
        <p:txBody>
          <a:bodyPr/>
          <a:lstStyle/>
          <a:p>
            <a:pPr eaLnBrk="1" fontAlgn="auto" hangingPunct="1">
              <a:spcAft>
                <a:spcPts val="0"/>
              </a:spcAft>
              <a:defRPr/>
            </a:pPr>
            <a:r>
              <a:rPr lang="en-US" b="1" dirty="0" smtClean="0">
                <a:solidFill>
                  <a:schemeClr val="accent1">
                    <a:lumMod val="60000"/>
                    <a:lumOff val="40000"/>
                  </a:schemeClr>
                </a:solidFill>
              </a:rPr>
              <a:t>Health and PE</a:t>
            </a:r>
          </a:p>
        </p:txBody>
      </p:sp>
      <p:graphicFrame>
        <p:nvGraphicFramePr>
          <p:cNvPr id="4" name="Content Placeholder 3"/>
          <p:cNvGraphicFramePr>
            <a:graphicFrameLocks/>
          </p:cNvGraphicFramePr>
          <p:nvPr/>
        </p:nvGraphicFramePr>
        <p:xfrm>
          <a:off x="2362200" y="3886200"/>
          <a:ext cx="4038600" cy="16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191000"/>
          </a:xfrm>
        </p:spPr>
        <p:txBody>
          <a:bodyPr/>
          <a:lstStyle/>
          <a:p>
            <a:pPr marL="274320" eaLnBrk="1" fontAlgn="auto" hangingPunct="1">
              <a:spcAft>
                <a:spcPts val="0"/>
              </a:spcAft>
              <a:defRPr/>
            </a:pPr>
            <a:r>
              <a:rPr lang="en-US" sz="2800" dirty="0" smtClean="0">
                <a:solidFill>
                  <a:schemeClr val="bg1"/>
                </a:solidFill>
              </a:rPr>
              <a:t>World Language is not required for graduation, </a:t>
            </a:r>
            <a:r>
              <a:rPr lang="en-US" sz="2800" dirty="0" smtClean="0">
                <a:solidFill>
                  <a:srgbClr val="FFFF99"/>
                </a:solidFill>
              </a:rPr>
              <a:t>however to meet the minimum requirements for any UNC system school, you </a:t>
            </a:r>
            <a:r>
              <a:rPr lang="en-US" sz="2800" b="1" dirty="0" smtClean="0">
                <a:solidFill>
                  <a:srgbClr val="FFFF99"/>
                </a:solidFill>
              </a:rPr>
              <a:t>must have a minimum of 2 levels of the same world language. </a:t>
            </a:r>
          </a:p>
          <a:p>
            <a:pPr marL="45720" indent="0" eaLnBrk="1" fontAlgn="auto" hangingPunct="1">
              <a:spcAft>
                <a:spcPts val="0"/>
              </a:spcAft>
              <a:buFont typeface="Wingdings 2" pitchFamily="18" charset="2"/>
              <a:buNone/>
              <a:defRPr/>
            </a:pPr>
            <a:endParaRPr lang="en-US" dirty="0" smtClean="0">
              <a:solidFill>
                <a:srgbClr val="FFFF99"/>
              </a:solidFill>
            </a:endParaRPr>
          </a:p>
          <a:p>
            <a:pPr marL="274320" eaLnBrk="1" fontAlgn="auto" hangingPunct="1">
              <a:spcAft>
                <a:spcPts val="0"/>
              </a:spcAft>
              <a:defRPr/>
            </a:pPr>
            <a:endParaRPr lang="en-US" dirty="0" smtClean="0">
              <a:solidFill>
                <a:schemeClr val="bg1"/>
              </a:solidFill>
            </a:endParaRPr>
          </a:p>
          <a:p>
            <a:pPr marL="457200" lvl="1" indent="0" eaLnBrk="1" fontAlgn="auto" hangingPunct="1">
              <a:spcAft>
                <a:spcPts val="0"/>
              </a:spcAft>
              <a:buFontTx/>
              <a:buNone/>
              <a:defRPr/>
            </a:pPr>
            <a:endParaRPr lang="en-US" dirty="0"/>
          </a:p>
        </p:txBody>
      </p:sp>
      <p:sp>
        <p:nvSpPr>
          <p:cNvPr id="36866" name="Title 1"/>
          <p:cNvSpPr>
            <a:spLocks noGrp="1"/>
          </p:cNvSpPr>
          <p:nvPr>
            <p:ph type="title"/>
          </p:nvPr>
        </p:nvSpPr>
        <p:spPr>
          <a:xfrm>
            <a:off x="304800" y="304800"/>
            <a:ext cx="8534400" cy="1066800"/>
          </a:xfrm>
        </p:spPr>
        <p:txBody>
          <a:bodyPr/>
          <a:lstStyle/>
          <a:p>
            <a:pPr eaLnBrk="1" fontAlgn="auto" hangingPunct="1">
              <a:spcAft>
                <a:spcPts val="0"/>
              </a:spcAft>
              <a:defRPr/>
            </a:pPr>
            <a:r>
              <a:rPr lang="en-US" b="1" dirty="0" smtClean="0">
                <a:solidFill>
                  <a:schemeClr val="accent1">
                    <a:lumMod val="60000"/>
                    <a:lumOff val="40000"/>
                  </a:schemeClr>
                </a:solidFill>
              </a:rPr>
              <a:t>World Language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85800" y="1828800"/>
          <a:ext cx="78486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7890" name="Title 1"/>
          <p:cNvSpPr>
            <a:spLocks noGrp="1"/>
          </p:cNvSpPr>
          <p:nvPr>
            <p:ph type="title"/>
          </p:nvPr>
        </p:nvSpPr>
        <p:spPr>
          <a:xfrm>
            <a:off x="1371600" y="457200"/>
            <a:ext cx="6553200" cy="838200"/>
          </a:xfrm>
        </p:spPr>
        <p:txBody>
          <a:bodyPr/>
          <a:lstStyle/>
          <a:p>
            <a:pPr eaLnBrk="1" fontAlgn="auto" hangingPunct="1">
              <a:spcAft>
                <a:spcPts val="0"/>
              </a:spcAft>
              <a:defRPr/>
            </a:pPr>
            <a:r>
              <a:rPr lang="en-US" b="1" dirty="0" smtClean="0">
                <a:solidFill>
                  <a:schemeClr val="accent1">
                    <a:lumMod val="60000"/>
                    <a:lumOff val="40000"/>
                  </a:schemeClr>
                </a:solidFill>
              </a:rPr>
              <a:t>Electives (CTE)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914" name="Title 1"/>
          <p:cNvSpPr>
            <a:spLocks noGrp="1"/>
          </p:cNvSpPr>
          <p:nvPr>
            <p:ph type="title"/>
          </p:nvPr>
        </p:nvSpPr>
        <p:spPr>
          <a:xfrm>
            <a:off x="1447800" y="457200"/>
            <a:ext cx="6553200" cy="838200"/>
          </a:xfrm>
        </p:spPr>
        <p:txBody>
          <a:bodyPr/>
          <a:lstStyle/>
          <a:p>
            <a:pPr eaLnBrk="1" fontAlgn="auto" hangingPunct="1">
              <a:spcAft>
                <a:spcPts val="0"/>
              </a:spcAft>
              <a:defRPr/>
            </a:pPr>
            <a:r>
              <a:rPr lang="en-US" b="1" dirty="0" smtClean="0">
                <a:solidFill>
                  <a:schemeClr val="accent1">
                    <a:lumMod val="60000"/>
                    <a:lumOff val="40000"/>
                  </a:schemeClr>
                </a:solidFill>
              </a:rPr>
              <a:t>Electives (Fine Arts)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304800"/>
            <a:ext cx="8001000" cy="1295400"/>
          </a:xfrm>
        </p:spPr>
        <p:txBody>
          <a:bodyPr/>
          <a:lstStyle/>
          <a:p>
            <a:pPr eaLnBrk="1" fontAlgn="auto" hangingPunct="1">
              <a:spcAft>
                <a:spcPts val="0"/>
              </a:spcAft>
              <a:defRPr/>
            </a:pPr>
            <a:r>
              <a:rPr lang="en-US" b="1" dirty="0" smtClean="0">
                <a:solidFill>
                  <a:schemeClr val="accent1">
                    <a:lumMod val="60000"/>
                    <a:lumOff val="40000"/>
                  </a:schemeClr>
                </a:solidFill>
              </a:rPr>
              <a:t>Classification/Promotion Standards</a:t>
            </a:r>
            <a:endParaRPr lang="en-US" sz="2400" b="1" dirty="0" smtClean="0">
              <a:solidFill>
                <a:schemeClr val="accent1">
                  <a:lumMod val="60000"/>
                  <a:lumOff val="40000"/>
                </a:schemeClr>
              </a:solidFill>
            </a:endParaRPr>
          </a:p>
        </p:txBody>
      </p:sp>
      <p:graphicFrame>
        <p:nvGraphicFramePr>
          <p:cNvPr id="6" name="Table 5"/>
          <p:cNvGraphicFramePr>
            <a:graphicFrameLocks noGrp="1"/>
          </p:cNvGraphicFramePr>
          <p:nvPr/>
        </p:nvGraphicFramePr>
        <p:xfrm>
          <a:off x="685800" y="1828800"/>
          <a:ext cx="7848600" cy="4495800"/>
        </p:xfrm>
        <a:graphic>
          <a:graphicData uri="http://schemas.openxmlformats.org/drawingml/2006/table">
            <a:tbl>
              <a:tblPr firstRow="1" bandRow="1">
                <a:tableStyleId>{5C22544A-7EE6-4342-B048-85BDC9FD1C3A}</a:tableStyleId>
              </a:tblPr>
              <a:tblGrid>
                <a:gridCol w="2845118"/>
                <a:gridCol w="5003482"/>
              </a:tblGrid>
              <a:tr h="899160">
                <a:tc>
                  <a:txBody>
                    <a:bodyPr/>
                    <a:lstStyle/>
                    <a:p>
                      <a:r>
                        <a:rPr lang="en-US" dirty="0" smtClean="0"/>
                        <a:t>Grade Level</a:t>
                      </a:r>
                      <a:endParaRPr lang="en-US" dirty="0"/>
                    </a:p>
                  </a:txBody>
                  <a:tcPr/>
                </a:tc>
                <a:tc>
                  <a:txBody>
                    <a:bodyPr/>
                    <a:lstStyle/>
                    <a:p>
                      <a:r>
                        <a:rPr lang="en-US" dirty="0" smtClean="0"/>
                        <a:t>Promotion Requirements</a:t>
                      </a:r>
                      <a:endParaRPr lang="en-US" dirty="0"/>
                    </a:p>
                  </a:txBody>
                  <a:tcPr/>
                </a:tc>
              </a:tr>
              <a:tr h="899160">
                <a:tc>
                  <a:txBody>
                    <a:bodyPr/>
                    <a:lstStyle/>
                    <a:p>
                      <a:r>
                        <a:rPr lang="en-US" dirty="0" smtClean="0"/>
                        <a:t>Grade 9</a:t>
                      </a:r>
                      <a:endParaRPr lang="en-US" dirty="0"/>
                    </a:p>
                  </a:txBody>
                  <a:tcPr/>
                </a:tc>
                <a:tc>
                  <a:txBody>
                    <a:bodyPr/>
                    <a:lstStyle/>
                    <a:p>
                      <a:r>
                        <a:rPr lang="en-US" dirty="0" smtClean="0"/>
                        <a:t>Promoted from 8</a:t>
                      </a:r>
                      <a:r>
                        <a:rPr lang="en-US" baseline="30000" dirty="0" smtClean="0"/>
                        <a:t>th</a:t>
                      </a:r>
                      <a:r>
                        <a:rPr lang="en-US" dirty="0" smtClean="0"/>
                        <a:t> Grade</a:t>
                      </a:r>
                      <a:endParaRPr lang="en-US" dirty="0"/>
                    </a:p>
                  </a:txBody>
                  <a:tcPr/>
                </a:tc>
              </a:tr>
              <a:tr h="899160">
                <a:tc>
                  <a:txBody>
                    <a:bodyPr/>
                    <a:lstStyle/>
                    <a:p>
                      <a:r>
                        <a:rPr lang="en-US" dirty="0" smtClean="0"/>
                        <a:t>Grade 10</a:t>
                      </a:r>
                      <a:endParaRPr lang="en-US" dirty="0"/>
                    </a:p>
                  </a:txBody>
                  <a:tcPr/>
                </a:tc>
                <a:tc>
                  <a:txBody>
                    <a:bodyPr/>
                    <a:lstStyle/>
                    <a:p>
                      <a:r>
                        <a:rPr lang="en-US" dirty="0" smtClean="0"/>
                        <a:t>6 units including English 1</a:t>
                      </a:r>
                      <a:endParaRPr lang="en-US" dirty="0"/>
                    </a:p>
                  </a:txBody>
                  <a:tcPr/>
                </a:tc>
              </a:tr>
              <a:tr h="899160">
                <a:tc>
                  <a:txBody>
                    <a:bodyPr/>
                    <a:lstStyle/>
                    <a:p>
                      <a:r>
                        <a:rPr lang="en-US" dirty="0" smtClean="0"/>
                        <a:t>Grade 11</a:t>
                      </a:r>
                      <a:endParaRPr lang="en-US" dirty="0"/>
                    </a:p>
                  </a:txBody>
                  <a:tcPr/>
                </a:tc>
                <a:tc>
                  <a:txBody>
                    <a:bodyPr/>
                    <a:lstStyle/>
                    <a:p>
                      <a:r>
                        <a:rPr lang="en-US" dirty="0" smtClean="0"/>
                        <a:t>13 units including English 2</a:t>
                      </a:r>
                      <a:endParaRPr lang="en-US" dirty="0"/>
                    </a:p>
                  </a:txBody>
                  <a:tcPr/>
                </a:tc>
              </a:tr>
              <a:tr h="899160">
                <a:tc>
                  <a:txBody>
                    <a:bodyPr/>
                    <a:lstStyle/>
                    <a:p>
                      <a:r>
                        <a:rPr lang="en-US" dirty="0" smtClean="0"/>
                        <a:t>Grade 12</a:t>
                      </a:r>
                      <a:endParaRPr lang="en-US" dirty="0"/>
                    </a:p>
                  </a:txBody>
                  <a:tcPr/>
                </a:tc>
                <a:tc>
                  <a:txBody>
                    <a:bodyPr/>
                    <a:lstStyle/>
                    <a:p>
                      <a:r>
                        <a:rPr lang="en-US" dirty="0" smtClean="0"/>
                        <a:t>20 units including English 3</a:t>
                      </a:r>
                      <a:endParaRPr lang="en-US" dirty="0"/>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143000" y="457200"/>
            <a:ext cx="6553200" cy="838200"/>
          </a:xfrm>
        </p:spPr>
        <p:txBody>
          <a:bodyPr/>
          <a:lstStyle/>
          <a:p>
            <a:pPr eaLnBrk="1" fontAlgn="auto" hangingPunct="1">
              <a:spcAft>
                <a:spcPts val="0"/>
              </a:spcAft>
              <a:defRPr/>
            </a:pPr>
            <a:r>
              <a:rPr lang="en-US" b="1" dirty="0" smtClean="0">
                <a:solidFill>
                  <a:schemeClr val="accent1">
                    <a:lumMod val="60000"/>
                    <a:lumOff val="40000"/>
                  </a:schemeClr>
                </a:solidFill>
              </a:rPr>
              <a:t>NC Academic Scholars</a:t>
            </a:r>
          </a:p>
        </p:txBody>
      </p:sp>
      <p:sp>
        <p:nvSpPr>
          <p:cNvPr id="6" name="TextBox 5"/>
          <p:cNvSpPr txBox="1"/>
          <p:nvPr/>
        </p:nvSpPr>
        <p:spPr>
          <a:xfrm>
            <a:off x="541338" y="1981200"/>
            <a:ext cx="8297862" cy="4154488"/>
          </a:xfrm>
          <a:prstGeom prst="rect">
            <a:avLst/>
          </a:prstGeom>
          <a:noFill/>
        </p:spPr>
        <p:txBody>
          <a:bodyPr>
            <a:spAutoFit/>
          </a:bodyPr>
          <a:lstStyle/>
          <a:p>
            <a:pPr eaLnBrk="0" hangingPunct="0">
              <a:defRPr/>
            </a:pPr>
            <a:r>
              <a:rPr lang="en-US" sz="2800" dirty="0">
                <a:solidFill>
                  <a:schemeClr val="bg1"/>
                </a:solidFill>
                <a:latin typeface="Arial" charset="0"/>
                <a:ea typeface="ＭＳ Ｐゴシック" pitchFamily="1" charset="-128"/>
              </a:rPr>
              <a:t>NC Academic Scholars is a recognition that you may receive upon graduation. </a:t>
            </a:r>
          </a:p>
          <a:p>
            <a:pPr eaLnBrk="0" hangingPunct="0">
              <a:defRPr/>
            </a:pPr>
            <a:endParaRPr lang="en-US" sz="2800" dirty="0">
              <a:solidFill>
                <a:srgbClr val="FF0000"/>
              </a:solidFill>
              <a:latin typeface="Arial" charset="0"/>
              <a:ea typeface="ＭＳ Ｐゴシック" pitchFamily="1" charset="-128"/>
            </a:endParaRPr>
          </a:p>
          <a:p>
            <a:pPr eaLnBrk="0" hangingPunct="0">
              <a:defRPr/>
            </a:pPr>
            <a:r>
              <a:rPr lang="en-US" sz="2800" dirty="0">
                <a:solidFill>
                  <a:schemeClr val="bg1"/>
                </a:solidFill>
                <a:latin typeface="Arial" charset="0"/>
                <a:ea typeface="ＭＳ Ｐゴシック" pitchFamily="1" charset="-128"/>
              </a:rPr>
              <a:t>Students must have an </a:t>
            </a:r>
            <a:r>
              <a:rPr lang="en-US" sz="2800" b="1" dirty="0">
                <a:solidFill>
                  <a:schemeClr val="bg1"/>
                </a:solidFill>
                <a:latin typeface="Arial" charset="0"/>
                <a:ea typeface="ＭＳ Ｐゴシック" pitchFamily="1" charset="-128"/>
              </a:rPr>
              <a:t>overall four year un-weighted GPA of 3.5 </a:t>
            </a:r>
            <a:r>
              <a:rPr lang="en-US" sz="2800" dirty="0">
                <a:solidFill>
                  <a:schemeClr val="bg1"/>
                </a:solidFill>
                <a:latin typeface="Arial" charset="0"/>
                <a:ea typeface="ＭＳ Ｐゴシック" pitchFamily="1" charset="-128"/>
              </a:rPr>
              <a:t>and </a:t>
            </a:r>
            <a:r>
              <a:rPr lang="en-US" sz="2800" b="1" dirty="0">
                <a:solidFill>
                  <a:schemeClr val="bg1"/>
                </a:solidFill>
                <a:latin typeface="Arial" charset="0"/>
                <a:ea typeface="ＭＳ Ｐゴシック" pitchFamily="1" charset="-128"/>
              </a:rPr>
              <a:t>complete certain courses </a:t>
            </a:r>
            <a:r>
              <a:rPr lang="en-US" sz="2800" dirty="0">
                <a:solidFill>
                  <a:schemeClr val="bg1"/>
                </a:solidFill>
                <a:latin typeface="Arial" charset="0"/>
                <a:ea typeface="ＭＳ Ｐゴシック" pitchFamily="1" charset="-128"/>
              </a:rPr>
              <a:t>to qualify. Please see your program of studies to access the NCAS requirements for your class. </a:t>
            </a:r>
          </a:p>
          <a:p>
            <a:pPr eaLnBrk="0" hangingPunct="0">
              <a:defRPr/>
            </a:pPr>
            <a:endParaRPr lang="en-US" sz="2000" dirty="0">
              <a:solidFill>
                <a:schemeClr val="bg1"/>
              </a:solidFill>
              <a:effectLst>
                <a:outerShdw blurRad="38100" dist="38100" dir="2700000" algn="tl">
                  <a:srgbClr val="000000">
                    <a:alpha val="43137"/>
                  </a:srgbClr>
                </a:outerShdw>
              </a:effectLst>
              <a:latin typeface="Arial" charset="0"/>
              <a:ea typeface="ＭＳ Ｐゴシック" pitchFamily="1" charset="-128"/>
            </a:endParaRPr>
          </a:p>
          <a:p>
            <a:pPr eaLnBrk="0" hangingPunct="0">
              <a:defRPr/>
            </a:pPr>
            <a:endParaRPr lang="en-US" sz="2000" dirty="0">
              <a:solidFill>
                <a:schemeClr val="bg1"/>
              </a:solidFill>
              <a:effectLst>
                <a:outerShdw blurRad="38100" dist="38100" dir="2700000" algn="tl">
                  <a:srgbClr val="000000">
                    <a:alpha val="43137"/>
                  </a:srgbClr>
                </a:outerShdw>
              </a:effectLst>
              <a:latin typeface="Arial" charset="0"/>
              <a:ea typeface="ＭＳ Ｐゴシック" pitchFamily="1"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066800" y="457200"/>
            <a:ext cx="6553200" cy="838200"/>
          </a:xfrm>
        </p:spPr>
        <p:txBody>
          <a:bodyPr/>
          <a:lstStyle/>
          <a:p>
            <a:pPr eaLnBrk="1" fontAlgn="auto" hangingPunct="1">
              <a:spcAft>
                <a:spcPts val="0"/>
              </a:spcAft>
              <a:defRPr/>
            </a:pPr>
            <a:r>
              <a:rPr lang="en-US" b="1" dirty="0" smtClean="0">
                <a:solidFill>
                  <a:schemeClr val="accent1">
                    <a:lumMod val="60000"/>
                    <a:lumOff val="40000"/>
                  </a:schemeClr>
                </a:solidFill>
              </a:rPr>
              <a:t>Pass/Fail Courses</a:t>
            </a:r>
          </a:p>
        </p:txBody>
      </p:sp>
      <p:sp>
        <p:nvSpPr>
          <p:cNvPr id="27651" name="Text Box 3"/>
          <p:cNvSpPr txBox="1">
            <a:spLocks noChangeArrowheads="1"/>
          </p:cNvSpPr>
          <p:nvPr/>
        </p:nvSpPr>
        <p:spPr bwMode="auto">
          <a:xfrm>
            <a:off x="457200" y="1981200"/>
            <a:ext cx="8153400" cy="3232150"/>
          </a:xfrm>
          <a:prstGeom prst="rect">
            <a:avLst/>
          </a:prstGeom>
          <a:noFill/>
          <a:ln w="9525">
            <a:noFill/>
            <a:miter lim="800000"/>
            <a:headEnd/>
            <a:tailEnd/>
          </a:ln>
        </p:spPr>
        <p:txBody>
          <a:bodyPr>
            <a:spAutoFit/>
          </a:bodyPr>
          <a:lstStyle/>
          <a:p>
            <a:pPr algn="just" eaLnBrk="0" hangingPunct="0">
              <a:defRPr/>
            </a:pPr>
            <a:r>
              <a:rPr lang="en-US" dirty="0">
                <a:solidFill>
                  <a:schemeClr val="bg1"/>
                </a:solidFill>
                <a:ea typeface="ＭＳ Ｐゴシック" pitchFamily="1" charset="-128"/>
                <a:cs typeface="Arial" pitchFamily="34" charset="0"/>
              </a:rPr>
              <a:t>Students will be permitted to enroll in </a:t>
            </a:r>
            <a:r>
              <a:rPr lang="en-US" dirty="0">
                <a:solidFill>
                  <a:srgbClr val="FFFF99"/>
                </a:solidFill>
                <a:ea typeface="ＭＳ Ｐゴシック" pitchFamily="1" charset="-128"/>
                <a:cs typeface="Arial" pitchFamily="34" charset="0"/>
              </a:rPr>
              <a:t>one (1) elective course per school year</a:t>
            </a:r>
            <a:r>
              <a:rPr lang="en-US" dirty="0">
                <a:solidFill>
                  <a:schemeClr val="bg1"/>
                </a:solidFill>
                <a:ea typeface="ＭＳ Ｐゴシック" pitchFamily="1" charset="-128"/>
                <a:cs typeface="Arial" pitchFamily="34" charset="0"/>
              </a:rPr>
              <a:t> </a:t>
            </a:r>
            <a:r>
              <a:rPr lang="en-US" dirty="0">
                <a:solidFill>
                  <a:srgbClr val="FFFF99"/>
                </a:solidFill>
                <a:ea typeface="ＭＳ Ｐゴシック" pitchFamily="1" charset="-128"/>
                <a:cs typeface="Arial" pitchFamily="34" charset="0"/>
              </a:rPr>
              <a:t>on a Pass-Fail basis.  </a:t>
            </a:r>
            <a:r>
              <a:rPr lang="en-US" dirty="0">
                <a:solidFill>
                  <a:schemeClr val="bg1"/>
                </a:solidFill>
                <a:ea typeface="ＭＳ Ｐゴシック" pitchFamily="1" charset="-128"/>
                <a:cs typeface="Arial" pitchFamily="34" charset="0"/>
              </a:rPr>
              <a:t>The course may be in addition to courses that use only a Pass-Fail grading system.  However, the student must decide within the first two weeks if the course is to be taken on a pass-fail basis.  </a:t>
            </a:r>
            <a:r>
              <a:rPr lang="en-US" b="1" dirty="0">
                <a:solidFill>
                  <a:srgbClr val="FFFF99"/>
                </a:solidFill>
                <a:ea typeface="ＭＳ Ｐゴシック" pitchFamily="1" charset="-128"/>
                <a:cs typeface="Arial" pitchFamily="34" charset="0"/>
              </a:rPr>
              <a:t>NC Scholars may not take a required course on pass/fail status.</a:t>
            </a:r>
            <a:endParaRPr lang="en-US" sz="2000" b="1" dirty="0">
              <a:solidFill>
                <a:srgbClr val="FFFF99"/>
              </a:solidFill>
              <a:ea typeface="ＭＳ Ｐゴシック" pitchFamily="1" charset="-128"/>
              <a:cs typeface="Arial" pitchFamily="34" charset="0"/>
            </a:endParaRPr>
          </a:p>
          <a:p>
            <a:pPr eaLnBrk="0" hangingPunct="0">
              <a:spcBef>
                <a:spcPct val="50000"/>
              </a:spcBef>
              <a:defRPr/>
            </a:pPr>
            <a:endParaRPr lang="en-US" dirty="0">
              <a:effectLst>
                <a:outerShdw blurRad="38100" dist="38100" dir="2700000" algn="tl">
                  <a:srgbClr val="000000"/>
                </a:outerShdw>
              </a:effectLst>
              <a:latin typeface="Arial" charset="0"/>
              <a:ea typeface="ＭＳ Ｐゴシック" pitchFamily="1"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p:cNvSpPr>
            <a:spLocks noGrp="1"/>
          </p:cNvSpPr>
          <p:nvPr>
            <p:ph idx="1"/>
          </p:nvPr>
        </p:nvSpPr>
        <p:spPr>
          <a:xfrm>
            <a:off x="685800" y="1905000"/>
            <a:ext cx="7848600" cy="4191000"/>
          </a:xfrm>
        </p:spPr>
        <p:txBody>
          <a:bodyPr>
            <a:normAutofit lnSpcReduction="10000"/>
          </a:bodyPr>
          <a:lstStyle/>
          <a:p>
            <a:pPr marL="0" indent="0" eaLnBrk="1" fontAlgn="auto" hangingPunct="1">
              <a:spcAft>
                <a:spcPts val="0"/>
              </a:spcAft>
              <a:buFontTx/>
              <a:buNone/>
              <a:defRPr/>
            </a:pPr>
            <a:r>
              <a:rPr lang="en-US" dirty="0" smtClean="0">
                <a:solidFill>
                  <a:schemeClr val="bg1"/>
                </a:solidFill>
              </a:rPr>
              <a:t>As you are selecting your courses, you will have the option of selecting CP, Honors, or AP courses. If your grade in a previous course does not meet the recommended grade to take an advanced course, you may be asked to complete a waiver. This waiver will require a parent/guardian’s permission to take the advanced course. </a:t>
            </a:r>
          </a:p>
          <a:p>
            <a:pPr marL="0" indent="0" eaLnBrk="1" fontAlgn="auto" hangingPunct="1">
              <a:spcAft>
                <a:spcPts val="0"/>
              </a:spcAft>
              <a:buFontTx/>
              <a:buNone/>
              <a:defRPr/>
            </a:pPr>
            <a:endParaRPr lang="en-US" dirty="0" smtClean="0">
              <a:solidFill>
                <a:schemeClr val="bg1"/>
              </a:solidFill>
            </a:endParaRPr>
          </a:p>
          <a:p>
            <a:pPr marL="0" indent="0" eaLnBrk="1" fontAlgn="auto" hangingPunct="1">
              <a:spcAft>
                <a:spcPts val="0"/>
              </a:spcAft>
              <a:buFontTx/>
              <a:buNone/>
              <a:defRPr/>
            </a:pPr>
            <a:r>
              <a:rPr lang="en-US" dirty="0" smtClean="0">
                <a:solidFill>
                  <a:schemeClr val="bg1"/>
                </a:solidFill>
              </a:rPr>
              <a:t>You will be notified by a counselor if a waiver is required. </a:t>
            </a:r>
          </a:p>
          <a:p>
            <a:pPr marL="0" indent="0" eaLnBrk="1" fontAlgn="auto" hangingPunct="1">
              <a:spcAft>
                <a:spcPts val="0"/>
              </a:spcAft>
              <a:buFontTx/>
              <a:buNone/>
              <a:defRPr/>
            </a:pPr>
            <a:endParaRPr lang="en-US" dirty="0">
              <a:solidFill>
                <a:schemeClr val="bg1"/>
              </a:solidFill>
            </a:endParaRPr>
          </a:p>
          <a:p>
            <a:pPr marL="0" indent="0" eaLnBrk="1" fontAlgn="auto" hangingPunct="1">
              <a:spcAft>
                <a:spcPts val="0"/>
              </a:spcAft>
              <a:buFont typeface="Wingdings 2" pitchFamily="18" charset="2"/>
              <a:buNone/>
              <a:defRPr/>
            </a:pPr>
            <a:r>
              <a:rPr lang="en-US" b="1" dirty="0">
                <a:solidFill>
                  <a:srgbClr val="92D050"/>
                </a:solidFill>
              </a:rPr>
              <a:t>Waivers are available on the school counseling </a:t>
            </a:r>
            <a:r>
              <a:rPr lang="en-US" b="1" dirty="0" smtClean="0">
                <a:solidFill>
                  <a:srgbClr val="92D050"/>
                </a:solidFill>
              </a:rPr>
              <a:t>website and through </a:t>
            </a:r>
            <a:r>
              <a:rPr lang="en-US" b="1" dirty="0" err="1" smtClean="0">
                <a:solidFill>
                  <a:srgbClr val="92D050"/>
                </a:solidFill>
              </a:rPr>
              <a:t>Naviance</a:t>
            </a:r>
            <a:endParaRPr lang="en-US" b="1" dirty="0">
              <a:solidFill>
                <a:srgbClr val="92D050"/>
              </a:solidFill>
            </a:endParaRPr>
          </a:p>
          <a:p>
            <a:pPr marL="0" indent="0" eaLnBrk="1" fontAlgn="auto" hangingPunct="1">
              <a:spcAft>
                <a:spcPts val="0"/>
              </a:spcAft>
              <a:buFontTx/>
              <a:buNone/>
              <a:defRPr/>
            </a:pPr>
            <a:endParaRPr lang="en-US" dirty="0" smtClean="0">
              <a:solidFill>
                <a:schemeClr val="bg1"/>
              </a:solidFill>
            </a:endParaRPr>
          </a:p>
        </p:txBody>
      </p:sp>
      <p:sp>
        <p:nvSpPr>
          <p:cNvPr id="44034" name="Title 1"/>
          <p:cNvSpPr>
            <a:spLocks noGrp="1"/>
          </p:cNvSpPr>
          <p:nvPr>
            <p:ph type="title"/>
          </p:nvPr>
        </p:nvSpPr>
        <p:spPr>
          <a:xfrm>
            <a:off x="1066800" y="457200"/>
            <a:ext cx="6553200" cy="838200"/>
          </a:xfrm>
        </p:spPr>
        <p:txBody>
          <a:bodyPr/>
          <a:lstStyle/>
          <a:p>
            <a:pPr eaLnBrk="1" fontAlgn="auto" hangingPunct="1">
              <a:spcAft>
                <a:spcPts val="0"/>
              </a:spcAft>
              <a:defRPr/>
            </a:pPr>
            <a:r>
              <a:rPr lang="en-US" b="1" dirty="0" smtClean="0">
                <a:solidFill>
                  <a:schemeClr val="accent1">
                    <a:lumMod val="60000"/>
                    <a:lumOff val="40000"/>
                  </a:schemeClr>
                </a:solidFill>
              </a:rPr>
              <a:t>Waivers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8407400" cy="4757737"/>
          </a:xfrm>
        </p:spPr>
        <p:txBody>
          <a:bodyPr/>
          <a:lstStyle/>
          <a:p>
            <a:pPr eaLnBrk="1" hangingPunct="1">
              <a:defRPr/>
            </a:pPr>
            <a:r>
              <a:rPr lang="en-US" dirty="0" smtClean="0">
                <a:solidFill>
                  <a:schemeClr val="bg1"/>
                </a:solidFill>
              </a:rPr>
              <a:t>NCVPS – North Carolina Virtual Public School</a:t>
            </a:r>
          </a:p>
          <a:p>
            <a:pPr eaLnBrk="1" hangingPunct="1">
              <a:defRPr/>
            </a:pPr>
            <a:r>
              <a:rPr lang="en-US" dirty="0" smtClean="0">
                <a:solidFill>
                  <a:schemeClr val="bg1"/>
                </a:solidFill>
              </a:rPr>
              <a:t>UCV – Union County Virtual </a:t>
            </a:r>
          </a:p>
          <a:p>
            <a:pPr eaLnBrk="1" hangingPunct="1">
              <a:defRPr/>
            </a:pPr>
            <a:r>
              <a:rPr lang="en-US" dirty="0" smtClean="0">
                <a:solidFill>
                  <a:schemeClr val="bg1"/>
                </a:solidFill>
              </a:rPr>
              <a:t>NCVPS and UCV courses are online. </a:t>
            </a:r>
          </a:p>
          <a:p>
            <a:pPr eaLnBrk="1" hangingPunct="1">
              <a:defRPr/>
            </a:pPr>
            <a:r>
              <a:rPr lang="en-US" dirty="0" smtClean="0">
                <a:solidFill>
                  <a:schemeClr val="bg1"/>
                </a:solidFill>
              </a:rPr>
              <a:t>There is an application.</a:t>
            </a:r>
          </a:p>
          <a:p>
            <a:pPr eaLnBrk="1" hangingPunct="1">
              <a:defRPr/>
            </a:pPr>
            <a:r>
              <a:rPr lang="en-US" dirty="0" smtClean="0">
                <a:solidFill>
                  <a:schemeClr val="bg1"/>
                </a:solidFill>
              </a:rPr>
              <a:t>If a course is offered in UCV, we will use that format rather than NCVPS. </a:t>
            </a:r>
          </a:p>
          <a:p>
            <a:pPr eaLnBrk="1" hangingPunct="1">
              <a:defRPr/>
            </a:pPr>
            <a:r>
              <a:rPr lang="en-US" dirty="0" smtClean="0">
                <a:solidFill>
                  <a:schemeClr val="bg1"/>
                </a:solidFill>
              </a:rPr>
              <a:t>NCVPS courses are used when our school/county does not have a course that you want to take.</a:t>
            </a:r>
          </a:p>
          <a:p>
            <a:pPr eaLnBrk="1" hangingPunct="1">
              <a:defRPr/>
            </a:pPr>
            <a:r>
              <a:rPr lang="en-US" dirty="0" smtClean="0">
                <a:solidFill>
                  <a:schemeClr val="bg1"/>
                </a:solidFill>
              </a:rPr>
              <a:t>UCV courses have a required orientation at CATA. You must attend our you cannot remain in the UCV class. You must provide your own transportation to this meeting. </a:t>
            </a:r>
          </a:p>
          <a:p>
            <a:pPr eaLnBrk="1" hangingPunct="1">
              <a:defRPr/>
            </a:pPr>
            <a:endParaRPr lang="en-US" dirty="0">
              <a:solidFill>
                <a:schemeClr val="bg1"/>
              </a:solidFill>
            </a:endParaRPr>
          </a:p>
        </p:txBody>
      </p:sp>
      <p:sp>
        <p:nvSpPr>
          <p:cNvPr id="3" name="Title 2"/>
          <p:cNvSpPr>
            <a:spLocks noGrp="1"/>
          </p:cNvSpPr>
          <p:nvPr>
            <p:ph type="title"/>
          </p:nvPr>
        </p:nvSpPr>
        <p:spPr/>
        <p:txBody>
          <a:bodyPr/>
          <a:lstStyle/>
          <a:p>
            <a:pPr eaLnBrk="1" hangingPunct="1">
              <a:defRPr/>
            </a:pPr>
            <a:r>
              <a:rPr lang="en-US" b="1" dirty="0" smtClean="0">
                <a:solidFill>
                  <a:schemeClr val="accent1">
                    <a:lumMod val="60000"/>
                    <a:lumOff val="40000"/>
                  </a:schemeClr>
                </a:solidFill>
              </a:rPr>
              <a:t>NCVPS / UCV Courses</a:t>
            </a:r>
            <a:endParaRPr lang="en-US" b="1" dirty="0">
              <a:solidFill>
                <a:schemeClr val="accent1">
                  <a:lumMod val="60000"/>
                  <a:lumOff val="4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Content Placeholder 2"/>
          <p:cNvSpPr>
            <a:spLocks noGrp="1"/>
          </p:cNvSpPr>
          <p:nvPr>
            <p:ph idx="1"/>
          </p:nvPr>
        </p:nvSpPr>
        <p:spPr/>
        <p:txBody>
          <a:bodyPr/>
          <a:lstStyle/>
          <a:p>
            <a:pPr marL="274320" eaLnBrk="1" fontAlgn="auto" hangingPunct="1">
              <a:spcAft>
                <a:spcPts val="0"/>
              </a:spcAft>
              <a:defRPr/>
            </a:pPr>
            <a:r>
              <a:rPr lang="en-US" dirty="0" smtClean="0">
                <a:solidFill>
                  <a:schemeClr val="bg1"/>
                </a:solidFill>
              </a:rPr>
              <a:t>Students may consider “doubling up” on certain courses (e.g. Math III Honors and Pre-Calculus in the junior year to be able to take AP Calculus during the senior year.) </a:t>
            </a:r>
          </a:p>
          <a:p>
            <a:pPr marL="274320" eaLnBrk="1" fontAlgn="auto" hangingPunct="1">
              <a:spcAft>
                <a:spcPts val="0"/>
              </a:spcAft>
              <a:defRPr/>
            </a:pPr>
            <a:r>
              <a:rPr lang="en-US" dirty="0">
                <a:solidFill>
                  <a:srgbClr val="FFFF99"/>
                </a:solidFill>
              </a:rPr>
              <a:t>If you would like to double up on a core class, please list the second course as one of your </a:t>
            </a:r>
            <a:r>
              <a:rPr lang="en-US" b="1" u="sng" dirty="0">
                <a:solidFill>
                  <a:srgbClr val="FFFF99"/>
                </a:solidFill>
              </a:rPr>
              <a:t>alternates. </a:t>
            </a:r>
            <a:endParaRPr lang="en-US" b="1" u="sng" dirty="0">
              <a:solidFill>
                <a:srgbClr val="FF0000"/>
              </a:solidFill>
            </a:endParaRPr>
          </a:p>
        </p:txBody>
      </p:sp>
      <p:sp>
        <p:nvSpPr>
          <p:cNvPr id="57346" name="Title 1"/>
          <p:cNvSpPr>
            <a:spLocks noGrp="1"/>
          </p:cNvSpPr>
          <p:nvPr>
            <p:ph type="title"/>
          </p:nvPr>
        </p:nvSpPr>
        <p:spPr/>
        <p:txBody>
          <a:bodyPr/>
          <a:lstStyle/>
          <a:p>
            <a:pPr eaLnBrk="1" fontAlgn="auto" hangingPunct="1">
              <a:spcAft>
                <a:spcPts val="0"/>
              </a:spcAft>
              <a:defRPr/>
            </a:pPr>
            <a:r>
              <a:rPr lang="en-US" b="1" dirty="0" smtClean="0">
                <a:solidFill>
                  <a:schemeClr val="accent1">
                    <a:lumMod val="60000"/>
                    <a:lumOff val="40000"/>
                  </a:schemeClr>
                </a:solidFill>
              </a:rPr>
              <a:t>“Doubling Up”</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sz="2400" dirty="0" smtClean="0">
                <a:solidFill>
                  <a:schemeClr val="bg1"/>
                </a:solidFill>
                <a:ea typeface="ＭＳ Ｐゴシック" pitchFamily="1" charset="-128"/>
                <a:cs typeface="Arial" pitchFamily="34" charset="0"/>
              </a:rPr>
              <a:t>Students are expected to choose courses carefully at the time of registration to minimize the need to request schedule changes.  Students may request a schedule change within the </a:t>
            </a:r>
            <a:r>
              <a:rPr lang="en-US" sz="2400" b="1" u="sng" dirty="0" smtClean="0">
                <a:solidFill>
                  <a:srgbClr val="FFFF99"/>
                </a:solidFill>
                <a:ea typeface="ＭＳ Ｐゴシック" pitchFamily="1" charset="-128"/>
                <a:cs typeface="Arial" pitchFamily="34" charset="0"/>
              </a:rPr>
              <a:t>first 5 days of the semester</a:t>
            </a:r>
            <a:r>
              <a:rPr lang="en-US" sz="2400" dirty="0" smtClean="0">
                <a:solidFill>
                  <a:srgbClr val="FFFF99"/>
                </a:solidFill>
                <a:ea typeface="ＭＳ Ｐゴシック" pitchFamily="1" charset="-128"/>
                <a:cs typeface="Arial" pitchFamily="34" charset="0"/>
              </a:rPr>
              <a:t> </a:t>
            </a:r>
            <a:r>
              <a:rPr lang="en-US" sz="2400" dirty="0" smtClean="0">
                <a:solidFill>
                  <a:schemeClr val="bg1"/>
                </a:solidFill>
                <a:ea typeface="ＭＳ Ｐゴシック" pitchFamily="1" charset="-128"/>
                <a:cs typeface="Arial" pitchFamily="34" charset="0"/>
              </a:rPr>
              <a:t>by completing the appropriate forms available through the guidance office.  All schedule changes are subject to approval school staff and are dependent on the rationale for the change and the available space in other classes. </a:t>
            </a:r>
          </a:p>
          <a:p>
            <a:pPr>
              <a:defRPr/>
            </a:pPr>
            <a:endParaRPr lang="en-US" dirty="0"/>
          </a:p>
        </p:txBody>
      </p:sp>
      <p:sp>
        <p:nvSpPr>
          <p:cNvPr id="3" name="Title 2"/>
          <p:cNvSpPr>
            <a:spLocks noGrp="1"/>
          </p:cNvSpPr>
          <p:nvPr>
            <p:ph type="title"/>
          </p:nvPr>
        </p:nvSpPr>
        <p:spPr/>
        <p:txBody>
          <a:bodyPr/>
          <a:lstStyle/>
          <a:p>
            <a:pPr>
              <a:defRPr/>
            </a:pPr>
            <a:r>
              <a:rPr lang="en-US" dirty="0" smtClean="0"/>
              <a:t>Changing or Dropping a Course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8407400" cy="4757737"/>
          </a:xfrm>
        </p:spPr>
        <p:txBody>
          <a:bodyPr/>
          <a:lstStyle/>
          <a:p>
            <a:pPr marL="274320" eaLnBrk="1" fontAlgn="auto" hangingPunct="1">
              <a:spcAft>
                <a:spcPts val="0"/>
              </a:spcAft>
              <a:defRPr/>
            </a:pPr>
            <a:r>
              <a:rPr lang="en-US" dirty="0">
                <a:solidFill>
                  <a:schemeClr val="bg1"/>
                </a:solidFill>
              </a:rPr>
              <a:t>CCP is a partnership with SPCC </a:t>
            </a:r>
          </a:p>
          <a:p>
            <a:pPr marL="274320" eaLnBrk="1" fontAlgn="auto" hangingPunct="1">
              <a:spcAft>
                <a:spcPts val="0"/>
              </a:spcAft>
              <a:defRPr/>
            </a:pPr>
            <a:r>
              <a:rPr lang="en-US" dirty="0">
                <a:solidFill>
                  <a:schemeClr val="bg1"/>
                </a:solidFill>
              </a:rPr>
              <a:t>This dual enrollment allows you to get college credit for free through </a:t>
            </a:r>
            <a:r>
              <a:rPr lang="en-US" dirty="0" smtClean="0">
                <a:solidFill>
                  <a:schemeClr val="bg1"/>
                </a:solidFill>
              </a:rPr>
              <a:t>SPCC</a:t>
            </a:r>
            <a:endParaRPr lang="en-US" dirty="0">
              <a:solidFill>
                <a:schemeClr val="bg1"/>
              </a:solidFill>
            </a:endParaRPr>
          </a:p>
          <a:p>
            <a:pPr marL="274320" eaLnBrk="1" fontAlgn="auto" hangingPunct="1">
              <a:spcAft>
                <a:spcPts val="0"/>
              </a:spcAft>
              <a:defRPr/>
            </a:pPr>
            <a:r>
              <a:rPr lang="en-US" dirty="0">
                <a:solidFill>
                  <a:schemeClr val="bg1"/>
                </a:solidFill>
              </a:rPr>
              <a:t>Students who participate can take </a:t>
            </a:r>
            <a:r>
              <a:rPr lang="en-US" dirty="0" smtClean="0">
                <a:solidFill>
                  <a:schemeClr val="bg1"/>
                </a:solidFill>
              </a:rPr>
              <a:t>up to 3 </a:t>
            </a:r>
            <a:r>
              <a:rPr lang="en-US" dirty="0">
                <a:solidFill>
                  <a:schemeClr val="bg1"/>
                </a:solidFill>
              </a:rPr>
              <a:t>courses. </a:t>
            </a:r>
          </a:p>
          <a:p>
            <a:pPr marL="274320" eaLnBrk="1" fontAlgn="auto" hangingPunct="1">
              <a:spcAft>
                <a:spcPts val="0"/>
              </a:spcAft>
              <a:defRPr/>
            </a:pPr>
            <a:r>
              <a:rPr lang="en-US" dirty="0">
                <a:solidFill>
                  <a:schemeClr val="bg1"/>
                </a:solidFill>
              </a:rPr>
              <a:t>CCP will count as elective credits.</a:t>
            </a:r>
          </a:p>
          <a:p>
            <a:pPr marL="274320" eaLnBrk="1" fontAlgn="auto" hangingPunct="1">
              <a:spcAft>
                <a:spcPts val="0"/>
              </a:spcAft>
              <a:defRPr/>
            </a:pPr>
            <a:r>
              <a:rPr lang="en-US" dirty="0">
                <a:solidFill>
                  <a:schemeClr val="bg1"/>
                </a:solidFill>
              </a:rPr>
              <a:t>Must have a minimum 3.0 GPA and meet minimum test requirements (PLAN, PSAT, SAT, or ACT scores)</a:t>
            </a:r>
          </a:p>
          <a:p>
            <a:pPr marL="274320" eaLnBrk="1" fontAlgn="auto" hangingPunct="1">
              <a:spcAft>
                <a:spcPts val="0"/>
              </a:spcAft>
              <a:defRPr/>
            </a:pPr>
            <a:r>
              <a:rPr lang="en-US" dirty="0">
                <a:solidFill>
                  <a:schemeClr val="bg1"/>
                </a:solidFill>
              </a:rPr>
              <a:t>All SPCC courses count as honors level courses. </a:t>
            </a:r>
          </a:p>
          <a:p>
            <a:pPr marL="274320" eaLnBrk="1" fontAlgn="auto" hangingPunct="1">
              <a:spcAft>
                <a:spcPts val="0"/>
              </a:spcAft>
              <a:defRPr/>
            </a:pPr>
            <a:r>
              <a:rPr lang="en-US" dirty="0">
                <a:solidFill>
                  <a:schemeClr val="bg1"/>
                </a:solidFill>
              </a:rPr>
              <a:t>Go to SPCC.edu for more details and apply on CFNC.</a:t>
            </a:r>
          </a:p>
          <a:p>
            <a:pPr marL="274320" eaLnBrk="1" fontAlgn="auto" hangingPunct="1">
              <a:spcAft>
                <a:spcPts val="0"/>
              </a:spcAft>
              <a:defRPr/>
            </a:pPr>
            <a:r>
              <a:rPr lang="en-US" dirty="0">
                <a:solidFill>
                  <a:schemeClr val="bg1"/>
                </a:solidFill>
              </a:rPr>
              <a:t>Send your transcript and test scores to SPCC</a:t>
            </a:r>
          </a:p>
          <a:p>
            <a:pPr marL="274320" eaLnBrk="1" fontAlgn="auto" hangingPunct="1">
              <a:spcAft>
                <a:spcPts val="0"/>
              </a:spcAft>
              <a:defRPr/>
            </a:pPr>
            <a:r>
              <a:rPr lang="en-US" b="1" dirty="0" smtClean="0">
                <a:solidFill>
                  <a:schemeClr val="bg1"/>
                </a:solidFill>
              </a:rPr>
              <a:t>Students should sign up through </a:t>
            </a:r>
            <a:r>
              <a:rPr lang="en-US" b="1" dirty="0" err="1" smtClean="0">
                <a:solidFill>
                  <a:schemeClr val="bg1"/>
                </a:solidFill>
              </a:rPr>
              <a:t>Naviance</a:t>
            </a:r>
            <a:r>
              <a:rPr lang="en-US" b="1" dirty="0" smtClean="0">
                <a:solidFill>
                  <a:schemeClr val="bg1"/>
                </a:solidFill>
              </a:rPr>
              <a:t> or   Guidance to meet with SPCC representatives the week of March 16</a:t>
            </a:r>
            <a:r>
              <a:rPr lang="en-US" b="1" baseline="30000" dirty="0" smtClean="0">
                <a:solidFill>
                  <a:schemeClr val="bg1"/>
                </a:solidFill>
              </a:rPr>
              <a:t>th</a:t>
            </a:r>
            <a:r>
              <a:rPr lang="en-US" b="1" dirty="0" smtClean="0">
                <a:solidFill>
                  <a:schemeClr val="bg1"/>
                </a:solidFill>
              </a:rPr>
              <a:t>  </a:t>
            </a:r>
            <a:endParaRPr lang="en-US" b="1" dirty="0">
              <a:solidFill>
                <a:schemeClr val="bg1"/>
              </a:solidFill>
            </a:endParaRPr>
          </a:p>
          <a:p>
            <a:pPr>
              <a:defRPr/>
            </a:pPr>
            <a:endParaRPr lang="en-US" dirty="0"/>
          </a:p>
        </p:txBody>
      </p:sp>
      <p:sp>
        <p:nvSpPr>
          <p:cNvPr id="3" name="Title 2"/>
          <p:cNvSpPr>
            <a:spLocks noGrp="1"/>
          </p:cNvSpPr>
          <p:nvPr>
            <p:ph type="title"/>
          </p:nvPr>
        </p:nvSpPr>
        <p:spPr/>
        <p:txBody>
          <a:bodyPr/>
          <a:lstStyle/>
          <a:p>
            <a:pPr>
              <a:defRPr/>
            </a:pPr>
            <a:r>
              <a:rPr lang="en-US" dirty="0" smtClean="0"/>
              <a:t>Career and college promise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1066800"/>
            <a:ext cx="6324600" cy="4419600"/>
          </a:xfrm>
        </p:spPr>
        <p:txBody>
          <a:bodyPr/>
          <a:lstStyle/>
          <a:p>
            <a:pPr algn="ctr" eaLnBrk="1" fontAlgn="auto" hangingPunct="1">
              <a:spcAft>
                <a:spcPts val="0"/>
              </a:spcAft>
              <a:defRPr/>
            </a:pPr>
            <a:r>
              <a:rPr lang="en-US" sz="4800" u="sng" dirty="0" smtClean="0"/>
              <a:t>Question?</a:t>
            </a:r>
            <a:r>
              <a:rPr lang="en-US" sz="2000" dirty="0" smtClean="0"/>
              <a:t/>
            </a:r>
            <a:br>
              <a:rPr lang="en-US" sz="2000" dirty="0" smtClean="0"/>
            </a:br>
            <a:endParaRPr lang="en-US" sz="4800" dirty="0" smtClean="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Globe on Boo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Design">
      <a:majorFont>
        <a:latin typeface="Arial Black"/>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Grid">
  <a:themeElements>
    <a:clrScheme name="Custom 2">
      <a:dk1>
        <a:srgbClr val="3E5D77"/>
      </a:dk1>
      <a:lt1>
        <a:srgbClr val="FDFDFD"/>
      </a:lt1>
      <a:dk2>
        <a:srgbClr val="464653"/>
      </a:dk2>
      <a:lt2>
        <a:srgbClr val="464653"/>
      </a:lt2>
      <a:accent1>
        <a:srgbClr val="3E5D77"/>
      </a:accent1>
      <a:accent2>
        <a:srgbClr val="9FB8CD"/>
      </a:accent2>
      <a:accent3>
        <a:srgbClr val="D2DA7A"/>
      </a:accent3>
      <a:accent4>
        <a:srgbClr val="7D9FBB"/>
      </a:accent4>
      <a:accent5>
        <a:srgbClr val="B88472"/>
      </a:accent5>
      <a:accent6>
        <a:srgbClr val="8E736A"/>
      </a:accent6>
      <a:hlink>
        <a:srgbClr val="B292CA"/>
      </a:hlink>
      <a:folHlink>
        <a:srgbClr val="6B568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
    <a:dk1>
      <a:srgbClr val="3E5D77"/>
    </a:dk1>
    <a:lt1>
      <a:srgbClr val="FDFDFD"/>
    </a:lt1>
    <a:dk2>
      <a:srgbClr val="464653"/>
    </a:dk2>
    <a:lt2>
      <a:srgbClr val="464653"/>
    </a:lt2>
    <a:accent1>
      <a:srgbClr val="3E5D77"/>
    </a:accent1>
    <a:accent2>
      <a:srgbClr val="9FB8CD"/>
    </a:accent2>
    <a:accent3>
      <a:srgbClr val="D2DA7A"/>
    </a:accent3>
    <a:accent4>
      <a:srgbClr val="7D9FBB"/>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
  <TotalTime>5782</TotalTime>
  <Words>1618</Words>
  <Application>Microsoft Office PowerPoint</Application>
  <PresentationFormat>On-screen Show (4:3)</PresentationFormat>
  <Paragraphs>271</Paragraphs>
  <Slides>25</Slides>
  <Notes>14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25</vt:i4>
      </vt:variant>
    </vt:vector>
  </HeadingPairs>
  <TitlesOfParts>
    <vt:vector size="37" baseType="lpstr">
      <vt:lpstr>Arial Unicode MS</vt:lpstr>
      <vt:lpstr>ＭＳ Ｐゴシック</vt:lpstr>
      <vt:lpstr>Arial</vt:lpstr>
      <vt:lpstr>Arial Black</vt:lpstr>
      <vt:lpstr>Century Gothic</vt:lpstr>
      <vt:lpstr>Courier New</vt:lpstr>
      <vt:lpstr>Monotype Sorts</vt:lpstr>
      <vt:lpstr>Times New Roman</vt:lpstr>
      <vt:lpstr>Wingdings</vt:lpstr>
      <vt:lpstr>Wingdings 2</vt:lpstr>
      <vt:lpstr>Globe on Book</vt:lpstr>
      <vt:lpstr>Grid</vt:lpstr>
      <vt:lpstr>WEDDINGTON High School</vt:lpstr>
      <vt:lpstr>Graduation Requirements</vt:lpstr>
      <vt:lpstr>Graduation Requirements </vt:lpstr>
      <vt:lpstr>Total Units Required for Graduation: Maximum Potential Minus Four</vt:lpstr>
      <vt:lpstr>High School Courses Taken  in Middle School</vt:lpstr>
      <vt:lpstr>Academic Difficulty of Courses</vt:lpstr>
      <vt:lpstr>Weighting of Classes</vt:lpstr>
      <vt:lpstr>REGISTRATION PROCESS</vt:lpstr>
      <vt:lpstr>English – 4 Credits</vt:lpstr>
      <vt:lpstr>Social Studies – 4 Credits </vt:lpstr>
      <vt:lpstr>Mathematics – 4 Credits</vt:lpstr>
      <vt:lpstr>Science – 3 Credits</vt:lpstr>
      <vt:lpstr>Health and PE</vt:lpstr>
      <vt:lpstr>World Language </vt:lpstr>
      <vt:lpstr>Electives (CTE)</vt:lpstr>
      <vt:lpstr>Electives (Fine Arts)</vt:lpstr>
      <vt:lpstr>Classification/Promotion Standards</vt:lpstr>
      <vt:lpstr>NC Academic Scholars</vt:lpstr>
      <vt:lpstr>Pass/Fail Courses</vt:lpstr>
      <vt:lpstr>Waivers</vt:lpstr>
      <vt:lpstr>NCVPS / UCV Courses</vt:lpstr>
      <vt:lpstr>“Doubling Up”</vt:lpstr>
      <vt:lpstr>Changing or Dropping a Course</vt:lpstr>
      <vt:lpstr>Career and college promise</vt:lpstr>
      <vt:lpstr>Question? </vt:lpstr>
    </vt:vector>
  </TitlesOfParts>
  <Company>Union County Public Schools</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Weddington High School</dc:title>
  <dc:creator>Jonathan Bowers;dan.mccloskey@ucps.k12.nc.us</dc:creator>
  <cp:lastModifiedBy>ANNA WALDRUP</cp:lastModifiedBy>
  <cp:revision>302</cp:revision>
  <dcterms:created xsi:type="dcterms:W3CDTF">2008-12-11T19:02:23Z</dcterms:created>
  <dcterms:modified xsi:type="dcterms:W3CDTF">2017-03-01T15:51:04Z</dcterms:modified>
</cp:coreProperties>
</file>