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0F2DF-4AE7-4C93-9C31-1ED5E9F6B2C4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CFEB9-196F-4B62-9D9A-7CCCF688C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64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06392-4713-4C56-819E-18A4239746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28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4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1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76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0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13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7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3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0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8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8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72EBD-511C-4F86-92A7-8B3570D8A7D6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8C146-88BA-4BBA-B91F-87EA7852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3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990600"/>
          </a:xfrm>
        </p:spPr>
        <p:txBody>
          <a:bodyPr/>
          <a:lstStyle/>
          <a:p>
            <a:r>
              <a:rPr lang="en-US" dirty="0" smtClean="0"/>
              <a:t>Economics Mini-Poster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3962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Draw a product that you would like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Answer the 3 basic economic questions for 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List at least two examples of how your resources could become scarce and HOW it would affect you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Give THREE examples per factor of production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74" y="3548390"/>
            <a:ext cx="967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EXAMPLE: Creating Hamburgers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www.picpicx.com/wp-content/uploads/2014/09/7aa99f13e44dd25f7de294bc71abe4f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28" y="4012793"/>
            <a:ext cx="2240872" cy="157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74" y="5686312"/>
            <a:ext cx="61738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Factors of Production: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Land: </a:t>
            </a:r>
            <a:r>
              <a:rPr lang="en-US" sz="1400" dirty="0" smtClean="0">
                <a:solidFill>
                  <a:srgbClr val="7030A0"/>
                </a:solidFill>
              </a:rPr>
              <a:t>cow, lettuce, onions</a:t>
            </a:r>
            <a:endParaRPr lang="en-US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Labor: </a:t>
            </a:r>
            <a:r>
              <a:rPr lang="en-US" sz="1400" dirty="0" smtClean="0">
                <a:solidFill>
                  <a:srgbClr val="7030A0"/>
                </a:solidFill>
              </a:rPr>
              <a:t>farmer, chef, butcher</a:t>
            </a:r>
            <a:endParaRPr lang="en-US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Capital: </a:t>
            </a:r>
            <a:r>
              <a:rPr lang="en-US" sz="1400" dirty="0" smtClean="0">
                <a:solidFill>
                  <a:srgbClr val="7030A0"/>
                </a:solidFill>
              </a:rPr>
              <a:t>meat grinder, grill, spatula</a:t>
            </a:r>
            <a:endParaRPr lang="en-US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Entrepreneur: </a:t>
            </a:r>
            <a:r>
              <a:rPr lang="en-US" sz="1400" dirty="0" smtClean="0">
                <a:solidFill>
                  <a:srgbClr val="7030A0"/>
                </a:solidFill>
              </a:rPr>
              <a:t>Five Guys, Company Burger, McDonald’s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476130" y="3962400"/>
            <a:ext cx="6667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3 Economic Questions: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What to Produce: </a:t>
            </a:r>
            <a:r>
              <a:rPr lang="en-US" sz="1400" dirty="0" smtClean="0">
                <a:solidFill>
                  <a:srgbClr val="7030A0"/>
                </a:solidFill>
              </a:rPr>
              <a:t>hamburgers</a:t>
            </a:r>
            <a:endParaRPr lang="en-US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How to Produce: </a:t>
            </a:r>
            <a:r>
              <a:rPr lang="en-US" sz="1400" dirty="0" smtClean="0">
                <a:solidFill>
                  <a:srgbClr val="7030A0"/>
                </a:solidFill>
              </a:rPr>
              <a:t>*Write step by step instructions* </a:t>
            </a:r>
            <a:r>
              <a:rPr lang="en-US" dirty="0" smtClean="0">
                <a:solidFill>
                  <a:srgbClr val="FF0000"/>
                </a:solidFill>
              </a:rPr>
              <a:t>LONG AND SPECIFIC</a:t>
            </a:r>
            <a:endParaRPr lang="en-US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For Whom to Produce: </a:t>
            </a:r>
            <a:r>
              <a:rPr lang="en-US" sz="1400" dirty="0" smtClean="0">
                <a:solidFill>
                  <a:srgbClr val="7030A0"/>
                </a:solidFill>
              </a:rPr>
              <a:t>Hungry people in Destrehan that want a good hamburger</a:t>
            </a:r>
            <a:endParaRPr lang="en-US" sz="1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476130" y="4993814"/>
            <a:ext cx="66678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Scarcity: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If there is a drought, then the tomato plants won’t grow and I won’t have tomatoes for my hamburger because the price of tomatoes would go up and I couldn’t afford them.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If there is a cow disease and they die, I won’t have meat for my burger because </a:t>
            </a:r>
            <a:r>
              <a:rPr lang="en-US" sz="1400" dirty="0"/>
              <a:t>the price of </a:t>
            </a:r>
            <a:r>
              <a:rPr lang="en-US" sz="1400" dirty="0" smtClean="0"/>
              <a:t>hamburger meat would </a:t>
            </a:r>
            <a:r>
              <a:rPr lang="en-US" sz="1400" dirty="0"/>
              <a:t>go up and I couldn’t afford </a:t>
            </a:r>
            <a:r>
              <a:rPr lang="en-US" sz="1400" dirty="0" smtClean="0"/>
              <a:t>it.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1205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189</Words>
  <Application>Microsoft Office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Economics Mini-Poster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Economics Mini-Poster</dc:title>
  <dc:creator>Cristina Cavicchia Hargis</dc:creator>
  <cp:lastModifiedBy>Cristina Cavicchia Hargis</cp:lastModifiedBy>
  <cp:revision>3</cp:revision>
  <dcterms:created xsi:type="dcterms:W3CDTF">2015-03-20T18:58:21Z</dcterms:created>
  <dcterms:modified xsi:type="dcterms:W3CDTF">2015-10-15T19:22:55Z</dcterms:modified>
</cp:coreProperties>
</file>