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3/29/2022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562E4-CF00-4E52-9198-89BEADCA1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Curriculum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F40832-85E5-4159-9BE2-C6C4408A1E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Grade 9</a:t>
            </a:r>
          </a:p>
        </p:txBody>
      </p:sp>
    </p:spTree>
    <p:extLst>
      <p:ext uri="{BB962C8B-B14F-4D97-AF65-F5344CB8AC3E}">
        <p14:creationId xmlns:p14="http://schemas.microsoft.com/office/powerpoint/2010/main" val="3126021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AC903-BE16-48B9-A0CB-7607DC07D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Credits Required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5B773-12EE-448C-B447-06A9649E4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 English credits:  English 9, 10, 11, and 12 (honors available in grades 10 and 11, AP in grade 12)</a:t>
            </a:r>
          </a:p>
          <a:p>
            <a:r>
              <a:rPr lang="en-US" dirty="0"/>
              <a:t>4 Social Studies credits: American History 1 and 2, World History, Principles of Democracy or AP US Government</a:t>
            </a:r>
          </a:p>
          <a:p>
            <a:r>
              <a:rPr lang="en-US" dirty="0"/>
              <a:t>4 Math credits:  Algebra 1, Algebra 2, Geometry, Trig/Algebra 3, AP Calculus</a:t>
            </a:r>
          </a:p>
          <a:p>
            <a:r>
              <a:rPr lang="en-US" dirty="0"/>
              <a:t>3 Science credits:  must include Biology in 9th grade, Chemistry or Chemistry in the Community in 10th grade, and Physics or Conceptual Physics in 11th or 12th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638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90559-EB88-4E32-A843-C234D1668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Courses in your future..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616D0-255B-4AF0-A4EA-B0714FE4D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English 9</a:t>
            </a:r>
          </a:p>
          <a:p>
            <a:r>
              <a:rPr lang="en-US" dirty="0"/>
              <a:t>American History 1</a:t>
            </a:r>
          </a:p>
          <a:p>
            <a:r>
              <a:rPr lang="en-US" dirty="0" err="1"/>
              <a:t>Bioloty</a:t>
            </a:r>
            <a:endParaRPr lang="en-US" dirty="0"/>
          </a:p>
          <a:p>
            <a:r>
              <a:rPr lang="en-US" dirty="0"/>
              <a:t>PE 9</a:t>
            </a:r>
          </a:p>
          <a:p>
            <a:r>
              <a:rPr lang="en-US" dirty="0"/>
              <a:t>Computer Apps 1</a:t>
            </a:r>
          </a:p>
        </p:txBody>
      </p:sp>
    </p:spTree>
    <p:extLst>
      <p:ext uri="{BB962C8B-B14F-4D97-AF65-F5344CB8AC3E}">
        <p14:creationId xmlns:p14="http://schemas.microsoft.com/office/powerpoint/2010/main" val="3024325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4AD6-1885-4FDF-938B-2607D4DF2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Mathematics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106DA-0A26-42DC-AB67-4B42D697C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Taking Math 8? </a:t>
            </a:r>
          </a:p>
          <a:p>
            <a:pPr lvl="1"/>
            <a:r>
              <a:rPr lang="en-US" dirty="0"/>
              <a:t>Foundations of Algebra</a:t>
            </a:r>
          </a:p>
          <a:p>
            <a:pPr lvl="1"/>
            <a:r>
              <a:rPr lang="en-US" dirty="0"/>
              <a:t>Keystone Algebra</a:t>
            </a:r>
          </a:p>
          <a:p>
            <a:r>
              <a:rPr lang="en-US" dirty="0"/>
              <a:t>Taking Algebra 1?</a:t>
            </a:r>
          </a:p>
          <a:p>
            <a:pPr lvl="1"/>
            <a:r>
              <a:rPr lang="en-US" dirty="0"/>
              <a:t>Geometry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Sigatures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74150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CFA13-6F6D-4EA9-8E33-999A5C429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Choices!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D4880-8389-4598-BBD1-A0BE307AA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the Curriculum Handbook</a:t>
            </a:r>
          </a:p>
          <a:p>
            <a:r>
              <a:rPr lang="en-US" dirty="0"/>
              <a:t>Go over selections with parent/guardian</a:t>
            </a:r>
          </a:p>
          <a:p>
            <a:r>
              <a:rPr lang="en-US" dirty="0"/>
              <a:t>Complete scheduling worksheet</a:t>
            </a:r>
          </a:p>
        </p:txBody>
      </p:sp>
    </p:spTree>
    <p:extLst>
      <p:ext uri="{BB962C8B-B14F-4D97-AF65-F5344CB8AC3E}">
        <p14:creationId xmlns:p14="http://schemas.microsoft.com/office/powerpoint/2010/main" val="1433193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DA4BA-C821-4CEB-8864-95BBF8E9A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1FB83-363A-4134-9395-64B421121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Prerequisite for Arts 2-4</a:t>
            </a:r>
          </a:p>
          <a:p>
            <a:r>
              <a:rPr lang="en-US" dirty="0"/>
              <a:t>Variety of different medias</a:t>
            </a:r>
          </a:p>
        </p:txBody>
      </p:sp>
    </p:spTree>
    <p:extLst>
      <p:ext uri="{BB962C8B-B14F-4D97-AF65-F5344CB8AC3E}">
        <p14:creationId xmlns:p14="http://schemas.microsoft.com/office/powerpoint/2010/main" val="2378248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97833-756D-4039-BEDA-0227D3D26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3EEC1-C006-4802-BF9C-A02A6D351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Business theories</a:t>
            </a:r>
          </a:p>
          <a:p>
            <a:r>
              <a:rPr lang="en-US" dirty="0"/>
              <a:t>Introduction to Basic Economics</a:t>
            </a:r>
          </a:p>
          <a:p>
            <a:pPr lvl="1"/>
            <a:r>
              <a:rPr lang="en-US" dirty="0"/>
              <a:t>Budgeting</a:t>
            </a:r>
          </a:p>
          <a:p>
            <a:pPr lvl="1"/>
            <a:r>
              <a:rPr lang="en-US" dirty="0"/>
              <a:t>Stock Market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117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82AEE-3FD9-45D8-A774-E19604D0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 Science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2893F-7B66-43A6-9B23-9FCED0528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Prerequisite for Consumer Science 2</a:t>
            </a:r>
          </a:p>
          <a:p>
            <a:r>
              <a:rPr lang="en-US" dirty="0"/>
              <a:t>Introduces cooking skills</a:t>
            </a:r>
          </a:p>
          <a:p>
            <a:r>
              <a:rPr lang="en-US" dirty="0"/>
              <a:t>Basic sewing skills</a:t>
            </a:r>
          </a:p>
          <a:p>
            <a:r>
              <a:rPr lang="en-US" dirty="0"/>
              <a:t>Consumerism- study advertising</a:t>
            </a:r>
          </a:p>
        </p:txBody>
      </p:sp>
    </p:spTree>
    <p:extLst>
      <p:ext uri="{BB962C8B-B14F-4D97-AF65-F5344CB8AC3E}">
        <p14:creationId xmlns:p14="http://schemas.microsoft.com/office/powerpoint/2010/main" val="1732764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FCEA8-570D-40C5-9A54-EFADF6A5D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Spanish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23F67-1DBA-441F-B3C0-4305E1B05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Prerequisite for Spanish 2-4</a:t>
            </a:r>
          </a:p>
          <a:p>
            <a:r>
              <a:rPr lang="en-US" dirty="0"/>
              <a:t>Continues basic concepts learned in 8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  <a:p>
            <a:r>
              <a:rPr lang="en-US" dirty="0"/>
              <a:t>Make introductions</a:t>
            </a:r>
          </a:p>
          <a:p>
            <a:r>
              <a:rPr lang="en-US" dirty="0"/>
              <a:t>Name days and dates</a:t>
            </a:r>
          </a:p>
          <a:p>
            <a:r>
              <a:rPr lang="en-US" dirty="0"/>
              <a:t>Tell time</a:t>
            </a:r>
          </a:p>
        </p:txBody>
      </p:sp>
    </p:spTree>
    <p:extLst>
      <p:ext uri="{BB962C8B-B14F-4D97-AF65-F5344CB8AC3E}">
        <p14:creationId xmlns:p14="http://schemas.microsoft.com/office/powerpoint/2010/main" val="956803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EE8D8-D81F-4F42-B246-31C243098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Education (Wood and Metal Tech)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0F649-7377-42E0-A49E-27F06801A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Prerequisite for advanced technology education courses</a:t>
            </a:r>
          </a:p>
          <a:p>
            <a:pPr lvl="1"/>
            <a:r>
              <a:rPr lang="en-US" dirty="0"/>
              <a:t>Manufacturing and Construction 1, 2, &amp; 3</a:t>
            </a:r>
          </a:p>
          <a:p>
            <a:pPr lvl="1"/>
            <a:r>
              <a:rPr lang="en-US" dirty="0"/>
              <a:t>Power Lab 1,2, &amp; 3</a:t>
            </a:r>
          </a:p>
          <a:p>
            <a:pPr lvl="1"/>
            <a:r>
              <a:rPr lang="en-US" dirty="0"/>
              <a:t>Engineering Design</a:t>
            </a:r>
          </a:p>
          <a:p>
            <a:r>
              <a:rPr lang="en-US" dirty="0"/>
              <a:t>Hands-on</a:t>
            </a:r>
          </a:p>
          <a:p>
            <a:r>
              <a:rPr lang="en-US" dirty="0"/>
              <a:t>Wood and Metal Processing equipment</a:t>
            </a:r>
          </a:p>
          <a:p>
            <a:r>
              <a:rPr lang="en-US" dirty="0"/>
              <a:t>Familiarize students with various skills needed in future technology education courses</a:t>
            </a:r>
          </a:p>
        </p:txBody>
      </p:sp>
    </p:spTree>
    <p:extLst>
      <p:ext uri="{BB962C8B-B14F-4D97-AF65-F5344CB8AC3E}">
        <p14:creationId xmlns:p14="http://schemas.microsoft.com/office/powerpoint/2010/main" val="1602895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6DB97-9CDB-4A96-8ACC-0C8011A96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 &amp; 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756EF-BB7E-48B4-B3AD-417290EB8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 prior experience required</a:t>
            </a:r>
          </a:p>
          <a:p>
            <a:r>
              <a:rPr lang="en-US" dirty="0"/>
              <a:t>Band</a:t>
            </a:r>
          </a:p>
          <a:p>
            <a:pPr lvl="1"/>
            <a:r>
              <a:rPr lang="en-US" dirty="0"/>
              <a:t>Marching band</a:t>
            </a:r>
          </a:p>
          <a:p>
            <a:pPr lvl="1"/>
            <a:r>
              <a:rPr lang="en-US" dirty="0"/>
              <a:t>Concert Band</a:t>
            </a:r>
          </a:p>
          <a:p>
            <a:r>
              <a:rPr lang="en-US" dirty="0"/>
              <a:t>Chorus</a:t>
            </a:r>
          </a:p>
          <a:p>
            <a:pPr lvl="1"/>
            <a:r>
              <a:rPr lang="en-US" dirty="0"/>
              <a:t>Vocal technique</a:t>
            </a:r>
          </a:p>
          <a:p>
            <a:pPr lvl="1"/>
            <a:r>
              <a:rPr lang="en-US" dirty="0"/>
              <a:t>All styles of music</a:t>
            </a:r>
          </a:p>
          <a:p>
            <a:pPr lvl="1"/>
            <a:endParaRPr lang="en-US" dirty="0"/>
          </a:p>
          <a:p>
            <a:r>
              <a:rPr lang="en-US" dirty="0"/>
              <a:t>Both worth ½ credit and can be taken together as they meet every other day</a:t>
            </a:r>
          </a:p>
          <a:p>
            <a:r>
              <a:rPr lang="en-US" dirty="0"/>
              <a:t>Otherwise is opposite a study hall</a:t>
            </a:r>
          </a:p>
          <a:p>
            <a:r>
              <a:rPr lang="en-US" dirty="0"/>
              <a:t>Teacher signature required</a:t>
            </a:r>
          </a:p>
        </p:txBody>
      </p:sp>
    </p:spTree>
    <p:extLst>
      <p:ext uri="{BB962C8B-B14F-4D97-AF65-F5344CB8AC3E}">
        <p14:creationId xmlns:p14="http://schemas.microsoft.com/office/powerpoint/2010/main" val="2022166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21D9B-82B7-4611-9130-50051E6CD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what?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09E1C-3A16-4CA7-B3FC-D3D9C72AA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what you might want to do after High School</a:t>
            </a:r>
          </a:p>
          <a:p>
            <a:r>
              <a:rPr lang="en-US" dirty="0"/>
              <a:t>Look at the curriculum guide and make a plan</a:t>
            </a:r>
          </a:p>
          <a:p>
            <a:r>
              <a:rPr lang="en-US" dirty="0"/>
              <a:t>Go over selections with teachers and those at home</a:t>
            </a:r>
          </a:p>
          <a:p>
            <a:r>
              <a:rPr lang="en-US" dirty="0"/>
              <a:t>Math and Band/Chorus signatures</a:t>
            </a:r>
          </a:p>
          <a:p>
            <a:r>
              <a:rPr lang="en-US" dirty="0"/>
              <a:t>Turn in to 1</a:t>
            </a:r>
            <a:r>
              <a:rPr lang="en-US" baseline="30000" dirty="0"/>
              <a:t>st</a:t>
            </a:r>
            <a:r>
              <a:rPr lang="en-US" dirty="0"/>
              <a:t> period teacher </a:t>
            </a:r>
            <a:r>
              <a:rPr lang="en-US"/>
              <a:t>by April 8th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0005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603</TotalTime>
  <Words>346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Georgia</vt:lpstr>
      <vt:lpstr>Trebuchet MS</vt:lpstr>
      <vt:lpstr>Wingdings</vt:lpstr>
      <vt:lpstr>Wood Type</vt:lpstr>
      <vt:lpstr>Curriculum </vt:lpstr>
      <vt:lpstr>Credits Required</vt:lpstr>
      <vt:lpstr>Courses in your future..</vt:lpstr>
      <vt:lpstr>Mathematics </vt:lpstr>
      <vt:lpstr>Choices!</vt:lpstr>
      <vt:lpstr>Art</vt:lpstr>
      <vt:lpstr>Entrepreneurship</vt:lpstr>
      <vt:lpstr>Consumer Science 1</vt:lpstr>
      <vt:lpstr>Spanish 1</vt:lpstr>
      <vt:lpstr>Technology Education (Wood and Metal Tech)</vt:lpstr>
      <vt:lpstr>Band &amp; Chorus</vt:lpstr>
      <vt:lpstr>Now what?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Curiculum</dc:title>
  <dc:creator>Caytlyn Southard</dc:creator>
  <cp:lastModifiedBy>Caytlyn Southard</cp:lastModifiedBy>
  <cp:revision>8</cp:revision>
  <dcterms:created xsi:type="dcterms:W3CDTF">2022-03-25T12:28:36Z</dcterms:created>
  <dcterms:modified xsi:type="dcterms:W3CDTF">2022-03-29T20:15:45Z</dcterms:modified>
</cp:coreProperties>
</file>