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9" r:id="rId8"/>
    <p:sldId id="256" r:id="rId9"/>
    <p:sldId id="262" r:id="rId10"/>
    <p:sldId id="263" r:id="rId11"/>
    <p:sldId id="270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8E80102-0B72-4587-90B8-B292A0A6BD9F}" type="datetimeFigureOut">
              <a:rPr lang="en-US" smtClean="0"/>
              <a:t>8/18/2011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7160044-6615-4D64-9F80-743904B5AFC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 – 5 minutes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Find your assigned seat.  </a:t>
            </a:r>
          </a:p>
          <a:p>
            <a:endParaRPr lang="en-US" dirty="0" smtClean="0"/>
          </a:p>
          <a:p>
            <a:r>
              <a:rPr lang="en-US" dirty="0" smtClean="0"/>
              <a:t>Journal Entry – What are you passionate about?  What do you always want to know and learn more about?  How did you first become interested?  Why is it important to you?  </a:t>
            </a:r>
          </a:p>
          <a:p>
            <a:endParaRPr lang="en-US" dirty="0"/>
          </a:p>
          <a:p>
            <a:r>
              <a:rPr lang="en-US" dirty="0" smtClean="0"/>
              <a:t>Continue writing until I say to stop.  </a:t>
            </a:r>
          </a:p>
          <a:p>
            <a:endParaRPr lang="en-US" dirty="0"/>
          </a:p>
          <a:p>
            <a:r>
              <a:rPr lang="en-US" dirty="0" smtClean="0"/>
              <a:t>Be prepared to share (5 minutes)!</a:t>
            </a:r>
          </a:p>
        </p:txBody>
      </p:sp>
    </p:spTree>
    <p:extLst>
      <p:ext uri="{BB962C8B-B14F-4D97-AF65-F5344CB8AC3E}">
        <p14:creationId xmlns:p14="http://schemas.microsoft.com/office/powerpoint/2010/main" val="35530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-304800"/>
            <a:ext cx="8229600" cy="1828800"/>
          </a:xfrm>
        </p:spPr>
        <p:txBody>
          <a:bodyPr/>
          <a:lstStyle/>
          <a:p>
            <a:r>
              <a:rPr lang="en-US" dirty="0" smtClean="0"/>
              <a:t>Ben Franklin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419600"/>
            <a:ext cx="6400800" cy="1752600"/>
          </a:xfrm>
        </p:spPr>
        <p:txBody>
          <a:bodyPr/>
          <a:lstStyle/>
          <a:p>
            <a:r>
              <a:rPr lang="en-US" dirty="0" smtClean="0"/>
              <a:t>SSUSH2b – Identify Benjamin Franklin as a symbol of social mobility and individualism.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90" y="1600200"/>
            <a:ext cx="60960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2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Enlightenment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– an intellectual movement in the 16</a:t>
            </a:r>
            <a:r>
              <a:rPr lang="en-US" baseline="30000" dirty="0" smtClean="0"/>
              <a:t>th</a:t>
            </a:r>
            <a:r>
              <a:rPr lang="en-US" dirty="0" smtClean="0"/>
              <a:t> and 17</a:t>
            </a:r>
            <a:r>
              <a:rPr lang="en-US" baseline="30000" dirty="0" smtClean="0"/>
              <a:t>th</a:t>
            </a:r>
            <a:r>
              <a:rPr lang="en-US" dirty="0" smtClean="0"/>
              <a:t> century that believed all problems could be solved using human reason.</a:t>
            </a:r>
          </a:p>
          <a:p>
            <a:pPr lvl="1"/>
            <a:r>
              <a:rPr lang="en-US" dirty="0" smtClean="0"/>
              <a:t>Challenged traditional thoughts on science, religion, and government.  </a:t>
            </a:r>
          </a:p>
          <a:p>
            <a:pPr lvl="1"/>
            <a:endParaRPr lang="en-US" dirty="0"/>
          </a:p>
          <a:p>
            <a:r>
              <a:rPr lang="en-US" dirty="0" smtClean="0"/>
              <a:t>Scientific Revolution – must be measurable and observable through experiments.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0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Enlightenment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Philosophers applied Scientific Revolution principles to government, society, economics.</a:t>
            </a:r>
          </a:p>
          <a:p>
            <a:pPr lvl="1"/>
            <a:r>
              <a:rPr lang="en-US" dirty="0" smtClean="0"/>
              <a:t>Jean-</a:t>
            </a:r>
            <a:r>
              <a:rPr lang="en-US" dirty="0" err="1" smtClean="0"/>
              <a:t>Jaques</a:t>
            </a:r>
            <a:r>
              <a:rPr lang="en-US" dirty="0" smtClean="0"/>
              <a:t> Rousseau – “Radical Direct Democracy”</a:t>
            </a:r>
          </a:p>
          <a:p>
            <a:pPr lvl="2"/>
            <a:r>
              <a:rPr lang="en-US" dirty="0" smtClean="0"/>
              <a:t>“Man is born free and everywhere is in chains.”</a:t>
            </a:r>
          </a:p>
          <a:p>
            <a:pPr lvl="1"/>
            <a:r>
              <a:rPr lang="en-US" dirty="0" smtClean="0"/>
              <a:t>John Locke – “Social Contract”</a:t>
            </a:r>
          </a:p>
          <a:p>
            <a:pPr lvl="2"/>
            <a:r>
              <a:rPr lang="en-US" dirty="0" smtClean="0"/>
              <a:t>Government has certain responsibilities to its citizens, and the citizens have responsibility to support the government.</a:t>
            </a:r>
          </a:p>
          <a:p>
            <a:pPr lvl="3"/>
            <a:r>
              <a:rPr lang="en-US" dirty="0" smtClean="0"/>
              <a:t>If government doesn’t do its part, people can rebel.</a:t>
            </a:r>
          </a:p>
          <a:p>
            <a:pPr lvl="2"/>
            <a:r>
              <a:rPr lang="en-US" dirty="0" smtClean="0"/>
              <a:t>“Life, liberty, and the pursuit of property.”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1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Enlightenment in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influence on colonists.</a:t>
            </a:r>
          </a:p>
          <a:p>
            <a:pPr lvl="1"/>
            <a:r>
              <a:rPr lang="en-US" dirty="0" smtClean="0"/>
              <a:t>One reason – the colonists could read</a:t>
            </a:r>
          </a:p>
          <a:p>
            <a:pPr lvl="1"/>
            <a:r>
              <a:rPr lang="en-US" dirty="0" smtClean="0"/>
              <a:t>Puritans &amp; others – importance of reading the Bible</a:t>
            </a:r>
          </a:p>
          <a:p>
            <a:pPr lvl="2"/>
            <a:r>
              <a:rPr lang="en-US" dirty="0" smtClean="0"/>
              <a:t>Literacy rates – 85% of men, 50% of women</a:t>
            </a:r>
          </a:p>
          <a:p>
            <a:pPr lvl="2"/>
            <a:r>
              <a:rPr lang="en-US" dirty="0" smtClean="0"/>
              <a:t>By far the highest in the world</a:t>
            </a:r>
          </a:p>
          <a:p>
            <a:pPr lvl="1"/>
            <a:r>
              <a:rPr lang="en-US" dirty="0" smtClean="0"/>
              <a:t>New colleges – Harvard, Yale, William and Mary</a:t>
            </a:r>
          </a:p>
          <a:p>
            <a:pPr marL="137160" indent="0">
              <a:buNone/>
            </a:pPr>
            <a:endParaRPr lang="en-US" dirty="0" smtClean="0"/>
          </a:p>
          <a:p>
            <a:r>
              <a:rPr lang="en-US" dirty="0" smtClean="0"/>
              <a:t>Example  - Benjamin Franklin </a:t>
            </a:r>
          </a:p>
          <a:p>
            <a:pPr lvl="1"/>
            <a:r>
              <a:rPr lang="en-US" dirty="0" smtClean="0"/>
              <a:t>Intellectually inquisitive - Wanted to understand everything. 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9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Franklin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Published </a:t>
            </a:r>
            <a:r>
              <a:rPr lang="en-US" i="1" dirty="0" smtClean="0"/>
              <a:t>Poor Richard’s Almanac </a:t>
            </a:r>
            <a:r>
              <a:rPr lang="en-US" dirty="0" smtClean="0"/>
              <a:t>(1732-57)</a:t>
            </a:r>
          </a:p>
          <a:p>
            <a:endParaRPr lang="en-US" dirty="0" smtClean="0"/>
          </a:p>
          <a:p>
            <a:r>
              <a:rPr lang="en-US" dirty="0" smtClean="0"/>
              <a:t>Almanac – combination calendar, astrological guide, and medical and farming tips</a:t>
            </a:r>
          </a:p>
          <a:p>
            <a:pPr lvl="1"/>
            <a:r>
              <a:rPr lang="en-US" dirty="0" smtClean="0"/>
              <a:t>Promoted useful, practical, and diverse knowledge</a:t>
            </a:r>
          </a:p>
          <a:p>
            <a:pPr lvl="1"/>
            <a:r>
              <a:rPr lang="en-US" dirty="0" smtClean="0"/>
              <a:t>Brought Enlightenment ideas to the common people</a:t>
            </a:r>
          </a:p>
          <a:p>
            <a:endParaRPr lang="en-US" dirty="0" smtClean="0"/>
          </a:p>
          <a:p>
            <a:r>
              <a:rPr lang="en-US" dirty="0" smtClean="0"/>
              <a:t>Inventor, scientist, philosopher, politician….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Stations – 30 minutes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We will use three stations to explore various parts of Benjamin Franklin’s life, and will take additional notes on Franklin in these stations.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3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Great Awakening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SSUSH2c – Explain the significance of the Great Awakening.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96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1700s – only 1/5 Northerners belonged to a Church &amp; only 1/15 Southerners.</a:t>
            </a:r>
          </a:p>
          <a:p>
            <a:r>
              <a:rPr lang="en-US" dirty="0" smtClean="0"/>
              <a:t>Increasing tolerance </a:t>
            </a:r>
          </a:p>
          <a:p>
            <a:r>
              <a:rPr lang="en-US" dirty="0" smtClean="0"/>
              <a:t>Enlightenment conflicts with predestination</a:t>
            </a:r>
          </a:p>
          <a:p>
            <a:pPr lvl="1"/>
            <a:r>
              <a:rPr lang="en-US" dirty="0" smtClean="0"/>
              <a:t>Humans were not just God’s pawns; they had choice </a:t>
            </a:r>
          </a:p>
          <a:p>
            <a:r>
              <a:rPr lang="en-US" dirty="0"/>
              <a:t>Deism - a belief in God based on reason rather than revelation and involving the view that God has set the universe in motion but does not interfere with how it runs.</a:t>
            </a:r>
          </a:p>
          <a:p>
            <a:pPr lvl="1"/>
            <a:r>
              <a:rPr lang="en-US" dirty="0" smtClean="0"/>
              <a:t>Ben Franklin major proponent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7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Churches would welcome anyone</a:t>
            </a:r>
          </a:p>
          <a:p>
            <a:pPr lvl="1"/>
            <a:r>
              <a:rPr lang="en-US" dirty="0" smtClean="0"/>
              <a:t>Even without evidence of conversion</a:t>
            </a:r>
          </a:p>
          <a:p>
            <a:r>
              <a:rPr lang="en-US" dirty="0"/>
              <a:t>Condemned establishment church officials</a:t>
            </a:r>
          </a:p>
          <a:p>
            <a:pPr lvl="1"/>
            <a:r>
              <a:rPr lang="en-US" dirty="0"/>
              <a:t>Called for piety and purity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Appealed to emotions; abandoned ‘spiritual coldness’</a:t>
            </a:r>
          </a:p>
          <a:p>
            <a:pPr lvl="1"/>
            <a:r>
              <a:rPr lang="en-US" dirty="0" smtClean="0"/>
              <a:t>“Fire and brimstone”</a:t>
            </a:r>
          </a:p>
          <a:p>
            <a:pPr lvl="1"/>
            <a:r>
              <a:rPr lang="en-US" dirty="0" smtClean="0"/>
              <a:t>Based on fear and hope</a:t>
            </a:r>
          </a:p>
          <a:p>
            <a:r>
              <a:rPr lang="en-US" dirty="0" smtClean="0"/>
              <a:t>Jonathan Edwards – “Sinners in the Hands in </a:t>
            </a:r>
            <a:r>
              <a:rPr lang="en-US" dirty="0"/>
              <a:t>an Angry God” </a:t>
            </a:r>
            <a:r>
              <a:rPr lang="en-US" sz="1700" dirty="0"/>
              <a:t>(http://</a:t>
            </a:r>
            <a:r>
              <a:rPr lang="en-US" sz="1700" dirty="0" smtClean="0"/>
              <a:t>www.youtube.com/watch?v=jPyTvE2iQbE)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46170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Jonathan Edwards – “Sinners in the Hands in an Angry God” </a:t>
            </a:r>
            <a:r>
              <a:rPr lang="en-US" sz="1700" dirty="0"/>
              <a:t>(http://www.youtube.com/watch?v=jPyTvE2iQbE)</a:t>
            </a:r>
          </a:p>
          <a:p>
            <a:endParaRPr lang="en-US" dirty="0" smtClean="0"/>
          </a:p>
          <a:p>
            <a:r>
              <a:rPr lang="en-US" dirty="0" smtClean="0"/>
              <a:t>In your notes, write at least 5 images/pictures that Edwards uses.</a:t>
            </a:r>
          </a:p>
          <a:p>
            <a:r>
              <a:rPr lang="en-US" dirty="0" smtClean="0"/>
              <a:t>Also, write any strong emotions you feel at any point throughout the sermon (at least 5).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 (</a:t>
            </a:r>
            <a:r>
              <a:rPr lang="en-US" dirty="0" err="1" smtClean="0"/>
              <a:t>cont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Travelling revivalists</a:t>
            </a:r>
          </a:p>
          <a:p>
            <a:endParaRPr lang="en-US" dirty="0"/>
          </a:p>
          <a:p>
            <a:r>
              <a:rPr lang="en-US" dirty="0" smtClean="0"/>
              <a:t>One of the first national events in American history</a:t>
            </a:r>
          </a:p>
          <a:p>
            <a:endParaRPr lang="en-US" dirty="0"/>
          </a:p>
          <a:p>
            <a:r>
              <a:rPr lang="en-US" dirty="0" smtClean="0"/>
              <a:t>Converted many slaves to Christianity</a:t>
            </a:r>
          </a:p>
          <a:p>
            <a:pPr lvl="1"/>
            <a:r>
              <a:rPr lang="en-US" dirty="0" smtClean="0"/>
              <a:t>Some whites and blacks worshipped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38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churches more than doubled from 1740-1780</a:t>
            </a:r>
          </a:p>
          <a:p>
            <a:pPr lvl="1"/>
            <a:r>
              <a:rPr lang="en-US" dirty="0" smtClean="0"/>
              <a:t>BUT – the colonial population nearly tripled in this time period</a:t>
            </a:r>
          </a:p>
          <a:p>
            <a:endParaRPr lang="en-US" dirty="0"/>
          </a:p>
          <a:p>
            <a:r>
              <a:rPr lang="en-US" dirty="0" smtClean="0"/>
              <a:t>Biggest impact – young people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12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Quiz – 7 minutes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 marL="137160" indent="0">
              <a:buNone/>
            </a:pPr>
            <a:r>
              <a:rPr lang="en-US" dirty="0" smtClean="0"/>
              <a:t>1.) Which of the following would NOT likely be included in an almanac?</a:t>
            </a:r>
          </a:p>
          <a:p>
            <a:pPr marL="137160" indent="0">
              <a:buNone/>
            </a:pPr>
            <a:r>
              <a:rPr lang="en-US" dirty="0"/>
              <a:t>	</a:t>
            </a:r>
            <a:r>
              <a:rPr lang="en-US" dirty="0" smtClean="0"/>
              <a:t>Weather forecasts</a:t>
            </a:r>
          </a:p>
          <a:p>
            <a:pPr marL="137160" indent="0">
              <a:buNone/>
            </a:pPr>
            <a:r>
              <a:rPr lang="en-US" dirty="0"/>
              <a:t>	</a:t>
            </a:r>
            <a:r>
              <a:rPr lang="en-US" dirty="0" smtClean="0"/>
              <a:t>Bible verses</a:t>
            </a:r>
          </a:p>
          <a:p>
            <a:pPr marL="137160" indent="0">
              <a:buNone/>
            </a:pPr>
            <a:r>
              <a:rPr lang="en-US" dirty="0"/>
              <a:t>	</a:t>
            </a:r>
            <a:r>
              <a:rPr lang="en-US" dirty="0" smtClean="0"/>
              <a:t>Astrological calendar</a:t>
            </a:r>
          </a:p>
          <a:p>
            <a:pPr marL="137160" indent="0">
              <a:buNone/>
            </a:pPr>
            <a:r>
              <a:rPr lang="en-US" dirty="0"/>
              <a:t>	</a:t>
            </a:r>
            <a:r>
              <a:rPr lang="en-US" dirty="0" smtClean="0"/>
              <a:t>Medical advice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 smtClean="0"/>
              <a:t>2.) How is Benjamin Franklin an example of an Enlightenment thinker?</a:t>
            </a:r>
          </a:p>
        </p:txBody>
      </p:sp>
    </p:spTree>
    <p:extLst>
      <p:ext uri="{BB962C8B-B14F-4D97-AF65-F5344CB8AC3E}">
        <p14:creationId xmlns:p14="http://schemas.microsoft.com/office/powerpoint/2010/main" val="379833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59"/>
            <a:ext cx="8229600" cy="1143000"/>
          </a:xfrm>
        </p:spPr>
        <p:txBody>
          <a:bodyPr/>
          <a:lstStyle/>
          <a:p>
            <a:r>
              <a:rPr lang="en-US" dirty="0" smtClean="0"/>
              <a:t>Exit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3.) With which of the following statements would a Deist be most likely to agree?</a:t>
            </a:r>
          </a:p>
          <a:p>
            <a:pPr lvl="1"/>
            <a:r>
              <a:rPr lang="en-US" dirty="0" smtClean="0"/>
              <a:t>God has chosen some people to go to Heaven, and others to go to hell.</a:t>
            </a:r>
          </a:p>
          <a:p>
            <a:pPr lvl="1"/>
            <a:r>
              <a:rPr lang="en-US" dirty="0" smtClean="0"/>
              <a:t>God does not exist.</a:t>
            </a:r>
          </a:p>
          <a:p>
            <a:pPr lvl="1"/>
            <a:r>
              <a:rPr lang="en-US" dirty="0" smtClean="0"/>
              <a:t>Organized religion cannot explain God.</a:t>
            </a:r>
          </a:p>
          <a:p>
            <a:pPr lvl="1"/>
            <a:r>
              <a:rPr lang="en-US" dirty="0" smtClean="0"/>
              <a:t>We can understand God by reading the Bible directly.</a:t>
            </a:r>
          </a:p>
          <a:p>
            <a:pPr marL="585216" lvl="1" indent="0">
              <a:buNone/>
            </a:pPr>
            <a:endParaRPr lang="en-US" dirty="0" smtClean="0"/>
          </a:p>
          <a:p>
            <a:r>
              <a:rPr lang="en-US" dirty="0" smtClean="0"/>
              <a:t>4.)  Define “the Great Awakening.”</a:t>
            </a:r>
          </a:p>
          <a:p>
            <a:endParaRPr lang="en-US" dirty="0"/>
          </a:p>
          <a:p>
            <a:r>
              <a:rPr lang="en-US" dirty="0" smtClean="0"/>
              <a:t>5.) Who wrote </a:t>
            </a:r>
            <a:r>
              <a:rPr lang="en-US" i="1" dirty="0" smtClean="0"/>
              <a:t>Poor Richard’s Almanac</a:t>
            </a:r>
            <a:r>
              <a:rPr lang="en-US" dirty="0" smtClean="0"/>
              <a:t>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44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2190</TotalTime>
  <Words>688</Words>
  <Application>Microsoft Office PowerPoint</Application>
  <PresentationFormat>On-screen Show (4:3)</PresentationFormat>
  <Paragraphs>96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Apex</vt:lpstr>
      <vt:lpstr>Do Now – 5 minutes</vt:lpstr>
      <vt:lpstr>Ben Franklin</vt:lpstr>
      <vt:lpstr>European Enlightenment</vt:lpstr>
      <vt:lpstr>European Enlightenment</vt:lpstr>
      <vt:lpstr>Enlightenment in America</vt:lpstr>
      <vt:lpstr>Ben Franklin</vt:lpstr>
      <vt:lpstr>Stations – 30 minutes</vt:lpstr>
      <vt:lpstr>The Great Awakening</vt:lpstr>
      <vt:lpstr>Decline of Religion</vt:lpstr>
      <vt:lpstr>Great Awakening</vt:lpstr>
      <vt:lpstr>Great Awakening (cont)</vt:lpstr>
      <vt:lpstr>Great Awakening (cont) </vt:lpstr>
      <vt:lpstr>Great Awakening (cont)</vt:lpstr>
      <vt:lpstr>Exit Quiz – 7 minutes</vt:lpstr>
      <vt:lpstr>Exit Quiz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 Franklin</dc:title>
  <dc:creator>Windows User</dc:creator>
  <cp:lastModifiedBy>Windows User</cp:lastModifiedBy>
  <cp:revision>13</cp:revision>
  <dcterms:created xsi:type="dcterms:W3CDTF">2011-08-18T00:54:42Z</dcterms:created>
  <dcterms:modified xsi:type="dcterms:W3CDTF">2011-08-19T13:29:39Z</dcterms:modified>
</cp:coreProperties>
</file>