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2" y="-1592317"/>
            <a:ext cx="8915399" cy="4178291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Times New Roman Navajo" panose="00000400000000000000" pitchFamily="2" charset="0"/>
              </a:rPr>
              <a:t>Dzi</a:t>
            </a:r>
            <a:r>
              <a:rPr lang="en-US" sz="6000" dirty="0" smtClean="0">
                <a:latin typeface="Times New Roman Navajo" panose="00000400000000000000" pitchFamily="2" charset="0"/>
              </a:rPr>
              <a:t>[ </a:t>
            </a:r>
            <a:r>
              <a:rPr lang="en-US" sz="6000" dirty="0" err="1" smtClean="0">
                <a:latin typeface="Times New Roman Navajo" panose="00000400000000000000" pitchFamily="2" charset="0"/>
              </a:rPr>
              <a:t>Diyingo</a:t>
            </a:r>
            <a:r>
              <a:rPr lang="en-US" sz="6000" dirty="0" smtClean="0">
                <a:latin typeface="Times New Roman Navajo" panose="00000400000000000000" pitchFamily="2" charset="0"/>
              </a:rPr>
              <a:t> </a:t>
            </a:r>
            <a:r>
              <a:rPr lang="en-US" sz="6000" dirty="0" err="1" smtClean="0">
                <a:latin typeface="Times New Roman Navajo" panose="00000400000000000000" pitchFamily="2" charset="0"/>
              </a:rPr>
              <a:t>Hadadiilyaa</a:t>
            </a:r>
            <a:endParaRPr lang="en-US" sz="6000" dirty="0">
              <a:latin typeface="Times New Roman Navajo" panose="000004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3752193"/>
            <a:ext cx="8915399" cy="272743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Objective: TSW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-Name 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four Sacred mountains </a:t>
            </a:r>
            <a:r>
              <a:rPr lang="en-US" sz="2400" dirty="0"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dirty="0" smtClean="0"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Din4 </a:t>
            </a:r>
            <a:r>
              <a:rPr lang="en-US" sz="2400" dirty="0" err="1"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Bizaad</a:t>
            </a:r>
            <a:r>
              <a:rPr lang="en-US" sz="2400" dirty="0"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-Locate 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four Sacred Mountains according to its direction on a </a:t>
            </a: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map.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 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four Sacred 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Mountains.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826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 Navajo" panose="00000400000000000000" pitchFamily="2" charset="0"/>
              </a:rPr>
              <a:t/>
            </a:r>
            <a:br>
              <a:rPr lang="en-US" dirty="0" smtClean="0">
                <a:latin typeface="Times New Roman Navajo" panose="00000400000000000000" pitchFamily="2" charset="0"/>
              </a:rPr>
            </a:br>
            <a:r>
              <a:rPr lang="en-US" sz="4000" dirty="0" smtClean="0">
                <a:latin typeface="Times New Roman Navajo" panose="00000400000000000000" pitchFamily="2" charset="0"/>
              </a:rPr>
              <a:t>Sisnaaj7n7 </a:t>
            </a:r>
            <a:r>
              <a:rPr lang="en-US" sz="4000" dirty="0" err="1" smtClean="0">
                <a:latin typeface="Times New Roman Navajo" panose="00000400000000000000" pitchFamily="2" charset="0"/>
              </a:rPr>
              <a:t>Dzi</a:t>
            </a:r>
            <a:r>
              <a:rPr lang="en-US" sz="4000" dirty="0" smtClean="0">
                <a:latin typeface="Times New Roman Navajo" panose="00000400000000000000" pitchFamily="2" charset="0"/>
              </a:rPr>
              <a:t>[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0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Yoo</a:t>
            </a:r>
            <a:r>
              <a:rPr lang="en-US" sz="4000" dirty="0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[</a:t>
            </a:r>
            <a:r>
              <a:rPr lang="en-US" sz="40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gai</a:t>
            </a:r>
            <a:r>
              <a:rPr lang="en-US" sz="4000" dirty="0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Dzi</a:t>
            </a:r>
            <a:r>
              <a:rPr lang="en-US" sz="4000" dirty="0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[</a:t>
            </a:r>
            <a:endParaRPr lang="en-US" sz="4000" dirty="0">
              <a:latin typeface="Times New Roman Navajo" panose="00000400000000000000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1364538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Ha’a’aah</a:t>
            </a:r>
            <a:endParaRPr lang="en-US" sz="3200" dirty="0" smtClean="0">
              <a:latin typeface="Times New Roman Navajo" panose="00000400000000000000" pitchFamily="2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{</a:t>
            </a:r>
            <a:r>
              <a:rPr lang="en-US" sz="32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igai</a:t>
            </a:r>
            <a:endParaRPr lang="en-US" sz="3200" dirty="0" smtClean="0">
              <a:latin typeface="Times New Roman Navajo" panose="000004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534" b="9534"/>
          <a:stretch>
            <a:fillRect/>
          </a:stretch>
        </p:blipFill>
        <p:spPr>
          <a:xfrm>
            <a:off x="2589212" y="634965"/>
            <a:ext cx="7879091" cy="340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3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>
                <a:latin typeface="Times New Roman Navajo" panose="00000400000000000000" pitchFamily="2" charset="0"/>
              </a:rPr>
              <a:t>Tsoodzi</a:t>
            </a:r>
            <a:r>
              <a:rPr lang="en-US" sz="3600" dirty="0" smtClean="0">
                <a:latin typeface="Times New Roman Navajo" panose="00000400000000000000" pitchFamily="2" charset="0"/>
              </a:rPr>
              <a:t>[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Doot</a:t>
            </a:r>
            <a:r>
              <a:rPr lang="en-US" sz="3600" dirty="0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[‘</a:t>
            </a:r>
            <a:r>
              <a:rPr lang="en-US" sz="36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izhii</a:t>
            </a:r>
            <a:endParaRPr lang="en-US" sz="3600" dirty="0">
              <a:latin typeface="Times New Roman Navajo" panose="00000400000000000000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1238414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 Navajo" panose="00000400000000000000" pitchFamily="2" charset="0"/>
              </a:rPr>
              <a:t>Shadi’11h</a:t>
            </a:r>
          </a:p>
          <a:p>
            <a:r>
              <a:rPr lang="en-US" sz="3200" dirty="0" err="1" smtClean="0">
                <a:latin typeface="Times New Roman Navajo" panose="00000400000000000000" pitchFamily="2" charset="0"/>
              </a:rPr>
              <a:t>Doot</a:t>
            </a:r>
            <a:r>
              <a:rPr lang="en-US" sz="3200" dirty="0" smtClean="0">
                <a:latin typeface="Times New Roman Navajo" panose="00000400000000000000" pitchFamily="2" charset="0"/>
              </a:rPr>
              <a:t>[‘</a:t>
            </a:r>
            <a:r>
              <a:rPr lang="en-US" sz="3200" dirty="0" err="1" smtClean="0">
                <a:latin typeface="Times New Roman Navajo" panose="00000400000000000000" pitchFamily="2" charset="0"/>
              </a:rPr>
              <a:t>izh</a:t>
            </a:r>
            <a:endParaRPr lang="en-US" sz="3200" dirty="0">
              <a:latin typeface="Times New Roman Navajo" panose="00000400000000000000" pitchFamily="2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911" b="9911"/>
          <a:stretch>
            <a:fillRect/>
          </a:stretch>
        </p:blipFill>
        <p:spPr>
          <a:xfrm>
            <a:off x="2589213" y="571903"/>
            <a:ext cx="6397133" cy="276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0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>
                <a:latin typeface="Times New Roman Navajo" panose="00000400000000000000" pitchFamily="2" charset="0"/>
              </a:rPr>
              <a:t>Dook’o’oos</a:t>
            </a:r>
            <a:r>
              <a:rPr lang="en-US" sz="3600" dirty="0" smtClean="0">
                <a:latin typeface="Times New Roman Navajo" panose="00000400000000000000" pitchFamily="2" charset="0"/>
              </a:rPr>
              <a:t>[77d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Diichi</a:t>
            </a:r>
            <a:r>
              <a:rPr lang="en-US" sz="3600" dirty="0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[7 </a:t>
            </a:r>
            <a:r>
              <a:rPr lang="en-US" sz="36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Dzi</a:t>
            </a:r>
            <a:r>
              <a:rPr lang="en-US" sz="3600" dirty="0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[</a:t>
            </a:r>
            <a:endParaRPr lang="en-US" sz="3600" dirty="0">
              <a:latin typeface="Times New Roman Navajo" panose="00000400000000000000" pitchFamily="2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409" b="22409"/>
          <a:stretch>
            <a:fillRect/>
          </a:stretch>
        </p:blipFill>
        <p:spPr>
          <a:xfrm>
            <a:off x="2589212" y="634965"/>
            <a:ext cx="6881073" cy="2975338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7"/>
            <a:ext cx="8915400" cy="1190297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latin typeface="Times New Roman Navajo" panose="00000400000000000000" pitchFamily="2" charset="0"/>
              </a:rPr>
              <a:t>E’e’aah</a:t>
            </a:r>
            <a:endParaRPr lang="en-US" sz="3200" dirty="0" smtClean="0">
              <a:latin typeface="Times New Roman Navajo" panose="00000400000000000000" pitchFamily="2" charset="0"/>
            </a:endParaRPr>
          </a:p>
          <a:p>
            <a:r>
              <a:rPr lang="en-US" sz="3200" dirty="0" smtClean="0">
                <a:latin typeface="Times New Roman Navajo" panose="00000400000000000000" pitchFamily="2" charset="0"/>
              </a:rPr>
              <a:t>{</a:t>
            </a:r>
            <a:r>
              <a:rPr lang="en-US" sz="3200" dirty="0" err="1" smtClean="0">
                <a:latin typeface="Times New Roman Navajo" panose="00000400000000000000" pitchFamily="2" charset="0"/>
              </a:rPr>
              <a:t>itsoh</a:t>
            </a:r>
            <a:endParaRPr lang="en-US" sz="3200" dirty="0">
              <a:latin typeface="Times New Roman Navajo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2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 Navajo" panose="00000400000000000000" pitchFamily="2" charset="0"/>
              </a:rPr>
              <a:t>Dib4 </a:t>
            </a:r>
            <a:r>
              <a:rPr lang="en-US" sz="3600" dirty="0" err="1" smtClean="0">
                <a:latin typeface="Times New Roman Navajo" panose="00000400000000000000" pitchFamily="2" charset="0"/>
              </a:rPr>
              <a:t>Nitsaa</a:t>
            </a:r>
            <a:r>
              <a:rPr lang="en-US" sz="3600" dirty="0" smtClean="0">
                <a:latin typeface="Times New Roman Navajo" panose="00000400000000000000" pitchFamily="2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B11shzhinii </a:t>
            </a:r>
            <a:r>
              <a:rPr lang="en-US" sz="3600" dirty="0" err="1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Dzi</a:t>
            </a:r>
            <a:r>
              <a:rPr lang="en-US" sz="3600" dirty="0" smtClean="0">
                <a:latin typeface="Times New Roman Navajo" panose="00000400000000000000" pitchFamily="2" charset="0"/>
                <a:cs typeface="Times New Roman" panose="02020603050405020304" pitchFamily="18" charset="0"/>
              </a:rPr>
              <a:t>[</a:t>
            </a:r>
            <a:endParaRPr lang="en-US" sz="3600" dirty="0">
              <a:latin typeface="Times New Roman Navajo" panose="00000400000000000000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7"/>
            <a:ext cx="8915400" cy="1317241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 Navajo" panose="00000400000000000000" pitchFamily="2" charset="0"/>
              </a:rPr>
              <a:t>N1hook-s</a:t>
            </a:r>
          </a:p>
          <a:p>
            <a:r>
              <a:rPr lang="en-US" sz="3200" dirty="0" smtClean="0">
                <a:latin typeface="Times New Roman Navajo" panose="00000400000000000000" pitchFamily="2" charset="0"/>
              </a:rPr>
              <a:t>{</a:t>
            </a:r>
            <a:r>
              <a:rPr lang="en-US" sz="3200" dirty="0" err="1" smtClean="0">
                <a:latin typeface="Times New Roman Navajo" panose="00000400000000000000" pitchFamily="2" charset="0"/>
              </a:rPr>
              <a:t>izhiin</a:t>
            </a:r>
            <a:endParaRPr lang="en-US" sz="3200" dirty="0">
              <a:latin typeface="Times New Roman Navajo" panose="00000400000000000000" pitchFamily="2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516" b="17516"/>
          <a:stretch>
            <a:fillRect/>
          </a:stretch>
        </p:blipFill>
        <p:spPr>
          <a:xfrm>
            <a:off x="2589213" y="1076399"/>
            <a:ext cx="6990456" cy="302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7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</TotalTime>
  <Words>68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Times New Roman Navajo</vt:lpstr>
      <vt:lpstr>Wingdings 3</vt:lpstr>
      <vt:lpstr>Wisp</vt:lpstr>
      <vt:lpstr>Dzi[ Diyingo Hadadiilyaa</vt:lpstr>
      <vt:lpstr> Sisnaaj7n7 Dzi[ - Yoo[gai Dzi[</vt:lpstr>
      <vt:lpstr>Tsoodzi[ - Doot[‘izhii</vt:lpstr>
      <vt:lpstr>Dook’o’oos[77d – Diichi[7 Dzi[</vt:lpstr>
      <vt:lpstr>Dib4 Nitsaa – B11shzhinii Dzi[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Dzi[ Diyingo Hadadiilyaa</dc:title>
  <dc:creator>Dean James</dc:creator>
  <cp:lastModifiedBy>Dean James</cp:lastModifiedBy>
  <cp:revision>8</cp:revision>
  <dcterms:created xsi:type="dcterms:W3CDTF">2016-06-22T15:21:56Z</dcterms:created>
  <dcterms:modified xsi:type="dcterms:W3CDTF">2016-06-22T16:11:19Z</dcterms:modified>
</cp:coreProperties>
</file>