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embeddedFontLst>
    <p:embeddedFont>
      <p:font typeface="Robot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oboto-bold.fntdata"/><Relationship Id="rId14" Type="http://schemas.openxmlformats.org/officeDocument/2006/relationships/slide" Target="slides/slide9.xml"/><Relationship Id="rId36" Type="http://schemas.openxmlformats.org/officeDocument/2006/relationships/font" Target="fonts/Roboto-regular.fntdata"/><Relationship Id="rId17" Type="http://schemas.openxmlformats.org/officeDocument/2006/relationships/slide" Target="slides/slide12.xml"/><Relationship Id="rId39" Type="http://schemas.openxmlformats.org/officeDocument/2006/relationships/font" Target="fonts/Roboto-boldItalic.fntdata"/><Relationship Id="rId16" Type="http://schemas.openxmlformats.org/officeDocument/2006/relationships/slide" Target="slides/slide11.xml"/><Relationship Id="rId38" Type="http://schemas.openxmlformats.org/officeDocument/2006/relationships/font" Target="fonts/Robot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84157142c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84157142c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84157142c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84157142c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84157142c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84157142c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84157142c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84157142c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84157142c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584157142c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84157142c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584157142c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84157142c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84157142c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84157142c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84157142c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84157142c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584157142c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84157142c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584157142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84157142c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584157142c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84157142c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584157142c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84157142c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84157142c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84157142c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84157142c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584157142c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584157142c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84157142c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84157142c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584157142c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584157142c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84157142c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584157142c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584157142c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584157142c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84157142c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84157142c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584157142c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584157142c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84157142c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584157142c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584157142c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584157142c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84157142c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584157142c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584157142c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584157142c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84157142c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84157142c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84157142c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584157142c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84157142c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584157142c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584157142c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584157142c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7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 sz="3000"/>
              <a:t>When is it going to be summer asked mom!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2. Summer is, going to be in thee days.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r>
              <a:rPr lang="en" sz="3000"/>
              <a:t>. “We are going to the Park today,”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4. It’s gonna be fun,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5</a:t>
            </a:r>
            <a:r>
              <a:rPr lang="en" sz="3000"/>
              <a:t>. We are going to the splash park on saturday said mom.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6. The water park sounds really fun.</a:t>
            </a:r>
            <a:endParaRPr sz="3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7. jake is going to the footbawl game this friday.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8. I dont like, chores. Said Molly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9</a:t>
            </a:r>
            <a:r>
              <a:rPr lang="en" sz="3000"/>
              <a:t>. They is so bad at school!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10. Jeffery is into basebawl, said Mrs. Jennings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7</a:t>
            </a:r>
            <a:endParaRPr/>
          </a:p>
        </p:txBody>
      </p:sp>
      <p:sp>
        <p:nvSpPr>
          <p:cNvPr id="122" name="Google Shape;122;p19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2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 sz="3000"/>
              <a:t>I love baseball football and soccer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2. “I love it to” said Jonathan</a:t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r>
              <a:rPr lang="en" sz="3000"/>
              <a:t>. “I love books so much” said Jackson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4. “Me to I love them” said Eve</a:t>
            </a:r>
            <a:endParaRPr sz="3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5</a:t>
            </a:r>
            <a:r>
              <a:rPr lang="en" sz="3000"/>
              <a:t>. “Pools is fun, I love them?”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6. “We is going to the pool today.”</a:t>
            </a:r>
            <a:endParaRPr sz="3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7</a:t>
            </a:r>
            <a:r>
              <a:rPr lang="en" sz="3000"/>
              <a:t>. I love spanish class the bestest said David.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8. When I get older I will go to Mexico on vacaytion?</a:t>
            </a:r>
            <a:endParaRPr sz="3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9. My doggies name is Pepper but we call her Pep.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10. She is the funest cutest dog ever.</a:t>
            </a:r>
            <a:endParaRPr sz="3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7</a:t>
            </a:r>
            <a:endParaRPr/>
          </a:p>
        </p:txBody>
      </p:sp>
      <p:sp>
        <p:nvSpPr>
          <p:cNvPr id="158" name="Google Shape;158;p25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3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 sz="3000"/>
              <a:t>My favoritest reading teacher is mrs. Jennings.</a:t>
            </a:r>
            <a:endParaRPr sz="30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419100" lvl="0" marL="457200" rtl="0" algn="l">
              <a:spcBef>
                <a:spcPts val="1600"/>
              </a:spcBef>
              <a:spcAft>
                <a:spcPts val="0"/>
              </a:spcAft>
              <a:buSzPts val="3000"/>
              <a:buAutoNum type="arabicPeriod"/>
            </a:pPr>
            <a:r>
              <a:rPr lang="en" sz="3000"/>
              <a:t>The best teachers dont play favorites!</a:t>
            </a:r>
            <a:endParaRPr sz="3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r>
              <a:rPr lang="en" sz="3000"/>
              <a:t>. proverbs are good advice for life.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4. Wise old sayings is called adages.</a:t>
            </a:r>
            <a:endParaRPr sz="3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5</a:t>
            </a:r>
            <a:r>
              <a:rPr lang="en" sz="3000"/>
              <a:t>. Dont catch your chickens before they hatch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6. That’s an idiom that means don’t put all your resouces in one place</a:t>
            </a:r>
            <a:endParaRPr sz="3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7</a:t>
            </a:r>
            <a:r>
              <a:rPr lang="en" sz="3000"/>
              <a:t>. Dad woke up on the wrng side of the bed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8. He was so grumpy</a:t>
            </a:r>
            <a:endParaRPr sz="3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8</a:t>
            </a:r>
            <a:r>
              <a:rPr lang="en" sz="3000"/>
              <a:t>. I’m a fish out of water when it comes to cooking said Emma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2. You don’t even know how to boil water said her brother</a:t>
            </a:r>
            <a:endParaRPr sz="3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7</a:t>
            </a:r>
            <a:endParaRPr/>
          </a:p>
        </p:txBody>
      </p:sp>
      <p:sp>
        <p:nvSpPr>
          <p:cNvPr id="194" name="Google Shape;194;p31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4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 sz="3000"/>
              <a:t>How far away is Washington D.C. asked Bobby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2. You could use an atlas to find out Grandpa answered</a:t>
            </a:r>
            <a:endParaRPr sz="3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3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r>
              <a:rPr lang="en" sz="3000"/>
              <a:t>. I useded an encyclopedia to do my report on jaguars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2. Jaguars are big cats</a:t>
            </a:r>
            <a:endParaRPr sz="3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5</a:t>
            </a:r>
            <a:r>
              <a:rPr lang="en" sz="3000"/>
              <a:t>. What is an antonym for happy?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6. The thesaurus says opposite is </a:t>
            </a:r>
            <a:r>
              <a:rPr lang="en" sz="3000"/>
              <a:t>devastated</a:t>
            </a:r>
            <a:endParaRPr sz="3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7</a:t>
            </a:r>
            <a:r>
              <a:rPr lang="en" sz="3000"/>
              <a:t>. Susan wants to know how to find a synonym?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8. Tell her to use a thesaurus said Jenny!</a:t>
            </a:r>
            <a:endParaRPr sz="3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9</a:t>
            </a:r>
            <a:r>
              <a:rPr lang="en" sz="3000"/>
              <a:t>. Mom was dog tired because the baby crieded all knight long.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2. She will need a nap.</a:t>
            </a:r>
            <a:endParaRPr sz="3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7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7</a:t>
            </a:r>
            <a:endParaRPr/>
          </a:p>
        </p:txBody>
      </p:sp>
      <p:sp>
        <p:nvSpPr>
          <p:cNvPr id="230" name="Google Shape;230;p37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5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 sz="3000"/>
              <a:t>How many moore days until summer!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2. Too Many replied Mrs. Jennings</a:t>
            </a:r>
            <a:endParaRPr sz="3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r>
              <a:rPr lang="en" sz="3000"/>
              <a:t>. Last summer Mrs. Jennings to Alaska.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4. I want to go to on a cruise</a:t>
            </a:r>
            <a:endParaRPr sz="3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4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5</a:t>
            </a:r>
            <a:r>
              <a:rPr lang="en" sz="3000"/>
              <a:t>. It is summer yet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6. Do teachers love summer more than kids</a:t>
            </a:r>
            <a:endParaRPr sz="3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7</a:t>
            </a:r>
            <a:r>
              <a:rPr lang="en" sz="3000"/>
              <a:t>. Seriously  I need a vacashon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8. I want to to to the beech with my friends?</a:t>
            </a:r>
            <a:endParaRPr sz="3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4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9</a:t>
            </a:r>
            <a:r>
              <a:rPr lang="en" sz="3000"/>
              <a:t>. This summer i will red one chapter book.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10. You should read said Mrs. Jennings</a:t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