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ticket: divide and simplify</a:t>
            </a:r>
            <a:endParaRPr/>
          </a:p>
        </p:txBody>
      </p:sp>
      <p:pic>
        <p:nvPicPr>
          <p:cNvPr descr="{&quot;font&quot;:{&quot;size&quot;:&quot;48&quot;,&quot;color&quot;:&quot;#595959&quot;,&quot;family&quot;:&quot;Arial&quot;},&quot;code&quot;:&quot;$\\left(6+2i\\right)\\div\\left(-2-2i\\right)$&quot;,&quot;type&quot;:&quot;$&quot;,&quot;id&quot;:&quot;1&quot;,&quot;backgroundColor&quot;:&quot;#FFFFFF&quot;,&quot;aid&quot;:null,&quot;ts&quot;:1664372183305,&quot;cs&quot;:&quot;Fr85Fx8lIx4FCOBHG7uY2g==&quot;,&quot;size&quot;:{&quot;width&quot;:638.5,&quot;height&quot;:75.5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1138" y="2212175"/>
            <a:ext cx="6081713" cy="719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