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7" r:id="rId3"/>
    <p:sldId id="260" r:id="rId4"/>
    <p:sldId id="261" r:id="rId5"/>
    <p:sldId id="262" r:id="rId6"/>
    <p:sldId id="263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6/12/2015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34.jpg"/><Relationship Id="rId5" Type="http://schemas.openxmlformats.org/officeDocument/2006/relationships/image" Target="../media/image28.jpg"/><Relationship Id="rId10" Type="http://schemas.openxmlformats.org/officeDocument/2006/relationships/image" Target="../media/image33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$4’ Din4 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Clothing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87" y="1774862"/>
            <a:ext cx="3787246" cy="46845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33" y="1737360"/>
            <a:ext cx="3877734" cy="47220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866" y="1774862"/>
            <a:ext cx="3522133" cy="468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71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Biil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 44’</a:t>
            </a:r>
            <a:endParaRPr lang="en-US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46" y="1695756"/>
            <a:ext cx="3619221" cy="478815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3" y="1695756"/>
            <a:ext cx="3665499" cy="46203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67" y="1716558"/>
            <a:ext cx="3008486" cy="4788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55" y="1983317"/>
            <a:ext cx="17716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4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266" y="286604"/>
            <a:ext cx="12058545" cy="120353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r>
              <a:rPr lang="en-US" sz="4400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sz="4400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r>
              <a:rPr lang="en-US" sz="4400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Din4k’4hj7 ha’d7t’4: d4ji’44’, t[’</a:t>
            </a:r>
            <a:r>
              <a:rPr lang="en-US" sz="4400" dirty="0" err="1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aaka</a:t>
            </a:r>
            <a:r>
              <a:rPr lang="en-US" sz="4400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 noot’ish7g77, na’at’3h7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58" y="1592581"/>
            <a:ext cx="1895741" cy="176648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90" y="1481166"/>
            <a:ext cx="1636923" cy="19893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936" y="1542308"/>
            <a:ext cx="4778375" cy="32592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66" y="3359067"/>
            <a:ext cx="4453047" cy="25221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311" y="3794574"/>
            <a:ext cx="2857500" cy="2114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83" y="1592581"/>
            <a:ext cx="2857500" cy="22002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6" y="5750373"/>
            <a:ext cx="2857500" cy="2133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11" y="4480374"/>
            <a:ext cx="2857500" cy="25130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395" y="4510631"/>
            <a:ext cx="21431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Tsiiy44[    </a:t>
            </a:r>
            <a:r>
              <a:rPr lang="en-US" dirty="0" err="1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tsiit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[‘00[    tsiin1zt’i’7</a:t>
            </a:r>
            <a:endParaRPr lang="en-US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2001837"/>
            <a:ext cx="3602567" cy="270192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17" y="1737360"/>
            <a:ext cx="3087128" cy="2966402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95" y="4777898"/>
            <a:ext cx="2857500" cy="1885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218" y="1924049"/>
            <a:ext cx="1933575" cy="2857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33" y="1791811"/>
            <a:ext cx="2286000" cy="2857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866" y="4649311"/>
            <a:ext cx="2857500" cy="21431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6" y="4144899"/>
            <a:ext cx="1794940" cy="264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2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aaly4h7 </a:t>
            </a:r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bee ha’d4t’4h7g77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1737360"/>
            <a:ext cx="1895475" cy="2857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9" y="4594860"/>
            <a:ext cx="2857500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40" y="1768468"/>
            <a:ext cx="2857500" cy="19240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310" y="4343453"/>
            <a:ext cx="2857500" cy="2857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020" y="1713018"/>
            <a:ext cx="2141113" cy="24512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979" y="1668990"/>
            <a:ext cx="2561589" cy="25615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480" y="4237672"/>
            <a:ext cx="2857500" cy="2857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636" y="4261266"/>
            <a:ext cx="1247775" cy="15811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828" y="4237672"/>
            <a:ext cx="2228850" cy="2857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522" y="1438684"/>
            <a:ext cx="28003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7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K4    K4lch7    K4nitssa7</a:t>
            </a:r>
            <a:endParaRPr lang="en-US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565" y="1802332"/>
            <a:ext cx="3120793" cy="24606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641" y="4165857"/>
            <a:ext cx="2857500" cy="2028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04" y="2658530"/>
            <a:ext cx="1323975" cy="156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20" y="4165857"/>
            <a:ext cx="2857500" cy="1866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00" y="1802332"/>
            <a:ext cx="2857500" cy="2857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537" y="2056656"/>
            <a:ext cx="2352675" cy="193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2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t</a:t>
            </a:r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’</a:t>
            </a:r>
            <a:r>
              <a:rPr lang="en-US" dirty="0" err="1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ees’tsooz</a:t>
            </a:r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 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   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ab1n7  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t</a:t>
            </a:r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[’aaji’44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’   </a:t>
            </a:r>
            <a:r>
              <a:rPr lang="en-US" dirty="0" err="1" smtClean="0">
                <a:latin typeface="Times New Roman Navajo" panose="00000400000000000000" pitchFamily="2" charset="0"/>
              </a:rPr>
              <a:t>atsee</a:t>
            </a:r>
            <a:r>
              <a:rPr lang="en-US" dirty="0" smtClean="0">
                <a:latin typeface="Times New Roman Navajo" panose="00000400000000000000" pitchFamily="2" charset="0"/>
              </a:rPr>
              <a:t> </a:t>
            </a:r>
            <a:r>
              <a:rPr lang="en-US" dirty="0" err="1">
                <a:latin typeface="Times New Roman Navajo" panose="00000400000000000000" pitchFamily="2" charset="0"/>
              </a:rPr>
              <a:t>ch’ah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96" y="1737360"/>
            <a:ext cx="2102804" cy="377749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53" y="1737360"/>
            <a:ext cx="2526002" cy="36786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0" y="1769366"/>
            <a:ext cx="3225800" cy="4032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382" y="3959860"/>
            <a:ext cx="2114550" cy="23088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655" y="1419860"/>
            <a:ext cx="21050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1329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452</TotalTime>
  <Words>21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Times New Roman Navajo</vt:lpstr>
      <vt:lpstr>Retrospect</vt:lpstr>
      <vt:lpstr>$4’ Din4 Clothing</vt:lpstr>
      <vt:lpstr>Biil 44’</vt:lpstr>
      <vt:lpstr>   Din4k’4hj7 ha’d7t’4: d4ji’44’, t[’aaka[ noot’ish7g77, na’at’3h7</vt:lpstr>
      <vt:lpstr>Tsiiy44[    tsiit[‘00[    tsiin1zt’i’7</vt:lpstr>
      <vt:lpstr>Naaly4h7 bee ha’d4t’4h7g77</vt:lpstr>
      <vt:lpstr>K4    K4lch7    K4nitssa7</vt:lpstr>
      <vt:lpstr>  t[’ees’tsooz    ab1n7  t[’aaji’44’   atsee ch’ah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$4’ Din4 Clothing Timeline</dc:title>
  <dc:creator>Roselyn A. Johnson</dc:creator>
  <cp:lastModifiedBy>Roselyn A. Johnson</cp:lastModifiedBy>
  <cp:revision>20</cp:revision>
  <dcterms:created xsi:type="dcterms:W3CDTF">2015-06-11T15:41:03Z</dcterms:created>
  <dcterms:modified xsi:type="dcterms:W3CDTF">2015-06-12T21:49:53Z</dcterms:modified>
</cp:coreProperties>
</file>