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62" r:id="rId4"/>
    <p:sldId id="286" r:id="rId5"/>
    <p:sldId id="276" r:id="rId6"/>
    <p:sldId id="263" r:id="rId7"/>
    <p:sldId id="264" r:id="rId8"/>
    <p:sldId id="265" r:id="rId9"/>
    <p:sldId id="293" r:id="rId10"/>
    <p:sldId id="280" r:id="rId11"/>
    <p:sldId id="284" r:id="rId12"/>
    <p:sldId id="257" r:id="rId13"/>
    <p:sldId id="267" r:id="rId14"/>
    <p:sldId id="295" r:id="rId15"/>
    <p:sldId id="272" r:id="rId16"/>
    <p:sldId id="294" r:id="rId17"/>
    <p:sldId id="269" r:id="rId18"/>
    <p:sldId id="273" r:id="rId19"/>
    <p:sldId id="275" r:id="rId20"/>
    <p:sldId id="278" r:id="rId21"/>
    <p:sldId id="279" r:id="rId22"/>
    <p:sldId id="258" r:id="rId23"/>
    <p:sldId id="270" r:id="rId24"/>
    <p:sldId id="271" r:id="rId25"/>
    <p:sldId id="274" r:id="rId26"/>
    <p:sldId id="268" r:id="rId27"/>
    <p:sldId id="281" r:id="rId28"/>
    <p:sldId id="282" r:id="rId29"/>
    <p:sldId id="283" r:id="rId30"/>
    <p:sldId id="285" r:id="rId31"/>
    <p:sldId id="266" r:id="rId32"/>
    <p:sldId id="287" r:id="rId33"/>
    <p:sldId id="288" r:id="rId34"/>
    <p:sldId id="289" r:id="rId35"/>
    <p:sldId id="290" r:id="rId36"/>
    <p:sldId id="291" r:id="rId37"/>
    <p:sldId id="292" r:id="rId38"/>
    <p:sldId id="296" r:id="rId39"/>
    <p:sldId id="259" r:id="rId40"/>
    <p:sldId id="260" r:id="rId41"/>
    <p:sldId id="26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DAILY rhythms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2017-2018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57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33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03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01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574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31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570" y="2589803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621" y="2296445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669" y="2589804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944" y="2493228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55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570" y="2589803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989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669" y="2589804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92" y="2589803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forte symbol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0454" l="0" r="976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56" y="5410304"/>
            <a:ext cx="748681" cy="90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11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985" y="2200994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4" descr="Image result for half note clip 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63" y="1940168"/>
            <a:ext cx="2272314" cy="293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632" y="2200995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9/91/Music-pianissimo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7" b="30245"/>
          <a:stretch/>
        </p:blipFill>
        <p:spPr bwMode="auto">
          <a:xfrm>
            <a:off x="1052559" y="4617941"/>
            <a:ext cx="1026839" cy="132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58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570" y="2589803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021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944" y="2493228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289" y="235786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69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570" y="2589803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434" y="2196236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37" y="2589803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103" y="23041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98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934" y="2589802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33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03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01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50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124" y="2589802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33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03" y="2393019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434" y="2393018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94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6" y="592142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30" y="2163544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274" y="1966760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236" y="1966760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2073" y="2166266"/>
            <a:ext cx="2621507" cy="2414225"/>
          </a:xfrm>
          <a:prstGeom prst="rect">
            <a:avLst/>
          </a:prstGeom>
        </p:spPr>
      </p:pic>
      <p:pic>
        <p:nvPicPr>
          <p:cNvPr id="1026" name="Picture 2" descr="Image result for crescendo clip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744" y="4883043"/>
            <a:ext cx="8382629" cy="108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23050" y="5808536"/>
            <a:ext cx="30540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Crescendo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768" y="5485370"/>
            <a:ext cx="8483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</a:t>
            </a:r>
            <a:endParaRPr lang="en-US" sz="3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57521" y="5808535"/>
            <a:ext cx="12718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LOUD</a:t>
            </a:r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4890" y="315802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2" y="1852614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743" y="1632411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236" y="1696178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2073" y="1894323"/>
            <a:ext cx="2621507" cy="2414225"/>
          </a:xfrm>
          <a:prstGeom prst="rect">
            <a:avLst/>
          </a:prstGeom>
        </p:spPr>
      </p:pic>
      <p:pic>
        <p:nvPicPr>
          <p:cNvPr id="1026" name="Picture 2" descr="Image result for crescendo clip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16447" y="4650616"/>
            <a:ext cx="8382629" cy="108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09622" y="5700267"/>
            <a:ext cx="34002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Decresendo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6356" y="5654613"/>
            <a:ext cx="15128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LOUD</a:t>
            </a:r>
            <a:endParaRPr 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8569" y="5211946"/>
            <a:ext cx="9236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</a:t>
            </a:r>
            <a:endParaRPr lang="en-US" sz="4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273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quarter res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16129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quarter res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17653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34" y="2461826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Image result for eighth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291" y="2564402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070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Daily rhythm</a:t>
            </a:r>
            <a:endParaRPr lang="en-US" sz="5400" b="1" dirty="0"/>
          </a:p>
        </p:txBody>
      </p:sp>
      <p:pic>
        <p:nvPicPr>
          <p:cNvPr id="4" name="Picture 2" descr="Image result for sixteenth note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4702"/>
            <a:ext cx="4422099" cy="26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quarter note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94" y="2900855"/>
            <a:ext cx="1672550" cy="21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912" y="2900855"/>
            <a:ext cx="1672550" cy="21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sixteenth note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044" y="2612044"/>
            <a:ext cx="4393377" cy="265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90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dirty="0" smtClean="0"/>
              <a:t>Mannequin Challenge: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040524"/>
            <a:ext cx="10363826" cy="5612524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2000" dirty="0" smtClean="0"/>
              <a:t>Today you will record your instrument research sheets and upload it to seesaw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Pick a partner</a:t>
            </a:r>
          </a:p>
          <a:p>
            <a:pPr lvl="2"/>
            <a:r>
              <a:rPr lang="en-US" sz="2000" dirty="0" smtClean="0"/>
              <a:t>Practice presenting your information</a:t>
            </a:r>
            <a:endParaRPr lang="en-US" sz="2000" dirty="0"/>
          </a:p>
          <a:p>
            <a:pPr lvl="2"/>
            <a:r>
              <a:rPr lang="en-US" sz="2000" dirty="0" smtClean="0"/>
              <a:t>Let me know when you BOTH are ready to record</a:t>
            </a:r>
          </a:p>
          <a:p>
            <a:pPr lvl="2"/>
            <a:r>
              <a:rPr lang="en-US" sz="2000" dirty="0" smtClean="0"/>
              <a:t>You may record in the hallway or in the makerspace</a:t>
            </a:r>
          </a:p>
          <a:p>
            <a:pPr marL="914400" lvl="2" indent="0">
              <a:buNone/>
            </a:pPr>
            <a:endParaRPr lang="en-US" sz="2000" dirty="0" smtClean="0"/>
          </a:p>
          <a:p>
            <a:pPr lvl="1"/>
            <a:r>
              <a:rPr lang="en-US" sz="2200" dirty="0" smtClean="0"/>
              <a:t>Log in to seesaw, record video, </a:t>
            </a:r>
            <a:r>
              <a:rPr lang="en-US" sz="2200" b="1" dirty="0" smtClean="0"/>
              <a:t>use QR code in notebook on desk to upload to class</a:t>
            </a:r>
          </a:p>
          <a:p>
            <a:pPr marL="457200" lvl="1" indent="0">
              <a:buNone/>
            </a:pPr>
            <a:endParaRPr lang="en-US" sz="2200" dirty="0" smtClean="0"/>
          </a:p>
          <a:p>
            <a:pPr lvl="1"/>
            <a:r>
              <a:rPr lang="en-US" sz="2200" dirty="0" smtClean="0"/>
              <a:t>Make sure it is in the orange music folder</a:t>
            </a:r>
          </a:p>
          <a:p>
            <a:pPr lvl="1"/>
            <a:r>
              <a:rPr lang="en-US" sz="2200" dirty="0" smtClean="0"/>
              <a:t>When you are done, you may play on the </a:t>
            </a:r>
            <a:r>
              <a:rPr lang="en-US" sz="2200" dirty="0" err="1" smtClean="0"/>
              <a:t>chromebook</a:t>
            </a:r>
            <a:r>
              <a:rPr lang="en-US" sz="2200" dirty="0" smtClean="0"/>
              <a:t> (typing agent, cool math games, etc.)</a:t>
            </a:r>
          </a:p>
          <a:p>
            <a:pPr lvl="1"/>
            <a:r>
              <a:rPr lang="en-US" sz="2200" dirty="0" smtClean="0"/>
              <a:t>I will approve your post, if it is not up to my standards, you will come back during recess to record it</a:t>
            </a:r>
          </a:p>
        </p:txBody>
      </p:sp>
    </p:spTree>
    <p:extLst>
      <p:ext uri="{BB962C8B-B14F-4D97-AF65-F5344CB8AC3E}">
        <p14:creationId xmlns:p14="http://schemas.microsoft.com/office/powerpoint/2010/main" val="11034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 result for quarter res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789" y="1736189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34" y="2461826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Image result for eighth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683" y="2461825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 descr="Image result for quarter note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720" y="2265041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44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Bradley Hand ITC" panose="03070402050302030203" pitchFamily="66" charset="0"/>
              </a:rPr>
              <a:t>TODAY WE WILL:</a:t>
            </a:r>
            <a:endParaRPr lang="en-US" b="1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686867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Bradley Hand ITC" panose="03070402050302030203" pitchFamily="66" charset="0"/>
              </a:rPr>
              <a:t>Daily Rhythm</a:t>
            </a:r>
          </a:p>
          <a:p>
            <a:r>
              <a:rPr lang="en-US" sz="3200" b="1" dirty="0" smtClean="0">
                <a:latin typeface="Bradley Hand ITC" panose="03070402050302030203" pitchFamily="66" charset="0"/>
              </a:rPr>
              <a:t>Welcome back</a:t>
            </a:r>
          </a:p>
          <a:p>
            <a:r>
              <a:rPr lang="en-US" sz="3200" b="1" dirty="0" smtClean="0">
                <a:latin typeface="Bradley Hand ITC" panose="03070402050302030203" pitchFamily="66" charset="0"/>
              </a:rPr>
              <a:t>New selfie spots</a:t>
            </a:r>
            <a:endParaRPr lang="en-US" sz="3200" b="1" dirty="0">
              <a:latin typeface="Bradley Hand ITC" panose="03070402050302030203" pitchFamily="66" charset="0"/>
            </a:endParaRPr>
          </a:p>
          <a:p>
            <a:r>
              <a:rPr lang="en-US" sz="3000" b="1" dirty="0" smtClean="0">
                <a:latin typeface="Bradley Hand ITC" panose="03070402050302030203" pitchFamily="66" charset="0"/>
              </a:rPr>
              <a:t>Rules / field trip / play</a:t>
            </a:r>
            <a:endParaRPr lang="en-US" sz="3000" b="1" dirty="0">
              <a:latin typeface="Bradley Hand ITC" panose="03070402050302030203" pitchFamily="66" charset="0"/>
            </a:endParaRPr>
          </a:p>
          <a:p>
            <a:r>
              <a:rPr lang="en-US" sz="3000" b="1" dirty="0" smtClean="0">
                <a:latin typeface="Bradley Hand ITC" panose="03070402050302030203" pitchFamily="66" charset="0"/>
              </a:rPr>
              <a:t>Musical four corners</a:t>
            </a:r>
          </a:p>
        </p:txBody>
      </p:sp>
    </p:spTree>
    <p:extLst>
      <p:ext uri="{BB962C8B-B14F-4D97-AF65-F5344CB8AC3E}">
        <p14:creationId xmlns:p14="http://schemas.microsoft.com/office/powerpoint/2010/main" val="116556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775" y="0"/>
            <a:ext cx="10364451" cy="1596177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New Symbol</a:t>
            </a:r>
            <a:endParaRPr lang="en-US" sz="5400" b="1" dirty="0"/>
          </a:p>
        </p:txBody>
      </p:sp>
      <p:pic>
        <p:nvPicPr>
          <p:cNvPr id="3" name="Picture 6" descr="Image result for quarter res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02" y="127845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0647" y="4821535"/>
            <a:ext cx="36932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Quarter Rest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63597" y="2424026"/>
            <a:ext cx="10054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70393" y="2398626"/>
            <a:ext cx="282641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en-US" sz="9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Shh</a:t>
            </a:r>
            <a:r>
              <a:rPr lang="en-US" sz="9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764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quarter res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684" y="1765299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quarter res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528" y="1891424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34" y="2461826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Image result for eighth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88" y="2461826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923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quarter res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684" y="1765299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34" y="2461826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4" descr="Image result for half note clip art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156" y="2200997"/>
            <a:ext cx="2272314" cy="293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53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306" y="2140654"/>
            <a:ext cx="2966901" cy="273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4" descr="Image result for half note clip 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618" y="2040410"/>
            <a:ext cx="2272314" cy="293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quarter note clip 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20" y="1940167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88205" y="5283234"/>
            <a:ext cx="62974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Rhythm Assessments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978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34" y="2461826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683" y="2461825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73727" y="812859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592" y="2265041"/>
            <a:ext cx="2173268" cy="281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37" y="2461825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5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NEW RHYTHM!</a:t>
            </a:r>
            <a:endParaRPr lang="en-US" sz="5400" b="1" dirty="0"/>
          </a:p>
        </p:txBody>
      </p:sp>
      <p:pic>
        <p:nvPicPr>
          <p:cNvPr id="1026" name="Picture 2" descr="Image result for sixteenth note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2214694"/>
            <a:ext cx="5051425" cy="305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14675" y="4803250"/>
            <a:ext cx="5232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 – 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ggy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Di - 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ggy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19665106">
            <a:off x="328299" y="2433182"/>
            <a:ext cx="300101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It’s faster than </a:t>
            </a:r>
          </a:p>
          <a:p>
            <a:pPr algn="ctr"/>
            <a:r>
              <a:rPr lang="en-US" sz="36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 </a:t>
            </a:r>
            <a:r>
              <a:rPr lang="en-US" sz="3600" b="1" u="sng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bu-ddy</a:t>
            </a:r>
            <a:r>
              <a:rPr lang="en-US" sz="36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  <a:endParaRPr lang="en-US" sz="3600" b="1" u="sng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 rot="19665106">
            <a:off x="9040353" y="2482772"/>
            <a:ext cx="2653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Equals 1 pal!</a:t>
            </a:r>
          </a:p>
        </p:txBody>
      </p:sp>
    </p:spTree>
    <p:extLst>
      <p:ext uri="{BB962C8B-B14F-4D97-AF65-F5344CB8AC3E}">
        <p14:creationId xmlns:p14="http://schemas.microsoft.com/office/powerpoint/2010/main" val="270933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Daily rhythm</a:t>
            </a:r>
            <a:endParaRPr lang="en-US" sz="5400" b="1" dirty="0"/>
          </a:p>
        </p:txBody>
      </p:sp>
      <p:pic>
        <p:nvPicPr>
          <p:cNvPr id="4" name="Picture 2" descr="Image result for sixteenth note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31" y="2043900"/>
            <a:ext cx="5051425" cy="305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quarter note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779" y="2214694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603" y="2214693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sixteenth note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094" y="2043900"/>
            <a:ext cx="5051425" cy="305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62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Daily rhythm</a:t>
            </a:r>
            <a:endParaRPr lang="en-US" sz="5400" b="1" dirty="0"/>
          </a:p>
        </p:txBody>
      </p:sp>
      <p:pic>
        <p:nvPicPr>
          <p:cNvPr id="8" name="Picture 7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779" y="2214694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163" y="2214694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sixteenth note clipart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807" y="2013611"/>
            <a:ext cx="5051425" cy="305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Image result for eighth note clip 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25" y="2330247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66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Daily rhythm</a:t>
            </a:r>
            <a:endParaRPr lang="en-US" sz="5400" b="1" dirty="0"/>
          </a:p>
        </p:txBody>
      </p:sp>
      <p:pic>
        <p:nvPicPr>
          <p:cNvPr id="8" name="Picture 7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404" y="2315234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sixteenth note clipart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320" y="2022693"/>
            <a:ext cx="5354352" cy="323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Image result for eighth note clip 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14" y="2430787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mage result for quarter rest clipar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766" y="1734261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35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175" y="186717"/>
            <a:ext cx="10364451" cy="1596177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Daily rhythm</a:t>
            </a:r>
            <a:endParaRPr lang="en-US" sz="5400" b="1" dirty="0"/>
          </a:p>
        </p:txBody>
      </p:sp>
      <p:pic>
        <p:nvPicPr>
          <p:cNvPr id="6" name="Picture 5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331" y="2489744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10" y="2446070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682" y="2489745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triplet clipart music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03" b="100000" l="0" r="99647">
                        <a14:foregroundMark x1="55830" y1="22008" x2="55830" y2="220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1567102"/>
            <a:ext cx="4202113" cy="384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95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73727" y="686735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4" descr="Image result for half note clip 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63" y="1940168"/>
            <a:ext cx="2272314" cy="293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Image result for eighth note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131" y="2200993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quarter note clip 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604" y="2085440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10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119177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10430" y="2509660"/>
            <a:ext cx="11881570" cy="1954924"/>
            <a:chOff x="273265" y="1516433"/>
            <a:chExt cx="11881570" cy="1954924"/>
          </a:xfrm>
        </p:grpSpPr>
        <p:pic>
          <p:nvPicPr>
            <p:cNvPr id="3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8165" y="1820173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265" y="1718442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4030" y="1738315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0610" y="1749799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5912863" y="1516433"/>
              <a:ext cx="0" cy="1954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5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5971" y="1803157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9427" y="1842173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4070" y="1794768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6314" y="1820173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144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119177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10430" y="2509660"/>
            <a:ext cx="11881570" cy="1954924"/>
            <a:chOff x="273265" y="1516433"/>
            <a:chExt cx="11881570" cy="1954924"/>
          </a:xfrm>
        </p:grpSpPr>
        <p:pic>
          <p:nvPicPr>
            <p:cNvPr id="3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8165" y="1820173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265" y="1718442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4030" y="1738315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5912863" y="1516433"/>
              <a:ext cx="0" cy="1954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5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5971" y="1803157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4070" y="1794768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2993" y="1776782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569" y="2840383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063" y="2910756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crescendo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28" y="4484457"/>
            <a:ext cx="11382703" cy="108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10843" y="5257735"/>
            <a:ext cx="2930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Crescendo</a:t>
            </a:r>
            <a:endParaRPr lang="en-US" sz="54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9304" y="4951734"/>
            <a:ext cx="9236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</a:t>
            </a:r>
            <a:endParaRPr lang="en-US" sz="4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63499" y="4651976"/>
            <a:ext cx="15128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LOUD</a:t>
            </a:r>
            <a:endParaRPr 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272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119177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177806" y="2509660"/>
            <a:ext cx="11014194" cy="1954924"/>
            <a:chOff x="1140641" y="1516433"/>
            <a:chExt cx="11014194" cy="1954924"/>
          </a:xfrm>
        </p:grpSpPr>
        <p:pic>
          <p:nvPicPr>
            <p:cNvPr id="9" name="Picture 8" descr="Image result for quarter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0641" y="1830490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Image result for quarter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1975" y="1776079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5912863" y="1516433"/>
              <a:ext cx="0" cy="1954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7" name="Picture 16" descr="Image result for quarter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4070" y="1794768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Image result for quarter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1527" y="1794768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10" descr="Image result for eighth note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452" y="2894091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crescendo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4" y="4750083"/>
            <a:ext cx="11382703" cy="108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35350" y="5461581"/>
            <a:ext cx="2930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Crescendo</a:t>
            </a:r>
            <a:endParaRPr lang="en-US" sz="54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0430" y="5269214"/>
            <a:ext cx="9236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</a:t>
            </a:r>
            <a:endParaRPr lang="en-US" sz="4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0141" y="4853716"/>
            <a:ext cx="15128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LOUD</a:t>
            </a:r>
            <a:endParaRPr 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2" name="Picture 4" descr="Image result for half note clip art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953" y="2716850"/>
            <a:ext cx="1178984" cy="152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Image result for eighth note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532" y="2910053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70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NEW RHYTHM!</a:t>
            </a:r>
            <a:endParaRPr lang="en-US" sz="5400" b="1" dirty="0"/>
          </a:p>
        </p:txBody>
      </p:sp>
      <p:sp>
        <p:nvSpPr>
          <p:cNvPr id="4" name="Rectangle 3"/>
          <p:cNvSpPr/>
          <p:nvPr/>
        </p:nvSpPr>
        <p:spPr>
          <a:xfrm>
            <a:off x="2936875" y="4609030"/>
            <a:ext cx="5232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Straw - be -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rry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Image result for triplet clipart music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03" b="100000" l="0" r="99647">
                        <a14:foregroundMark x1="55830" y1="22008" x2="55830" y2="220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7" y="1671035"/>
            <a:ext cx="3630613" cy="332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strawberry clipart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5479">
            <a:off x="9058099" y="2118167"/>
            <a:ext cx="200025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84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119177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10430" y="2509660"/>
            <a:ext cx="8062276" cy="1954924"/>
            <a:chOff x="273265" y="1516433"/>
            <a:chExt cx="8062276" cy="1954924"/>
          </a:xfrm>
        </p:grpSpPr>
        <p:pic>
          <p:nvPicPr>
            <p:cNvPr id="3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8165" y="1820173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265" y="1718442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4030" y="1738315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0610" y="1749799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5912863" y="1516433"/>
              <a:ext cx="0" cy="1954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7" name="Picture 16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4776" y="1679426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5129" y="1679426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2" descr="Image result for triplet clipart music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03" b="100000" l="0" r="99647">
                        <a14:foregroundMark x1="55830" y1="22008" x2="55830" y2="220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320" y="2051852"/>
            <a:ext cx="2483306" cy="22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997" y="2711669"/>
            <a:ext cx="1150765" cy="14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6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73727" y="686735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30" y="2432101"/>
            <a:ext cx="2618897" cy="241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696" y="2316545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quarter re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191" y="1947417"/>
            <a:ext cx="3386313" cy="33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504" y="2316545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85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119177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41097" y="2478303"/>
            <a:ext cx="9506191" cy="1954924"/>
            <a:chOff x="112639" y="1516433"/>
            <a:chExt cx="9506191" cy="1954924"/>
          </a:xfrm>
        </p:grpSpPr>
        <p:pic>
          <p:nvPicPr>
            <p:cNvPr id="9" name="Picture 8" descr="Image result for quarter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39" y="1749799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Image result for quarter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3778" y="1749799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5912863" y="1516433"/>
              <a:ext cx="0" cy="1954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7" name="Picture 16" descr="Image result for quarter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8065" y="1749799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Image result for quarter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3486" y="1749799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2" descr="Image result for triplet clipart music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03" b="100000" l="0" r="99647">
                        <a14:foregroundMark x1="55830" y1="22008" x2="55830" y2="220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694" y="2089616"/>
            <a:ext cx="2483306" cy="22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triplet clipart music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03" b="100000" l="0" r="99647">
                        <a14:foregroundMark x1="55830" y1="22008" x2="55830" y2="220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12" y="2089616"/>
            <a:ext cx="2483306" cy="22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765" y="2711669"/>
            <a:ext cx="1150765" cy="14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Image result for eighth note clip 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085" y="2782043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8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119177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29415" y="2493894"/>
            <a:ext cx="5567493" cy="1954924"/>
            <a:chOff x="345370" y="1516433"/>
            <a:chExt cx="5567493" cy="1954924"/>
          </a:xfrm>
        </p:grpSpPr>
        <p:pic>
          <p:nvPicPr>
            <p:cNvPr id="3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370" y="1749799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3250" y="1718442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Image result for quarter note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168" y="1648068"/>
              <a:ext cx="1150765" cy="148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5912863" y="1516433"/>
              <a:ext cx="0" cy="1954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1" name="Picture 20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997" y="2711669"/>
            <a:ext cx="1150765" cy="14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67" y="2743937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716" y="2727260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103" y="2704015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490" y="2695902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55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73727" y="686735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99" y="2316545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quarter re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177" y="2089307"/>
            <a:ext cx="3386313" cy="33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504" y="2316545"/>
            <a:ext cx="2047644" cy="26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mage result for quarter rest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887" y="2089306"/>
            <a:ext cx="3386313" cy="33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08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119177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04885" y="2478303"/>
            <a:ext cx="5907307" cy="1954924"/>
            <a:chOff x="157555" y="1484712"/>
            <a:chExt cx="5907307" cy="1954924"/>
          </a:xfrm>
        </p:grpSpPr>
        <p:pic>
          <p:nvPicPr>
            <p:cNvPr id="3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55" y="1702310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6064862" y="1484712"/>
              <a:ext cx="0" cy="1954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1" name="Picture 20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92" y="2625527"/>
            <a:ext cx="1150765" cy="14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404" y="2711669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821" y="2711669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408" y="2695901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Image result for quarter re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441" y="2478303"/>
            <a:ext cx="1876289" cy="187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Image result for quarter rest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051" y="2478303"/>
            <a:ext cx="1876289" cy="187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778" y="2711669"/>
            <a:ext cx="1150765" cy="14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6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727" y="119177"/>
            <a:ext cx="5719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RHYTHM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04885" y="2478303"/>
            <a:ext cx="5907307" cy="1954924"/>
            <a:chOff x="157555" y="1484712"/>
            <a:chExt cx="5907307" cy="1954924"/>
          </a:xfrm>
        </p:grpSpPr>
        <p:pic>
          <p:nvPicPr>
            <p:cNvPr id="3" name="Picture 10" descr="Image result for eighth note clip 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55" y="1702310"/>
              <a:ext cx="1460032" cy="1347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6064862" y="1484712"/>
              <a:ext cx="0" cy="1954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821" y="2711669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17" y="2695901"/>
            <a:ext cx="1150765" cy="14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853" y="2695901"/>
            <a:ext cx="1150765" cy="14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Image result for eighth note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641" y="2711669"/>
            <a:ext cx="1460032" cy="13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dotted eighth sixteenth no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094" y="2335423"/>
            <a:ext cx="3092679" cy="206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Image result for half note clip art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255" y="2623048"/>
            <a:ext cx="1178984" cy="152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7907121" y="2335423"/>
            <a:ext cx="2258368" cy="23273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12324" y="5235073"/>
            <a:ext cx="9152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 you name this </a:t>
            </a:r>
            <a:r>
              <a:rPr lang="en-US" sz="5400" b="0" i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Holiday</a:t>
            </a:r>
            <a:r>
              <a:rPr lang="en-US" sz="54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tune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078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dotted eighth sixteenth no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44" y="2272361"/>
            <a:ext cx="3092679" cy="206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816" y="2522483"/>
            <a:ext cx="1150765" cy="164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dotted eighth sixteenth no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198" y="2272360"/>
            <a:ext cx="3092679" cy="206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quarter note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915" y="2522483"/>
            <a:ext cx="1150765" cy="164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6263259" y="2272361"/>
            <a:ext cx="0" cy="230374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2" descr="Image result for dotted eighth sixteenth no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871" y="2272359"/>
            <a:ext cx="3092679" cy="206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 result for half note clip art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20" y="2544215"/>
            <a:ext cx="1178984" cy="152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Image result for quarter rest clipar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38" y="2464469"/>
            <a:ext cx="1876289" cy="187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832733" y="887363"/>
            <a:ext cx="97102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Oh the weather outside is frightful!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5290" y="4071204"/>
            <a:ext cx="92412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Let it snow, let is snow, let it snow!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125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60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91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81506</TotalTime>
  <Words>278</Words>
  <Application>Microsoft Office PowerPoint</Application>
  <PresentationFormat>Widescreen</PresentationFormat>
  <Paragraphs>80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Bradley Hand ITC</vt:lpstr>
      <vt:lpstr>Tw Cen MT</vt:lpstr>
      <vt:lpstr>Droplet</vt:lpstr>
      <vt:lpstr>DAILY rhythms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Daily rhythm</vt:lpstr>
      <vt:lpstr>Mannequin Challenge:</vt:lpstr>
      <vt:lpstr>PowerPoint Presentation</vt:lpstr>
      <vt:lpstr>TODAY WE WILL:</vt:lpstr>
      <vt:lpstr>New Symbol</vt:lpstr>
      <vt:lpstr>PowerPoint Presentation</vt:lpstr>
      <vt:lpstr>PowerPoint Presentation</vt:lpstr>
      <vt:lpstr>PowerPoint Presentation</vt:lpstr>
      <vt:lpstr>PowerPoint Presentation</vt:lpstr>
      <vt:lpstr>NEW RHYTHM!</vt:lpstr>
      <vt:lpstr>Daily rhythm</vt:lpstr>
      <vt:lpstr>Daily rhythm</vt:lpstr>
      <vt:lpstr>Daily rhythm</vt:lpstr>
      <vt:lpstr>Daily rhythm</vt:lpstr>
      <vt:lpstr>PowerPoint Presentation</vt:lpstr>
      <vt:lpstr>PowerPoint Presentation</vt:lpstr>
      <vt:lpstr>PowerPoint Presentation</vt:lpstr>
      <vt:lpstr>PowerPoint Presentation</vt:lpstr>
      <vt:lpstr>NEW RHYTHM!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rhythms</dc:title>
  <dc:creator>PILZ, TYLER</dc:creator>
  <cp:lastModifiedBy>PILZ, TYLER</cp:lastModifiedBy>
  <cp:revision>97</cp:revision>
  <dcterms:created xsi:type="dcterms:W3CDTF">2018-08-27T18:01:35Z</dcterms:created>
  <dcterms:modified xsi:type="dcterms:W3CDTF">2020-02-27T19:23:22Z</dcterms:modified>
</cp:coreProperties>
</file>