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Lst>
  <p:sldSz cx="7543800" cy="9829800"/>
  <p:notesSz cx="6858000" cy="9144000"/>
  <p:defaultTextStyle>
    <a:defPPr>
      <a:defRPr lang="en-US"/>
    </a:defPPr>
    <a:lvl1pPr marL="0" algn="l" defTabSz="992764" rtl="0" eaLnBrk="1" latinLnBrk="0" hangingPunct="1">
      <a:defRPr sz="2000" kern="1200">
        <a:solidFill>
          <a:schemeClr val="tx1"/>
        </a:solidFill>
        <a:latin typeface="+mn-lt"/>
        <a:ea typeface="+mn-ea"/>
        <a:cs typeface="+mn-cs"/>
      </a:defRPr>
    </a:lvl1pPr>
    <a:lvl2pPr marL="496382" algn="l" defTabSz="992764" rtl="0" eaLnBrk="1" latinLnBrk="0" hangingPunct="1">
      <a:defRPr sz="2000" kern="1200">
        <a:solidFill>
          <a:schemeClr val="tx1"/>
        </a:solidFill>
        <a:latin typeface="+mn-lt"/>
        <a:ea typeface="+mn-ea"/>
        <a:cs typeface="+mn-cs"/>
      </a:defRPr>
    </a:lvl2pPr>
    <a:lvl3pPr marL="992764" algn="l" defTabSz="992764" rtl="0" eaLnBrk="1" latinLnBrk="0" hangingPunct="1">
      <a:defRPr sz="2000" kern="1200">
        <a:solidFill>
          <a:schemeClr val="tx1"/>
        </a:solidFill>
        <a:latin typeface="+mn-lt"/>
        <a:ea typeface="+mn-ea"/>
        <a:cs typeface="+mn-cs"/>
      </a:defRPr>
    </a:lvl3pPr>
    <a:lvl4pPr marL="1489146" algn="l" defTabSz="992764" rtl="0" eaLnBrk="1" latinLnBrk="0" hangingPunct="1">
      <a:defRPr sz="2000" kern="1200">
        <a:solidFill>
          <a:schemeClr val="tx1"/>
        </a:solidFill>
        <a:latin typeface="+mn-lt"/>
        <a:ea typeface="+mn-ea"/>
        <a:cs typeface="+mn-cs"/>
      </a:defRPr>
    </a:lvl4pPr>
    <a:lvl5pPr marL="1985528" algn="l" defTabSz="992764" rtl="0" eaLnBrk="1" latinLnBrk="0" hangingPunct="1">
      <a:defRPr sz="2000" kern="1200">
        <a:solidFill>
          <a:schemeClr val="tx1"/>
        </a:solidFill>
        <a:latin typeface="+mn-lt"/>
        <a:ea typeface="+mn-ea"/>
        <a:cs typeface="+mn-cs"/>
      </a:defRPr>
    </a:lvl5pPr>
    <a:lvl6pPr marL="2481910" algn="l" defTabSz="992764" rtl="0" eaLnBrk="1" latinLnBrk="0" hangingPunct="1">
      <a:defRPr sz="2000" kern="1200">
        <a:solidFill>
          <a:schemeClr val="tx1"/>
        </a:solidFill>
        <a:latin typeface="+mn-lt"/>
        <a:ea typeface="+mn-ea"/>
        <a:cs typeface="+mn-cs"/>
      </a:defRPr>
    </a:lvl6pPr>
    <a:lvl7pPr marL="2978292" algn="l" defTabSz="992764" rtl="0" eaLnBrk="1" latinLnBrk="0" hangingPunct="1">
      <a:defRPr sz="2000" kern="1200">
        <a:solidFill>
          <a:schemeClr val="tx1"/>
        </a:solidFill>
        <a:latin typeface="+mn-lt"/>
        <a:ea typeface="+mn-ea"/>
        <a:cs typeface="+mn-cs"/>
      </a:defRPr>
    </a:lvl7pPr>
    <a:lvl8pPr marL="3474674" algn="l" defTabSz="992764" rtl="0" eaLnBrk="1" latinLnBrk="0" hangingPunct="1">
      <a:defRPr sz="2000" kern="1200">
        <a:solidFill>
          <a:schemeClr val="tx1"/>
        </a:solidFill>
        <a:latin typeface="+mn-lt"/>
        <a:ea typeface="+mn-ea"/>
        <a:cs typeface="+mn-cs"/>
      </a:defRPr>
    </a:lvl8pPr>
    <a:lvl9pPr marL="3971056" algn="l" defTabSz="992764" rtl="0" eaLnBrk="1" latinLnBrk="0" hangingPunct="1">
      <a:defRPr sz="20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096">
          <p15:clr>
            <a:srgbClr val="A4A3A4"/>
          </p15:clr>
        </p15:guide>
        <p15:guide id="2" pos="237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2" d="100"/>
          <a:sy n="72" d="100"/>
        </p:scale>
        <p:origin x="1470" y="120"/>
      </p:cViewPr>
      <p:guideLst>
        <p:guide orient="horz" pos="3096"/>
        <p:guide pos="237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65785" y="3053611"/>
            <a:ext cx="6412230" cy="2107035"/>
          </a:xfrm>
        </p:spPr>
        <p:txBody>
          <a:bodyPr/>
          <a:lstStyle/>
          <a:p>
            <a:r>
              <a:rPr lang="en-US" smtClean="0"/>
              <a:t>Click to edit Master title style</a:t>
            </a:r>
            <a:endParaRPr lang="en-US"/>
          </a:p>
        </p:txBody>
      </p:sp>
      <p:sp>
        <p:nvSpPr>
          <p:cNvPr id="3" name="Subtitle 2"/>
          <p:cNvSpPr>
            <a:spLocks noGrp="1"/>
          </p:cNvSpPr>
          <p:nvPr>
            <p:ph type="subTitle" idx="1"/>
          </p:nvPr>
        </p:nvSpPr>
        <p:spPr>
          <a:xfrm>
            <a:off x="1131570" y="5570220"/>
            <a:ext cx="5280660" cy="2512060"/>
          </a:xfrm>
        </p:spPr>
        <p:txBody>
          <a:bodyPr/>
          <a:lstStyle>
            <a:lvl1pPr marL="0" indent="0" algn="ctr">
              <a:buNone/>
              <a:defRPr>
                <a:solidFill>
                  <a:schemeClr val="tx1">
                    <a:tint val="75000"/>
                  </a:schemeClr>
                </a:solidFill>
              </a:defRPr>
            </a:lvl1pPr>
            <a:lvl2pPr marL="496382" indent="0" algn="ctr">
              <a:buNone/>
              <a:defRPr>
                <a:solidFill>
                  <a:schemeClr val="tx1">
                    <a:tint val="75000"/>
                  </a:schemeClr>
                </a:solidFill>
              </a:defRPr>
            </a:lvl2pPr>
            <a:lvl3pPr marL="992764" indent="0" algn="ctr">
              <a:buNone/>
              <a:defRPr>
                <a:solidFill>
                  <a:schemeClr val="tx1">
                    <a:tint val="75000"/>
                  </a:schemeClr>
                </a:solidFill>
              </a:defRPr>
            </a:lvl3pPr>
            <a:lvl4pPr marL="1489146" indent="0" algn="ctr">
              <a:buNone/>
              <a:defRPr>
                <a:solidFill>
                  <a:schemeClr val="tx1">
                    <a:tint val="75000"/>
                  </a:schemeClr>
                </a:solidFill>
              </a:defRPr>
            </a:lvl4pPr>
            <a:lvl5pPr marL="1985528" indent="0" algn="ctr">
              <a:buNone/>
              <a:defRPr>
                <a:solidFill>
                  <a:schemeClr val="tx1">
                    <a:tint val="75000"/>
                  </a:schemeClr>
                </a:solidFill>
              </a:defRPr>
            </a:lvl5pPr>
            <a:lvl6pPr marL="2481910" indent="0" algn="ctr">
              <a:buNone/>
              <a:defRPr>
                <a:solidFill>
                  <a:schemeClr val="tx1">
                    <a:tint val="75000"/>
                  </a:schemeClr>
                </a:solidFill>
              </a:defRPr>
            </a:lvl6pPr>
            <a:lvl7pPr marL="2978292" indent="0" algn="ctr">
              <a:buNone/>
              <a:defRPr>
                <a:solidFill>
                  <a:schemeClr val="tx1">
                    <a:tint val="75000"/>
                  </a:schemeClr>
                </a:solidFill>
              </a:defRPr>
            </a:lvl7pPr>
            <a:lvl8pPr marL="3474674" indent="0" algn="ctr">
              <a:buNone/>
              <a:defRPr>
                <a:solidFill>
                  <a:schemeClr val="tx1">
                    <a:tint val="75000"/>
                  </a:schemeClr>
                </a:solidFill>
              </a:defRPr>
            </a:lvl8pPr>
            <a:lvl9pPr marL="3971056"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F8D93DD-1ADC-4EF8-806C-0A01CCBE6D82}" type="datetimeFigureOut">
              <a:rPr lang="en-US" smtClean="0"/>
              <a:t>9/11/2015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226CAB-122C-438B-B4E5-D9999C72ADDE}" type="slidenum">
              <a:rPr lang="en-US" smtClean="0"/>
              <a:t>‹#›</a:t>
            </a:fld>
            <a:endParaRPr lang="en-US"/>
          </a:p>
        </p:txBody>
      </p:sp>
    </p:spTree>
    <p:extLst>
      <p:ext uri="{BB962C8B-B14F-4D97-AF65-F5344CB8AC3E}">
        <p14:creationId xmlns:p14="http://schemas.microsoft.com/office/powerpoint/2010/main" val="35099785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F8D93DD-1ADC-4EF8-806C-0A01CCBE6D82}" type="datetimeFigureOut">
              <a:rPr lang="en-US" smtClean="0"/>
              <a:t>9/11/2015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226CAB-122C-438B-B4E5-D9999C72ADDE}" type="slidenum">
              <a:rPr lang="en-US" smtClean="0"/>
              <a:t>‹#›</a:t>
            </a:fld>
            <a:endParaRPr lang="en-US"/>
          </a:p>
        </p:txBody>
      </p:sp>
    </p:spTree>
    <p:extLst>
      <p:ext uri="{BB962C8B-B14F-4D97-AF65-F5344CB8AC3E}">
        <p14:creationId xmlns:p14="http://schemas.microsoft.com/office/powerpoint/2010/main" val="5664625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95909" y="6316557"/>
            <a:ext cx="6412230" cy="1952308"/>
          </a:xfrm>
        </p:spPr>
        <p:txBody>
          <a:bodyPr anchor="t"/>
          <a:lstStyle>
            <a:lvl1pPr algn="l">
              <a:defRPr sz="4300" b="1" cap="all"/>
            </a:lvl1pPr>
          </a:lstStyle>
          <a:p>
            <a:r>
              <a:rPr lang="en-US" smtClean="0"/>
              <a:t>Click to edit Master title style</a:t>
            </a:r>
            <a:endParaRPr lang="en-US"/>
          </a:p>
        </p:txBody>
      </p:sp>
      <p:sp>
        <p:nvSpPr>
          <p:cNvPr id="3" name="Text Placeholder 2"/>
          <p:cNvSpPr>
            <a:spLocks noGrp="1"/>
          </p:cNvSpPr>
          <p:nvPr>
            <p:ph type="body" idx="1"/>
          </p:nvPr>
        </p:nvSpPr>
        <p:spPr>
          <a:xfrm>
            <a:off x="595909" y="4166290"/>
            <a:ext cx="6412230" cy="2150268"/>
          </a:xfrm>
        </p:spPr>
        <p:txBody>
          <a:bodyPr anchor="b"/>
          <a:lstStyle>
            <a:lvl1pPr marL="0" indent="0">
              <a:buNone/>
              <a:defRPr sz="2200">
                <a:solidFill>
                  <a:schemeClr val="tx1">
                    <a:tint val="75000"/>
                  </a:schemeClr>
                </a:solidFill>
              </a:defRPr>
            </a:lvl1pPr>
            <a:lvl2pPr marL="496382" indent="0">
              <a:buNone/>
              <a:defRPr sz="2000">
                <a:solidFill>
                  <a:schemeClr val="tx1">
                    <a:tint val="75000"/>
                  </a:schemeClr>
                </a:solidFill>
              </a:defRPr>
            </a:lvl2pPr>
            <a:lvl3pPr marL="992764" indent="0">
              <a:buNone/>
              <a:defRPr sz="1700">
                <a:solidFill>
                  <a:schemeClr val="tx1">
                    <a:tint val="75000"/>
                  </a:schemeClr>
                </a:solidFill>
              </a:defRPr>
            </a:lvl3pPr>
            <a:lvl4pPr marL="1489146" indent="0">
              <a:buNone/>
              <a:defRPr sz="1500">
                <a:solidFill>
                  <a:schemeClr val="tx1">
                    <a:tint val="75000"/>
                  </a:schemeClr>
                </a:solidFill>
              </a:defRPr>
            </a:lvl4pPr>
            <a:lvl5pPr marL="1985528" indent="0">
              <a:buNone/>
              <a:defRPr sz="1500">
                <a:solidFill>
                  <a:schemeClr val="tx1">
                    <a:tint val="75000"/>
                  </a:schemeClr>
                </a:solidFill>
              </a:defRPr>
            </a:lvl5pPr>
            <a:lvl6pPr marL="2481910" indent="0">
              <a:buNone/>
              <a:defRPr sz="1500">
                <a:solidFill>
                  <a:schemeClr val="tx1">
                    <a:tint val="75000"/>
                  </a:schemeClr>
                </a:solidFill>
              </a:defRPr>
            </a:lvl6pPr>
            <a:lvl7pPr marL="2978292" indent="0">
              <a:buNone/>
              <a:defRPr sz="1500">
                <a:solidFill>
                  <a:schemeClr val="tx1">
                    <a:tint val="75000"/>
                  </a:schemeClr>
                </a:solidFill>
              </a:defRPr>
            </a:lvl7pPr>
            <a:lvl8pPr marL="3474674" indent="0">
              <a:buNone/>
              <a:defRPr sz="1500">
                <a:solidFill>
                  <a:schemeClr val="tx1">
                    <a:tint val="75000"/>
                  </a:schemeClr>
                </a:solidFill>
              </a:defRPr>
            </a:lvl8pPr>
            <a:lvl9pPr marL="3971056" indent="0">
              <a:buNone/>
              <a:defRPr sz="15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F8D93DD-1ADC-4EF8-806C-0A01CCBE6D82}" type="datetimeFigureOut">
              <a:rPr lang="en-US" smtClean="0"/>
              <a:t>9/11/2015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226CAB-122C-438B-B4E5-D9999C72ADDE}" type="slidenum">
              <a:rPr lang="en-US" smtClean="0"/>
              <a:t>‹#›</a:t>
            </a:fld>
            <a:endParaRPr lang="en-US"/>
          </a:p>
        </p:txBody>
      </p:sp>
    </p:spTree>
    <p:extLst>
      <p:ext uri="{BB962C8B-B14F-4D97-AF65-F5344CB8AC3E}">
        <p14:creationId xmlns:p14="http://schemas.microsoft.com/office/powerpoint/2010/main" val="8097768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77190" y="2293622"/>
            <a:ext cx="3331845" cy="6487213"/>
          </a:xfrm>
        </p:spPr>
        <p:txBody>
          <a:bodyPr/>
          <a:lstStyle>
            <a:lvl1pPr>
              <a:defRPr sz="3000"/>
            </a:lvl1pPr>
            <a:lvl2pPr>
              <a:defRPr sz="26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834765" y="2293622"/>
            <a:ext cx="3331845" cy="6487213"/>
          </a:xfrm>
        </p:spPr>
        <p:txBody>
          <a:bodyPr/>
          <a:lstStyle>
            <a:lvl1pPr>
              <a:defRPr sz="3000"/>
            </a:lvl1pPr>
            <a:lvl2pPr>
              <a:defRPr sz="26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F8D93DD-1ADC-4EF8-806C-0A01CCBE6D82}" type="datetimeFigureOut">
              <a:rPr lang="en-US" smtClean="0"/>
              <a:t>9/11/2015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226CAB-122C-438B-B4E5-D9999C72ADDE}" type="slidenum">
              <a:rPr lang="en-US" smtClean="0"/>
              <a:t>‹#›</a:t>
            </a:fld>
            <a:endParaRPr lang="en-US"/>
          </a:p>
        </p:txBody>
      </p:sp>
    </p:spTree>
    <p:extLst>
      <p:ext uri="{BB962C8B-B14F-4D97-AF65-F5344CB8AC3E}">
        <p14:creationId xmlns:p14="http://schemas.microsoft.com/office/powerpoint/2010/main" val="3531671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77191" y="2200328"/>
            <a:ext cx="3333155" cy="916992"/>
          </a:xfrm>
        </p:spPr>
        <p:txBody>
          <a:bodyPr anchor="b"/>
          <a:lstStyle>
            <a:lvl1pPr marL="0" indent="0">
              <a:buNone/>
              <a:defRPr sz="2600" b="1"/>
            </a:lvl1pPr>
            <a:lvl2pPr marL="496382" indent="0">
              <a:buNone/>
              <a:defRPr sz="2200" b="1"/>
            </a:lvl2pPr>
            <a:lvl3pPr marL="992764" indent="0">
              <a:buNone/>
              <a:defRPr sz="2000" b="1"/>
            </a:lvl3pPr>
            <a:lvl4pPr marL="1489146" indent="0">
              <a:buNone/>
              <a:defRPr sz="1700" b="1"/>
            </a:lvl4pPr>
            <a:lvl5pPr marL="1985528" indent="0">
              <a:buNone/>
              <a:defRPr sz="1700" b="1"/>
            </a:lvl5pPr>
            <a:lvl6pPr marL="2481910" indent="0">
              <a:buNone/>
              <a:defRPr sz="1700" b="1"/>
            </a:lvl6pPr>
            <a:lvl7pPr marL="2978292" indent="0">
              <a:buNone/>
              <a:defRPr sz="1700" b="1"/>
            </a:lvl7pPr>
            <a:lvl8pPr marL="3474674" indent="0">
              <a:buNone/>
              <a:defRPr sz="1700" b="1"/>
            </a:lvl8pPr>
            <a:lvl9pPr marL="3971056" indent="0">
              <a:buNone/>
              <a:defRPr sz="1700" b="1"/>
            </a:lvl9pPr>
          </a:lstStyle>
          <a:p>
            <a:pPr lvl="0"/>
            <a:r>
              <a:rPr lang="en-US" smtClean="0"/>
              <a:t>Click to edit Master text styles</a:t>
            </a:r>
          </a:p>
        </p:txBody>
      </p:sp>
      <p:sp>
        <p:nvSpPr>
          <p:cNvPr id="4" name="Content Placeholder 3"/>
          <p:cNvSpPr>
            <a:spLocks noGrp="1"/>
          </p:cNvSpPr>
          <p:nvPr>
            <p:ph sz="half" idx="2"/>
          </p:nvPr>
        </p:nvSpPr>
        <p:spPr>
          <a:xfrm>
            <a:off x="377191" y="3117320"/>
            <a:ext cx="3333155" cy="5663513"/>
          </a:xfrm>
        </p:spPr>
        <p:txBody>
          <a:bodyPr/>
          <a:lstStyle>
            <a:lvl1pPr>
              <a:defRPr sz="2600"/>
            </a:lvl1pPr>
            <a:lvl2pPr>
              <a:defRPr sz="2200"/>
            </a:lvl2pPr>
            <a:lvl3pPr>
              <a:defRPr sz="2000"/>
            </a:lvl3pPr>
            <a:lvl4pPr>
              <a:defRPr sz="1700"/>
            </a:lvl4pPr>
            <a:lvl5pPr>
              <a:defRPr sz="1700"/>
            </a:lvl5pPr>
            <a:lvl6pPr>
              <a:defRPr sz="1700"/>
            </a:lvl6pPr>
            <a:lvl7pPr>
              <a:defRPr sz="1700"/>
            </a:lvl7pPr>
            <a:lvl8pPr>
              <a:defRPr sz="1700"/>
            </a:lvl8pPr>
            <a:lvl9pPr>
              <a:defRPr sz="1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832147" y="2200328"/>
            <a:ext cx="3334464" cy="916992"/>
          </a:xfrm>
        </p:spPr>
        <p:txBody>
          <a:bodyPr anchor="b"/>
          <a:lstStyle>
            <a:lvl1pPr marL="0" indent="0">
              <a:buNone/>
              <a:defRPr sz="2600" b="1"/>
            </a:lvl1pPr>
            <a:lvl2pPr marL="496382" indent="0">
              <a:buNone/>
              <a:defRPr sz="2200" b="1"/>
            </a:lvl2pPr>
            <a:lvl3pPr marL="992764" indent="0">
              <a:buNone/>
              <a:defRPr sz="2000" b="1"/>
            </a:lvl3pPr>
            <a:lvl4pPr marL="1489146" indent="0">
              <a:buNone/>
              <a:defRPr sz="1700" b="1"/>
            </a:lvl4pPr>
            <a:lvl5pPr marL="1985528" indent="0">
              <a:buNone/>
              <a:defRPr sz="1700" b="1"/>
            </a:lvl5pPr>
            <a:lvl6pPr marL="2481910" indent="0">
              <a:buNone/>
              <a:defRPr sz="1700" b="1"/>
            </a:lvl6pPr>
            <a:lvl7pPr marL="2978292" indent="0">
              <a:buNone/>
              <a:defRPr sz="1700" b="1"/>
            </a:lvl7pPr>
            <a:lvl8pPr marL="3474674" indent="0">
              <a:buNone/>
              <a:defRPr sz="1700" b="1"/>
            </a:lvl8pPr>
            <a:lvl9pPr marL="3971056" indent="0">
              <a:buNone/>
              <a:defRPr sz="1700" b="1"/>
            </a:lvl9pPr>
          </a:lstStyle>
          <a:p>
            <a:pPr lvl="0"/>
            <a:r>
              <a:rPr lang="en-US" smtClean="0"/>
              <a:t>Click to edit Master text styles</a:t>
            </a:r>
          </a:p>
        </p:txBody>
      </p:sp>
      <p:sp>
        <p:nvSpPr>
          <p:cNvPr id="6" name="Content Placeholder 5"/>
          <p:cNvSpPr>
            <a:spLocks noGrp="1"/>
          </p:cNvSpPr>
          <p:nvPr>
            <p:ph sz="quarter" idx="4"/>
          </p:nvPr>
        </p:nvSpPr>
        <p:spPr>
          <a:xfrm>
            <a:off x="3832147" y="3117320"/>
            <a:ext cx="3334464" cy="5663513"/>
          </a:xfrm>
        </p:spPr>
        <p:txBody>
          <a:bodyPr/>
          <a:lstStyle>
            <a:lvl1pPr>
              <a:defRPr sz="2600"/>
            </a:lvl1pPr>
            <a:lvl2pPr>
              <a:defRPr sz="2200"/>
            </a:lvl2pPr>
            <a:lvl3pPr>
              <a:defRPr sz="2000"/>
            </a:lvl3pPr>
            <a:lvl4pPr>
              <a:defRPr sz="1700"/>
            </a:lvl4pPr>
            <a:lvl5pPr>
              <a:defRPr sz="1700"/>
            </a:lvl5pPr>
            <a:lvl6pPr>
              <a:defRPr sz="1700"/>
            </a:lvl6pPr>
            <a:lvl7pPr>
              <a:defRPr sz="1700"/>
            </a:lvl7pPr>
            <a:lvl8pPr>
              <a:defRPr sz="1700"/>
            </a:lvl8pPr>
            <a:lvl9pPr>
              <a:defRPr sz="1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F8D93DD-1ADC-4EF8-806C-0A01CCBE6D82}" type="datetimeFigureOut">
              <a:rPr lang="en-US" smtClean="0"/>
              <a:t>9/11/2015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D226CAB-122C-438B-B4E5-D9999C72ADDE}" type="slidenum">
              <a:rPr lang="en-US" smtClean="0"/>
              <a:t>‹#›</a:t>
            </a:fld>
            <a:endParaRPr lang="en-US"/>
          </a:p>
        </p:txBody>
      </p:sp>
    </p:spTree>
    <p:extLst>
      <p:ext uri="{BB962C8B-B14F-4D97-AF65-F5344CB8AC3E}">
        <p14:creationId xmlns:p14="http://schemas.microsoft.com/office/powerpoint/2010/main" val="29983032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F8D93DD-1ADC-4EF8-806C-0A01CCBE6D82}" type="datetimeFigureOut">
              <a:rPr lang="en-US" smtClean="0"/>
              <a:t>9/11/2015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D226CAB-122C-438B-B4E5-D9999C72ADDE}" type="slidenum">
              <a:rPr lang="en-US" smtClean="0"/>
              <a:t>‹#›</a:t>
            </a:fld>
            <a:endParaRPr lang="en-US"/>
          </a:p>
        </p:txBody>
      </p:sp>
    </p:spTree>
    <p:extLst>
      <p:ext uri="{BB962C8B-B14F-4D97-AF65-F5344CB8AC3E}">
        <p14:creationId xmlns:p14="http://schemas.microsoft.com/office/powerpoint/2010/main" val="10641856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F8D93DD-1ADC-4EF8-806C-0A01CCBE6D82}" type="datetimeFigureOut">
              <a:rPr lang="en-US" smtClean="0"/>
              <a:t>9/11/2015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D226CAB-122C-438B-B4E5-D9999C72ADDE}" type="slidenum">
              <a:rPr lang="en-US" smtClean="0"/>
              <a:t>‹#›</a:t>
            </a:fld>
            <a:endParaRPr lang="en-US"/>
          </a:p>
        </p:txBody>
      </p:sp>
    </p:spTree>
    <p:extLst>
      <p:ext uri="{BB962C8B-B14F-4D97-AF65-F5344CB8AC3E}">
        <p14:creationId xmlns:p14="http://schemas.microsoft.com/office/powerpoint/2010/main" val="8775483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77190" y="391372"/>
            <a:ext cx="2481859" cy="1665605"/>
          </a:xfrm>
        </p:spPr>
        <p:txBody>
          <a:bodyPr anchor="b"/>
          <a:lstStyle>
            <a:lvl1pPr algn="l">
              <a:defRPr sz="2200" b="1"/>
            </a:lvl1pPr>
          </a:lstStyle>
          <a:p>
            <a:r>
              <a:rPr lang="en-US" smtClean="0"/>
              <a:t>Click to edit Master title style</a:t>
            </a:r>
            <a:endParaRPr lang="en-US"/>
          </a:p>
        </p:txBody>
      </p:sp>
      <p:sp>
        <p:nvSpPr>
          <p:cNvPr id="3" name="Content Placeholder 2"/>
          <p:cNvSpPr>
            <a:spLocks noGrp="1"/>
          </p:cNvSpPr>
          <p:nvPr>
            <p:ph idx="1"/>
          </p:nvPr>
        </p:nvSpPr>
        <p:spPr>
          <a:xfrm>
            <a:off x="2949416" y="391373"/>
            <a:ext cx="4217194" cy="8389462"/>
          </a:xfrm>
        </p:spPr>
        <p:txBody>
          <a:bodyPr/>
          <a:lstStyle>
            <a:lvl1pPr>
              <a:defRPr sz="3500"/>
            </a:lvl1pPr>
            <a:lvl2pPr>
              <a:defRPr sz="3000"/>
            </a:lvl2pPr>
            <a:lvl3pPr>
              <a:defRPr sz="2600"/>
            </a:lvl3pPr>
            <a:lvl4pPr>
              <a:defRPr sz="2200"/>
            </a:lvl4pPr>
            <a:lvl5pPr>
              <a:defRPr sz="2200"/>
            </a:lvl5pPr>
            <a:lvl6pPr>
              <a:defRPr sz="2200"/>
            </a:lvl6pPr>
            <a:lvl7pPr>
              <a:defRPr sz="2200"/>
            </a:lvl7pPr>
            <a:lvl8pPr>
              <a:defRPr sz="2200"/>
            </a:lvl8pPr>
            <a:lvl9pPr>
              <a:defRPr sz="2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77190" y="2056978"/>
            <a:ext cx="2481859" cy="6723857"/>
          </a:xfrm>
        </p:spPr>
        <p:txBody>
          <a:bodyPr/>
          <a:lstStyle>
            <a:lvl1pPr marL="0" indent="0">
              <a:buNone/>
              <a:defRPr sz="1500"/>
            </a:lvl1pPr>
            <a:lvl2pPr marL="496382" indent="0">
              <a:buNone/>
              <a:defRPr sz="1300"/>
            </a:lvl2pPr>
            <a:lvl3pPr marL="992764" indent="0">
              <a:buNone/>
              <a:defRPr sz="1100"/>
            </a:lvl3pPr>
            <a:lvl4pPr marL="1489146" indent="0">
              <a:buNone/>
              <a:defRPr sz="1000"/>
            </a:lvl4pPr>
            <a:lvl5pPr marL="1985528" indent="0">
              <a:buNone/>
              <a:defRPr sz="1000"/>
            </a:lvl5pPr>
            <a:lvl6pPr marL="2481910" indent="0">
              <a:buNone/>
              <a:defRPr sz="1000"/>
            </a:lvl6pPr>
            <a:lvl7pPr marL="2978292" indent="0">
              <a:buNone/>
              <a:defRPr sz="1000"/>
            </a:lvl7pPr>
            <a:lvl8pPr marL="3474674" indent="0">
              <a:buNone/>
              <a:defRPr sz="1000"/>
            </a:lvl8pPr>
            <a:lvl9pPr marL="3971056"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F8D93DD-1ADC-4EF8-806C-0A01CCBE6D82}" type="datetimeFigureOut">
              <a:rPr lang="en-US" smtClean="0"/>
              <a:t>9/11/2015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226CAB-122C-438B-B4E5-D9999C72ADDE}" type="slidenum">
              <a:rPr lang="en-US" smtClean="0"/>
              <a:t>‹#›</a:t>
            </a:fld>
            <a:endParaRPr lang="en-US"/>
          </a:p>
        </p:txBody>
      </p:sp>
    </p:spTree>
    <p:extLst>
      <p:ext uri="{BB962C8B-B14F-4D97-AF65-F5344CB8AC3E}">
        <p14:creationId xmlns:p14="http://schemas.microsoft.com/office/powerpoint/2010/main" val="29025623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78638" y="6880860"/>
            <a:ext cx="4526280" cy="812325"/>
          </a:xfrm>
        </p:spPr>
        <p:txBody>
          <a:bodyPr anchor="b"/>
          <a:lstStyle>
            <a:lvl1pPr algn="l">
              <a:defRPr sz="2200" b="1"/>
            </a:lvl1pPr>
          </a:lstStyle>
          <a:p>
            <a:r>
              <a:rPr lang="en-US" smtClean="0"/>
              <a:t>Click to edit Master title style</a:t>
            </a:r>
            <a:endParaRPr lang="en-US"/>
          </a:p>
        </p:txBody>
      </p:sp>
      <p:sp>
        <p:nvSpPr>
          <p:cNvPr id="3" name="Picture Placeholder 2"/>
          <p:cNvSpPr>
            <a:spLocks noGrp="1"/>
          </p:cNvSpPr>
          <p:nvPr>
            <p:ph type="pic" idx="1"/>
          </p:nvPr>
        </p:nvSpPr>
        <p:spPr>
          <a:xfrm>
            <a:off x="1478638" y="878310"/>
            <a:ext cx="4526280" cy="5897880"/>
          </a:xfrm>
        </p:spPr>
        <p:txBody>
          <a:bodyPr/>
          <a:lstStyle>
            <a:lvl1pPr marL="0" indent="0">
              <a:buNone/>
              <a:defRPr sz="3500"/>
            </a:lvl1pPr>
            <a:lvl2pPr marL="496382" indent="0">
              <a:buNone/>
              <a:defRPr sz="3000"/>
            </a:lvl2pPr>
            <a:lvl3pPr marL="992764" indent="0">
              <a:buNone/>
              <a:defRPr sz="2600"/>
            </a:lvl3pPr>
            <a:lvl4pPr marL="1489146" indent="0">
              <a:buNone/>
              <a:defRPr sz="2200"/>
            </a:lvl4pPr>
            <a:lvl5pPr marL="1985528" indent="0">
              <a:buNone/>
              <a:defRPr sz="2200"/>
            </a:lvl5pPr>
            <a:lvl6pPr marL="2481910" indent="0">
              <a:buNone/>
              <a:defRPr sz="2200"/>
            </a:lvl6pPr>
            <a:lvl7pPr marL="2978292" indent="0">
              <a:buNone/>
              <a:defRPr sz="2200"/>
            </a:lvl7pPr>
            <a:lvl8pPr marL="3474674" indent="0">
              <a:buNone/>
              <a:defRPr sz="2200"/>
            </a:lvl8pPr>
            <a:lvl9pPr marL="3971056" indent="0">
              <a:buNone/>
              <a:defRPr sz="2200"/>
            </a:lvl9pPr>
          </a:lstStyle>
          <a:p>
            <a:endParaRPr lang="en-US"/>
          </a:p>
        </p:txBody>
      </p:sp>
      <p:sp>
        <p:nvSpPr>
          <p:cNvPr id="4" name="Text Placeholder 3"/>
          <p:cNvSpPr>
            <a:spLocks noGrp="1"/>
          </p:cNvSpPr>
          <p:nvPr>
            <p:ph type="body" sz="half" idx="2"/>
          </p:nvPr>
        </p:nvSpPr>
        <p:spPr>
          <a:xfrm>
            <a:off x="1478638" y="7693185"/>
            <a:ext cx="4526280" cy="1153635"/>
          </a:xfrm>
        </p:spPr>
        <p:txBody>
          <a:bodyPr/>
          <a:lstStyle>
            <a:lvl1pPr marL="0" indent="0">
              <a:buNone/>
              <a:defRPr sz="1500"/>
            </a:lvl1pPr>
            <a:lvl2pPr marL="496382" indent="0">
              <a:buNone/>
              <a:defRPr sz="1300"/>
            </a:lvl2pPr>
            <a:lvl3pPr marL="992764" indent="0">
              <a:buNone/>
              <a:defRPr sz="1100"/>
            </a:lvl3pPr>
            <a:lvl4pPr marL="1489146" indent="0">
              <a:buNone/>
              <a:defRPr sz="1000"/>
            </a:lvl4pPr>
            <a:lvl5pPr marL="1985528" indent="0">
              <a:buNone/>
              <a:defRPr sz="1000"/>
            </a:lvl5pPr>
            <a:lvl6pPr marL="2481910" indent="0">
              <a:buNone/>
              <a:defRPr sz="1000"/>
            </a:lvl6pPr>
            <a:lvl7pPr marL="2978292" indent="0">
              <a:buNone/>
              <a:defRPr sz="1000"/>
            </a:lvl7pPr>
            <a:lvl8pPr marL="3474674" indent="0">
              <a:buNone/>
              <a:defRPr sz="1000"/>
            </a:lvl8pPr>
            <a:lvl9pPr marL="3971056"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F8D93DD-1ADC-4EF8-806C-0A01CCBE6D82}" type="datetimeFigureOut">
              <a:rPr lang="en-US" smtClean="0"/>
              <a:t>9/11/2015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226CAB-122C-438B-B4E5-D9999C72ADDE}" type="slidenum">
              <a:rPr lang="en-US" smtClean="0"/>
              <a:t>‹#›</a:t>
            </a:fld>
            <a:endParaRPr lang="en-US"/>
          </a:p>
        </p:txBody>
      </p:sp>
    </p:spTree>
    <p:extLst>
      <p:ext uri="{BB962C8B-B14F-4D97-AF65-F5344CB8AC3E}">
        <p14:creationId xmlns:p14="http://schemas.microsoft.com/office/powerpoint/2010/main" val="7895679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F8D93DD-1ADC-4EF8-806C-0A01CCBE6D82}" type="datetimeFigureOut">
              <a:rPr lang="en-US" smtClean="0"/>
              <a:t>9/11/2015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226CAB-122C-438B-B4E5-D9999C72ADDE}" type="slidenum">
              <a:rPr lang="en-US" smtClean="0"/>
              <a:t>‹#›</a:t>
            </a:fld>
            <a:endParaRPr lang="en-US"/>
          </a:p>
        </p:txBody>
      </p:sp>
    </p:spTree>
    <p:extLst>
      <p:ext uri="{BB962C8B-B14F-4D97-AF65-F5344CB8AC3E}">
        <p14:creationId xmlns:p14="http://schemas.microsoft.com/office/powerpoint/2010/main" val="24587176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69255" y="393650"/>
            <a:ext cx="1697355" cy="838718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77190" y="393650"/>
            <a:ext cx="4966335" cy="838718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F8D93DD-1ADC-4EF8-806C-0A01CCBE6D82}" type="datetimeFigureOut">
              <a:rPr lang="en-US" smtClean="0"/>
              <a:t>9/11/2015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226CAB-122C-438B-B4E5-D9999C72ADDE}" type="slidenum">
              <a:rPr lang="en-US" smtClean="0"/>
              <a:t>‹#›</a:t>
            </a:fld>
            <a:endParaRPr lang="en-US"/>
          </a:p>
        </p:txBody>
      </p:sp>
    </p:spTree>
    <p:extLst>
      <p:ext uri="{BB962C8B-B14F-4D97-AF65-F5344CB8AC3E}">
        <p14:creationId xmlns:p14="http://schemas.microsoft.com/office/powerpoint/2010/main" val="35259585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77190" y="393648"/>
            <a:ext cx="6789420" cy="1638300"/>
          </a:xfrm>
          <a:prstGeom prst="rect">
            <a:avLst/>
          </a:prstGeom>
        </p:spPr>
        <p:txBody>
          <a:bodyPr vert="horz" lIns="99276" tIns="49638" rIns="99276" bIns="49638"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377190" y="2293622"/>
            <a:ext cx="6789420" cy="6487213"/>
          </a:xfrm>
          <a:prstGeom prst="rect">
            <a:avLst/>
          </a:prstGeom>
        </p:spPr>
        <p:txBody>
          <a:bodyPr vert="horz" lIns="99276" tIns="49638" rIns="99276" bIns="4963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377190" y="9110770"/>
            <a:ext cx="1760220" cy="523345"/>
          </a:xfrm>
          <a:prstGeom prst="rect">
            <a:avLst/>
          </a:prstGeom>
        </p:spPr>
        <p:txBody>
          <a:bodyPr vert="horz" lIns="99276" tIns="49638" rIns="99276" bIns="49638" rtlCol="0" anchor="ctr"/>
          <a:lstStyle>
            <a:lvl1pPr algn="l">
              <a:defRPr sz="1300">
                <a:solidFill>
                  <a:schemeClr val="tx1">
                    <a:tint val="75000"/>
                  </a:schemeClr>
                </a:solidFill>
              </a:defRPr>
            </a:lvl1pPr>
          </a:lstStyle>
          <a:p>
            <a:fld id="{EF8D93DD-1ADC-4EF8-806C-0A01CCBE6D82}" type="datetimeFigureOut">
              <a:rPr lang="en-US" smtClean="0"/>
              <a:t>9/11/2015</a:t>
            </a:fld>
            <a:endParaRPr lang="en-US"/>
          </a:p>
        </p:txBody>
      </p:sp>
      <p:sp>
        <p:nvSpPr>
          <p:cNvPr id="5" name="Footer Placeholder 4"/>
          <p:cNvSpPr>
            <a:spLocks noGrp="1"/>
          </p:cNvSpPr>
          <p:nvPr>
            <p:ph type="ftr" sz="quarter" idx="3"/>
          </p:nvPr>
        </p:nvSpPr>
        <p:spPr>
          <a:xfrm>
            <a:off x="2577465" y="9110770"/>
            <a:ext cx="2388870" cy="523345"/>
          </a:xfrm>
          <a:prstGeom prst="rect">
            <a:avLst/>
          </a:prstGeom>
        </p:spPr>
        <p:txBody>
          <a:bodyPr vert="horz" lIns="99276" tIns="49638" rIns="99276" bIns="49638" rtlCol="0" anchor="ctr"/>
          <a:lstStyle>
            <a:lvl1pPr algn="ctr">
              <a:defRPr sz="13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406390" y="9110770"/>
            <a:ext cx="1760220" cy="523345"/>
          </a:xfrm>
          <a:prstGeom prst="rect">
            <a:avLst/>
          </a:prstGeom>
        </p:spPr>
        <p:txBody>
          <a:bodyPr vert="horz" lIns="99276" tIns="49638" rIns="99276" bIns="49638" rtlCol="0" anchor="ctr"/>
          <a:lstStyle>
            <a:lvl1pPr algn="r">
              <a:defRPr sz="1300">
                <a:solidFill>
                  <a:schemeClr val="tx1">
                    <a:tint val="75000"/>
                  </a:schemeClr>
                </a:solidFill>
              </a:defRPr>
            </a:lvl1pPr>
          </a:lstStyle>
          <a:p>
            <a:fld id="{4D226CAB-122C-438B-B4E5-D9999C72ADDE}" type="slidenum">
              <a:rPr lang="en-US" smtClean="0"/>
              <a:t>‹#›</a:t>
            </a:fld>
            <a:endParaRPr lang="en-US"/>
          </a:p>
        </p:txBody>
      </p:sp>
    </p:spTree>
    <p:extLst>
      <p:ext uri="{BB962C8B-B14F-4D97-AF65-F5344CB8AC3E}">
        <p14:creationId xmlns:p14="http://schemas.microsoft.com/office/powerpoint/2010/main" val="42847116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92764" rtl="0" eaLnBrk="1" latinLnBrk="0" hangingPunct="1">
        <a:spcBef>
          <a:spcPct val="0"/>
        </a:spcBef>
        <a:buNone/>
        <a:defRPr sz="4800" kern="1200">
          <a:solidFill>
            <a:schemeClr val="tx1"/>
          </a:solidFill>
          <a:latin typeface="+mj-lt"/>
          <a:ea typeface="+mj-ea"/>
          <a:cs typeface="+mj-cs"/>
        </a:defRPr>
      </a:lvl1pPr>
    </p:titleStyle>
    <p:bodyStyle>
      <a:lvl1pPr marL="372287" indent="-372287" algn="l" defTabSz="992764" rtl="0" eaLnBrk="1" latinLnBrk="0" hangingPunct="1">
        <a:spcBef>
          <a:spcPct val="20000"/>
        </a:spcBef>
        <a:buFont typeface="Arial" pitchFamily="34" charset="0"/>
        <a:buChar char="•"/>
        <a:defRPr sz="3500" kern="1200">
          <a:solidFill>
            <a:schemeClr val="tx1"/>
          </a:solidFill>
          <a:latin typeface="+mn-lt"/>
          <a:ea typeface="+mn-ea"/>
          <a:cs typeface="+mn-cs"/>
        </a:defRPr>
      </a:lvl1pPr>
      <a:lvl2pPr marL="806621" indent="-310239" algn="l" defTabSz="992764" rtl="0" eaLnBrk="1" latinLnBrk="0" hangingPunct="1">
        <a:spcBef>
          <a:spcPct val="20000"/>
        </a:spcBef>
        <a:buFont typeface="Arial" pitchFamily="34" charset="0"/>
        <a:buChar char="–"/>
        <a:defRPr sz="3000" kern="1200">
          <a:solidFill>
            <a:schemeClr val="tx1"/>
          </a:solidFill>
          <a:latin typeface="+mn-lt"/>
          <a:ea typeface="+mn-ea"/>
          <a:cs typeface="+mn-cs"/>
        </a:defRPr>
      </a:lvl2pPr>
      <a:lvl3pPr marL="1240955" indent="-248191" algn="l" defTabSz="992764" rtl="0" eaLnBrk="1" latinLnBrk="0" hangingPunct="1">
        <a:spcBef>
          <a:spcPct val="20000"/>
        </a:spcBef>
        <a:buFont typeface="Arial" pitchFamily="34" charset="0"/>
        <a:buChar char="•"/>
        <a:defRPr sz="2600" kern="1200">
          <a:solidFill>
            <a:schemeClr val="tx1"/>
          </a:solidFill>
          <a:latin typeface="+mn-lt"/>
          <a:ea typeface="+mn-ea"/>
          <a:cs typeface="+mn-cs"/>
        </a:defRPr>
      </a:lvl3pPr>
      <a:lvl4pPr marL="1737337" indent="-248191" algn="l" defTabSz="992764" rtl="0" eaLnBrk="1" latinLnBrk="0" hangingPunct="1">
        <a:spcBef>
          <a:spcPct val="20000"/>
        </a:spcBef>
        <a:buFont typeface="Arial" pitchFamily="34" charset="0"/>
        <a:buChar char="–"/>
        <a:defRPr sz="2200" kern="1200">
          <a:solidFill>
            <a:schemeClr val="tx1"/>
          </a:solidFill>
          <a:latin typeface="+mn-lt"/>
          <a:ea typeface="+mn-ea"/>
          <a:cs typeface="+mn-cs"/>
        </a:defRPr>
      </a:lvl4pPr>
      <a:lvl5pPr marL="2233719" indent="-248191" algn="l" defTabSz="992764" rtl="0" eaLnBrk="1" latinLnBrk="0" hangingPunct="1">
        <a:spcBef>
          <a:spcPct val="20000"/>
        </a:spcBef>
        <a:buFont typeface="Arial" pitchFamily="34" charset="0"/>
        <a:buChar char="»"/>
        <a:defRPr sz="2200" kern="1200">
          <a:solidFill>
            <a:schemeClr val="tx1"/>
          </a:solidFill>
          <a:latin typeface="+mn-lt"/>
          <a:ea typeface="+mn-ea"/>
          <a:cs typeface="+mn-cs"/>
        </a:defRPr>
      </a:lvl5pPr>
      <a:lvl6pPr marL="2730101" indent="-248191" algn="l" defTabSz="992764" rtl="0" eaLnBrk="1" latinLnBrk="0" hangingPunct="1">
        <a:spcBef>
          <a:spcPct val="20000"/>
        </a:spcBef>
        <a:buFont typeface="Arial" pitchFamily="34" charset="0"/>
        <a:buChar char="•"/>
        <a:defRPr sz="2200" kern="1200">
          <a:solidFill>
            <a:schemeClr val="tx1"/>
          </a:solidFill>
          <a:latin typeface="+mn-lt"/>
          <a:ea typeface="+mn-ea"/>
          <a:cs typeface="+mn-cs"/>
        </a:defRPr>
      </a:lvl6pPr>
      <a:lvl7pPr marL="3226483" indent="-248191" algn="l" defTabSz="992764" rtl="0" eaLnBrk="1" latinLnBrk="0" hangingPunct="1">
        <a:spcBef>
          <a:spcPct val="20000"/>
        </a:spcBef>
        <a:buFont typeface="Arial" pitchFamily="34" charset="0"/>
        <a:buChar char="•"/>
        <a:defRPr sz="2200" kern="1200">
          <a:solidFill>
            <a:schemeClr val="tx1"/>
          </a:solidFill>
          <a:latin typeface="+mn-lt"/>
          <a:ea typeface="+mn-ea"/>
          <a:cs typeface="+mn-cs"/>
        </a:defRPr>
      </a:lvl7pPr>
      <a:lvl8pPr marL="3722865" indent="-248191" algn="l" defTabSz="992764" rtl="0" eaLnBrk="1" latinLnBrk="0" hangingPunct="1">
        <a:spcBef>
          <a:spcPct val="20000"/>
        </a:spcBef>
        <a:buFont typeface="Arial" pitchFamily="34" charset="0"/>
        <a:buChar char="•"/>
        <a:defRPr sz="2200" kern="1200">
          <a:solidFill>
            <a:schemeClr val="tx1"/>
          </a:solidFill>
          <a:latin typeface="+mn-lt"/>
          <a:ea typeface="+mn-ea"/>
          <a:cs typeface="+mn-cs"/>
        </a:defRPr>
      </a:lvl8pPr>
      <a:lvl9pPr marL="4219247" indent="-248191" algn="l" defTabSz="992764" rtl="0" eaLnBrk="1" latinLnBrk="0" hangingPunct="1">
        <a:spcBef>
          <a:spcPct val="20000"/>
        </a:spcBef>
        <a:buFont typeface="Arial" pitchFamily="34" charset="0"/>
        <a:buChar char="•"/>
        <a:defRPr sz="2200" kern="1200">
          <a:solidFill>
            <a:schemeClr val="tx1"/>
          </a:solidFill>
          <a:latin typeface="+mn-lt"/>
          <a:ea typeface="+mn-ea"/>
          <a:cs typeface="+mn-cs"/>
        </a:defRPr>
      </a:lvl9pPr>
    </p:bodyStyle>
    <p:otherStyle>
      <a:defPPr>
        <a:defRPr lang="en-US"/>
      </a:defPPr>
      <a:lvl1pPr marL="0" algn="l" defTabSz="992764" rtl="0" eaLnBrk="1" latinLnBrk="0" hangingPunct="1">
        <a:defRPr sz="2000" kern="1200">
          <a:solidFill>
            <a:schemeClr val="tx1"/>
          </a:solidFill>
          <a:latin typeface="+mn-lt"/>
          <a:ea typeface="+mn-ea"/>
          <a:cs typeface="+mn-cs"/>
        </a:defRPr>
      </a:lvl1pPr>
      <a:lvl2pPr marL="496382" algn="l" defTabSz="992764" rtl="0" eaLnBrk="1" latinLnBrk="0" hangingPunct="1">
        <a:defRPr sz="2000" kern="1200">
          <a:solidFill>
            <a:schemeClr val="tx1"/>
          </a:solidFill>
          <a:latin typeface="+mn-lt"/>
          <a:ea typeface="+mn-ea"/>
          <a:cs typeface="+mn-cs"/>
        </a:defRPr>
      </a:lvl2pPr>
      <a:lvl3pPr marL="992764" algn="l" defTabSz="992764" rtl="0" eaLnBrk="1" latinLnBrk="0" hangingPunct="1">
        <a:defRPr sz="2000" kern="1200">
          <a:solidFill>
            <a:schemeClr val="tx1"/>
          </a:solidFill>
          <a:latin typeface="+mn-lt"/>
          <a:ea typeface="+mn-ea"/>
          <a:cs typeface="+mn-cs"/>
        </a:defRPr>
      </a:lvl3pPr>
      <a:lvl4pPr marL="1489146" algn="l" defTabSz="992764" rtl="0" eaLnBrk="1" latinLnBrk="0" hangingPunct="1">
        <a:defRPr sz="2000" kern="1200">
          <a:solidFill>
            <a:schemeClr val="tx1"/>
          </a:solidFill>
          <a:latin typeface="+mn-lt"/>
          <a:ea typeface="+mn-ea"/>
          <a:cs typeface="+mn-cs"/>
        </a:defRPr>
      </a:lvl4pPr>
      <a:lvl5pPr marL="1985528" algn="l" defTabSz="992764" rtl="0" eaLnBrk="1" latinLnBrk="0" hangingPunct="1">
        <a:defRPr sz="2000" kern="1200">
          <a:solidFill>
            <a:schemeClr val="tx1"/>
          </a:solidFill>
          <a:latin typeface="+mn-lt"/>
          <a:ea typeface="+mn-ea"/>
          <a:cs typeface="+mn-cs"/>
        </a:defRPr>
      </a:lvl5pPr>
      <a:lvl6pPr marL="2481910" algn="l" defTabSz="992764" rtl="0" eaLnBrk="1" latinLnBrk="0" hangingPunct="1">
        <a:defRPr sz="2000" kern="1200">
          <a:solidFill>
            <a:schemeClr val="tx1"/>
          </a:solidFill>
          <a:latin typeface="+mn-lt"/>
          <a:ea typeface="+mn-ea"/>
          <a:cs typeface="+mn-cs"/>
        </a:defRPr>
      </a:lvl6pPr>
      <a:lvl7pPr marL="2978292" algn="l" defTabSz="992764" rtl="0" eaLnBrk="1" latinLnBrk="0" hangingPunct="1">
        <a:defRPr sz="2000" kern="1200">
          <a:solidFill>
            <a:schemeClr val="tx1"/>
          </a:solidFill>
          <a:latin typeface="+mn-lt"/>
          <a:ea typeface="+mn-ea"/>
          <a:cs typeface="+mn-cs"/>
        </a:defRPr>
      </a:lvl7pPr>
      <a:lvl8pPr marL="3474674" algn="l" defTabSz="992764" rtl="0" eaLnBrk="1" latinLnBrk="0" hangingPunct="1">
        <a:defRPr sz="2000" kern="1200">
          <a:solidFill>
            <a:schemeClr val="tx1"/>
          </a:solidFill>
          <a:latin typeface="+mn-lt"/>
          <a:ea typeface="+mn-ea"/>
          <a:cs typeface="+mn-cs"/>
        </a:defRPr>
      </a:lvl8pPr>
      <a:lvl9pPr marL="3971056" algn="l" defTabSz="992764" rtl="0" eaLnBrk="1" latinLnBrk="0" hangingPunct="1">
        <a:defRPr sz="2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 y="-196860"/>
            <a:ext cx="8001000" cy="10026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4" name="Table 3"/>
          <p:cNvGraphicFramePr>
            <a:graphicFrameLocks noGrp="1"/>
          </p:cNvGraphicFramePr>
          <p:nvPr>
            <p:extLst>
              <p:ext uri="{D42A27DB-BD31-4B8C-83A1-F6EECF244321}">
                <p14:modId xmlns:p14="http://schemas.microsoft.com/office/powerpoint/2010/main" val="2752817036"/>
              </p:ext>
            </p:extLst>
          </p:nvPr>
        </p:nvGraphicFramePr>
        <p:xfrm>
          <a:off x="419100" y="1181100"/>
          <a:ext cx="6705600" cy="3886200"/>
        </p:xfrm>
        <a:graphic>
          <a:graphicData uri="http://schemas.openxmlformats.org/drawingml/2006/table">
            <a:tbl>
              <a:tblPr firstRow="1" bandRow="1">
                <a:tableStyleId>{5940675A-B579-460E-94D1-54222C63F5DA}</a:tableStyleId>
              </a:tblPr>
              <a:tblGrid>
                <a:gridCol w="3352800"/>
                <a:gridCol w="3352800"/>
              </a:tblGrid>
              <a:tr h="1943100">
                <a:tc>
                  <a:txBody>
                    <a:bodyPr/>
                    <a:lstStyle/>
                    <a:p>
                      <a:r>
                        <a:rPr lang="en-US" sz="1000" dirty="0" smtClean="0">
                          <a:latin typeface="Comic Sans MS" pitchFamily="66" charset="0"/>
                        </a:rPr>
                        <a:t>1)  The local clothing store</a:t>
                      </a:r>
                      <a:r>
                        <a:rPr lang="en-US" sz="1000" baseline="0" dirty="0" smtClean="0">
                          <a:latin typeface="Comic Sans MS" pitchFamily="66" charset="0"/>
                        </a:rPr>
                        <a:t> has a total of 68 skinny jeans and 49 flared jeans.  How many more skinny jeans are there than flared jeans?</a:t>
                      </a:r>
                      <a:endParaRPr lang="en-US" sz="1000" dirty="0">
                        <a:latin typeface="Comic Sans MS" pitchFamily="66" charset="0"/>
                      </a:endParaRPr>
                    </a:p>
                  </a:txBody>
                  <a:tcPr/>
                </a:tc>
                <a:tc>
                  <a:txBody>
                    <a:bodyPr/>
                    <a:lstStyle/>
                    <a:p>
                      <a:r>
                        <a:rPr lang="en-US" sz="1000" dirty="0" smtClean="0">
                          <a:latin typeface="Comic Sans MS" pitchFamily="66" charset="0"/>
                        </a:rPr>
                        <a:t>2)</a:t>
                      </a:r>
                      <a:r>
                        <a:rPr lang="en-US" sz="1000" baseline="0" dirty="0" smtClean="0">
                          <a:latin typeface="Comic Sans MS" pitchFamily="66" charset="0"/>
                        </a:rPr>
                        <a:t>  Which place value would you use to compare the numbers 26,796 and 26,742. Why? </a:t>
                      </a:r>
                      <a:endParaRPr lang="en-US" sz="1000" dirty="0">
                        <a:latin typeface="Comic Sans MS" pitchFamily="66" charset="0"/>
                      </a:endParaRPr>
                    </a:p>
                  </a:txBody>
                  <a:tcPr/>
                </a:tc>
              </a:tr>
              <a:tr h="1943100">
                <a:tc>
                  <a:txBody>
                    <a:bodyPr/>
                    <a:lstStyle/>
                    <a:p>
                      <a:r>
                        <a:rPr lang="en-US" sz="1000" dirty="0" smtClean="0">
                          <a:latin typeface="Comic Sans MS" pitchFamily="66" charset="0"/>
                        </a:rPr>
                        <a:t>3)  Andy</a:t>
                      </a:r>
                      <a:r>
                        <a:rPr lang="en-US" sz="1000" baseline="0" dirty="0" smtClean="0">
                          <a:latin typeface="Comic Sans MS" pitchFamily="66" charset="0"/>
                        </a:rPr>
                        <a:t> cleaned 45 cages on Monday, 36 cages on Tuesday, and 69 cages on Wednesday.  How many cages did Andy clean altogether?</a:t>
                      </a:r>
                      <a:endParaRPr lang="en-US" sz="1000" dirty="0">
                        <a:latin typeface="Comic Sans MS" pitchFamily="66" charset="0"/>
                      </a:endParaRPr>
                    </a:p>
                  </a:txBody>
                  <a:tcPr/>
                </a:tc>
                <a:tc>
                  <a:txBody>
                    <a:bodyPr/>
                    <a:lstStyle/>
                    <a:p>
                      <a:r>
                        <a:rPr lang="en-US" sz="1000" dirty="0" smtClean="0">
                          <a:latin typeface="Comic Sans MS" pitchFamily="66" charset="0"/>
                        </a:rPr>
                        <a:t>4)  Write the following number in expanded form.      20,215</a:t>
                      </a:r>
                      <a:endParaRPr lang="en-US" sz="1000" dirty="0">
                        <a:latin typeface="Comic Sans MS" pitchFamily="66" charset="0"/>
                      </a:endParaRPr>
                    </a:p>
                  </a:txBody>
                  <a:tcPr/>
                </a:tc>
              </a:tr>
            </a:tbl>
          </a:graphicData>
        </a:graphic>
      </p:graphicFrame>
      <p:sp>
        <p:nvSpPr>
          <p:cNvPr id="5" name="Rounded Rectangle 4"/>
          <p:cNvSpPr/>
          <p:nvPr/>
        </p:nvSpPr>
        <p:spPr>
          <a:xfrm>
            <a:off x="5372100" y="419100"/>
            <a:ext cx="1752600" cy="381000"/>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2500" dirty="0" smtClean="0">
                <a:latin typeface="Comic Sans MS" pitchFamily="66" charset="0"/>
              </a:rPr>
              <a:t>Week 3</a:t>
            </a:r>
            <a:endParaRPr lang="en-US" sz="2500" dirty="0">
              <a:latin typeface="Comic Sans MS" pitchFamily="66" charset="0"/>
            </a:endParaRPr>
          </a:p>
        </p:txBody>
      </p:sp>
      <p:sp>
        <p:nvSpPr>
          <p:cNvPr id="7" name="TextBox 6"/>
          <p:cNvSpPr txBox="1"/>
          <p:nvPr/>
        </p:nvSpPr>
        <p:spPr>
          <a:xfrm>
            <a:off x="342900" y="419100"/>
            <a:ext cx="4114800" cy="400110"/>
          </a:xfrm>
          <a:prstGeom prst="rect">
            <a:avLst/>
          </a:prstGeom>
          <a:noFill/>
        </p:spPr>
        <p:txBody>
          <a:bodyPr wrap="square" rtlCol="0">
            <a:spAutoFit/>
          </a:bodyPr>
          <a:lstStyle/>
          <a:p>
            <a:r>
              <a:rPr lang="en-US" dirty="0" smtClean="0">
                <a:latin typeface="Comic Sans MS" pitchFamily="66" charset="0"/>
              </a:rPr>
              <a:t>Name ____________________</a:t>
            </a:r>
            <a:endParaRPr lang="en-US" dirty="0">
              <a:latin typeface="Comic Sans MS" pitchFamily="66" charset="0"/>
            </a:endParaRPr>
          </a:p>
        </p:txBody>
      </p:sp>
      <p:sp>
        <p:nvSpPr>
          <p:cNvPr id="10" name="Rounded Rectangle 9"/>
          <p:cNvSpPr/>
          <p:nvPr/>
        </p:nvSpPr>
        <p:spPr>
          <a:xfrm>
            <a:off x="419100" y="819210"/>
            <a:ext cx="914400" cy="285690"/>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600" b="1" dirty="0" smtClean="0">
                <a:latin typeface="Comic Sans MS" pitchFamily="66" charset="0"/>
              </a:rPr>
              <a:t>Day 1</a:t>
            </a:r>
            <a:endParaRPr lang="en-US" sz="1600" b="1" dirty="0">
              <a:latin typeface="Comic Sans MS" pitchFamily="66" charset="0"/>
            </a:endParaRPr>
          </a:p>
        </p:txBody>
      </p:sp>
      <p:graphicFrame>
        <p:nvGraphicFramePr>
          <p:cNvPr id="16" name="Table 15"/>
          <p:cNvGraphicFramePr>
            <a:graphicFrameLocks noGrp="1"/>
          </p:cNvGraphicFramePr>
          <p:nvPr>
            <p:extLst>
              <p:ext uri="{D42A27DB-BD31-4B8C-83A1-F6EECF244321}">
                <p14:modId xmlns:p14="http://schemas.microsoft.com/office/powerpoint/2010/main" val="3864310152"/>
              </p:ext>
            </p:extLst>
          </p:nvPr>
        </p:nvGraphicFramePr>
        <p:xfrm>
          <a:off x="427383" y="5524500"/>
          <a:ext cx="6705600" cy="3886200"/>
        </p:xfrm>
        <a:graphic>
          <a:graphicData uri="http://schemas.openxmlformats.org/drawingml/2006/table">
            <a:tbl>
              <a:tblPr firstRow="1" bandRow="1">
                <a:tableStyleId>{5940675A-B579-460E-94D1-54222C63F5DA}</a:tableStyleId>
              </a:tblPr>
              <a:tblGrid>
                <a:gridCol w="3352800"/>
                <a:gridCol w="3352800"/>
              </a:tblGrid>
              <a:tr h="1943100">
                <a:tc>
                  <a:txBody>
                    <a:bodyPr/>
                    <a:lstStyle/>
                    <a:p>
                      <a:r>
                        <a:rPr lang="en-US" sz="1000" dirty="0" smtClean="0">
                          <a:latin typeface="Comic Sans MS" pitchFamily="66" charset="0"/>
                        </a:rPr>
                        <a:t>1)  Jennifer read 104 pages of her book last week.  She read 87 pages of her book this week.  How many pages of her book did she read in both weeks?</a:t>
                      </a:r>
                      <a:endParaRPr lang="en-US" sz="1000" dirty="0">
                        <a:latin typeface="Comic Sans MS" pitchFamily="66" charset="0"/>
                      </a:endParaRPr>
                    </a:p>
                  </a:txBody>
                  <a:tcPr/>
                </a:tc>
                <a:tc>
                  <a:txBody>
                    <a:bodyPr/>
                    <a:lstStyle/>
                    <a:p>
                      <a:r>
                        <a:rPr lang="en-US" sz="1000" dirty="0" smtClean="0">
                          <a:latin typeface="Comic Sans MS" pitchFamily="66" charset="0"/>
                        </a:rPr>
                        <a:t>2)  549 + 151 = ____________</a:t>
                      </a:r>
                      <a:endParaRPr lang="en-US" sz="1000" dirty="0">
                        <a:latin typeface="Comic Sans MS" pitchFamily="66" charset="0"/>
                      </a:endParaRPr>
                    </a:p>
                  </a:txBody>
                  <a:tcPr/>
                </a:tc>
              </a:tr>
              <a:tr h="1943100">
                <a:tc>
                  <a:txBody>
                    <a:bodyPr/>
                    <a:lstStyle/>
                    <a:p>
                      <a:r>
                        <a:rPr lang="en-US" sz="1000" dirty="0" smtClean="0">
                          <a:latin typeface="Comic Sans MS" pitchFamily="66" charset="0"/>
                        </a:rPr>
                        <a:t>3)  The Empire</a:t>
                      </a:r>
                      <a:r>
                        <a:rPr lang="en-US" sz="1000" baseline="0" dirty="0" smtClean="0">
                          <a:latin typeface="Comic Sans MS" pitchFamily="66" charset="0"/>
                        </a:rPr>
                        <a:t> State Building is 1,250 feet tall.  The Chrysler Building is 1,046 feet tall.  What is the combined height of both buildings?</a:t>
                      </a:r>
                      <a:endParaRPr lang="en-US" sz="1000" dirty="0">
                        <a:latin typeface="Comic Sans MS" pitchFamily="66" charset="0"/>
                      </a:endParaRPr>
                    </a:p>
                  </a:txBody>
                  <a:tcPr/>
                </a:tc>
                <a:tc>
                  <a:txBody>
                    <a:bodyPr/>
                    <a:lstStyle/>
                    <a:p>
                      <a:r>
                        <a:rPr lang="en-US" sz="1000" dirty="0" smtClean="0">
                          <a:latin typeface="Comic Sans MS" pitchFamily="66" charset="0"/>
                        </a:rPr>
                        <a:t>4)  Round the number 372,952 to the nearest ten thousands place.</a:t>
                      </a:r>
                      <a:endParaRPr lang="en-US" sz="1000" dirty="0">
                        <a:latin typeface="Comic Sans MS" pitchFamily="66" charset="0"/>
                      </a:endParaRPr>
                    </a:p>
                  </a:txBody>
                  <a:tcPr/>
                </a:tc>
              </a:tr>
            </a:tbl>
          </a:graphicData>
        </a:graphic>
      </p:graphicFrame>
      <p:sp>
        <p:nvSpPr>
          <p:cNvPr id="17" name="Rounded Rectangle 16"/>
          <p:cNvSpPr/>
          <p:nvPr/>
        </p:nvSpPr>
        <p:spPr>
          <a:xfrm>
            <a:off x="427383" y="5162610"/>
            <a:ext cx="914400" cy="285690"/>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600" b="1" dirty="0" smtClean="0">
                <a:latin typeface="Comic Sans MS" pitchFamily="66" charset="0"/>
              </a:rPr>
              <a:t>Day 2</a:t>
            </a:r>
            <a:endParaRPr lang="en-US" sz="1600" b="1" dirty="0">
              <a:latin typeface="Comic Sans MS" pitchFamily="66" charset="0"/>
            </a:endParaRPr>
          </a:p>
        </p:txBody>
      </p:sp>
    </p:spTree>
    <p:extLst>
      <p:ext uri="{BB962C8B-B14F-4D97-AF65-F5344CB8AC3E}">
        <p14:creationId xmlns:p14="http://schemas.microsoft.com/office/powerpoint/2010/main" val="14228329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 y="-196860"/>
            <a:ext cx="8001000" cy="10026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4" name="Table 3"/>
          <p:cNvGraphicFramePr>
            <a:graphicFrameLocks noGrp="1"/>
          </p:cNvGraphicFramePr>
          <p:nvPr>
            <p:extLst>
              <p:ext uri="{D42A27DB-BD31-4B8C-83A1-F6EECF244321}">
                <p14:modId xmlns:p14="http://schemas.microsoft.com/office/powerpoint/2010/main" val="750191194"/>
              </p:ext>
            </p:extLst>
          </p:nvPr>
        </p:nvGraphicFramePr>
        <p:xfrm>
          <a:off x="419100" y="800100"/>
          <a:ext cx="6705600" cy="4016370"/>
        </p:xfrm>
        <a:graphic>
          <a:graphicData uri="http://schemas.openxmlformats.org/drawingml/2006/table">
            <a:tbl>
              <a:tblPr firstRow="1" bandRow="1">
                <a:tableStyleId>{5940675A-B579-460E-94D1-54222C63F5DA}</a:tableStyleId>
              </a:tblPr>
              <a:tblGrid>
                <a:gridCol w="3352800"/>
                <a:gridCol w="3352800"/>
              </a:tblGrid>
              <a:tr h="2008185">
                <a:tc>
                  <a:txBody>
                    <a:bodyPr/>
                    <a:lstStyle/>
                    <a:p>
                      <a:pPr marL="228600" indent="-228600">
                        <a:buAutoNum type="arabicParenR"/>
                      </a:pPr>
                      <a:r>
                        <a:rPr lang="en-US" sz="1000" dirty="0" smtClean="0">
                          <a:latin typeface="Comic Sans MS" pitchFamily="66" charset="0"/>
                        </a:rPr>
                        <a:t>Solve</a:t>
                      </a:r>
                      <a:r>
                        <a:rPr lang="en-US" sz="1000" baseline="0" dirty="0" smtClean="0">
                          <a:latin typeface="Comic Sans MS" pitchFamily="66" charset="0"/>
                        </a:rPr>
                        <a:t> to find the sum.  </a:t>
                      </a:r>
                    </a:p>
                    <a:p>
                      <a:pPr marL="228600" indent="-228600">
                        <a:buAutoNum type="arabicParenR"/>
                      </a:pPr>
                      <a:endParaRPr lang="en-US" sz="1000" baseline="0" dirty="0" smtClean="0">
                        <a:latin typeface="Comic Sans MS" pitchFamily="66" charset="0"/>
                      </a:endParaRPr>
                    </a:p>
                    <a:p>
                      <a:pPr marL="0" indent="0">
                        <a:buNone/>
                      </a:pPr>
                      <a:r>
                        <a:rPr lang="en-US" sz="1000" baseline="0" dirty="0" smtClean="0">
                          <a:latin typeface="Comic Sans MS" pitchFamily="66" charset="0"/>
                        </a:rPr>
                        <a:t>4,392 + 3,179 = _____________________</a:t>
                      </a:r>
                      <a:endParaRPr lang="en-US" sz="1000" dirty="0">
                        <a:latin typeface="Comic Sans MS" pitchFamily="66" charset="0"/>
                      </a:endParaRPr>
                    </a:p>
                  </a:txBody>
                  <a:tcPr/>
                </a:tc>
                <a:tc>
                  <a:txBody>
                    <a:bodyPr/>
                    <a:lstStyle/>
                    <a:p>
                      <a:r>
                        <a:rPr lang="en-US" sz="1000" dirty="0" smtClean="0">
                          <a:latin typeface="Comic Sans MS" pitchFamily="66" charset="0"/>
                        </a:rPr>
                        <a:t>2)</a:t>
                      </a:r>
                      <a:r>
                        <a:rPr lang="en-US" sz="1000" baseline="0" dirty="0" smtClean="0">
                          <a:latin typeface="Comic Sans MS" pitchFamily="66" charset="0"/>
                        </a:rPr>
                        <a:t>  Divers saw 432 tropical fish on their first dive, 289 tropical fish on their second dive, and 637 tropical fish on their third dive.  How many tropical fish did they see altogether?</a:t>
                      </a:r>
                      <a:endParaRPr lang="en-US" sz="1000" dirty="0">
                        <a:latin typeface="Comic Sans MS" pitchFamily="66" charset="0"/>
                      </a:endParaRPr>
                    </a:p>
                  </a:txBody>
                  <a:tcPr/>
                </a:tc>
              </a:tr>
              <a:tr h="2008185">
                <a:tc>
                  <a:txBody>
                    <a:bodyPr/>
                    <a:lstStyle/>
                    <a:p>
                      <a:r>
                        <a:rPr lang="en-US" sz="1000" dirty="0" smtClean="0">
                          <a:latin typeface="Comic Sans MS" pitchFamily="66" charset="0"/>
                        </a:rPr>
                        <a:t>3)  469 + 297 + 2,196 = ______________</a:t>
                      </a:r>
                      <a:endParaRPr lang="en-US" sz="1000" dirty="0">
                        <a:latin typeface="Comic Sans MS" pitchFamily="66" charset="0"/>
                      </a:endParaRPr>
                    </a:p>
                  </a:txBody>
                  <a:tcPr/>
                </a:tc>
                <a:tc>
                  <a:txBody>
                    <a:bodyPr/>
                    <a:lstStyle/>
                    <a:p>
                      <a:pPr marL="228600" indent="-228600">
                        <a:buAutoNum type="arabicParenR" startAt="4"/>
                      </a:pPr>
                      <a:r>
                        <a:rPr lang="en-US" sz="1000" dirty="0" smtClean="0">
                          <a:latin typeface="Comic Sans MS" pitchFamily="66" charset="0"/>
                        </a:rPr>
                        <a:t>Which of the following numbers when rounded to the nearest hundred becomes 400?</a:t>
                      </a:r>
                    </a:p>
                    <a:p>
                      <a:pPr marL="0" indent="0">
                        <a:buNone/>
                      </a:pPr>
                      <a:endParaRPr lang="en-US" sz="1000" dirty="0" smtClean="0">
                        <a:latin typeface="Comic Sans MS" pitchFamily="66" charset="0"/>
                      </a:endParaRPr>
                    </a:p>
                    <a:p>
                      <a:r>
                        <a:rPr lang="en-US" sz="1000" dirty="0" smtClean="0">
                          <a:latin typeface="Comic Sans MS" pitchFamily="66" charset="0"/>
                        </a:rPr>
                        <a:t>         a)</a:t>
                      </a:r>
                      <a:r>
                        <a:rPr lang="en-US" sz="1000" baseline="0" dirty="0" smtClean="0">
                          <a:latin typeface="Comic Sans MS" pitchFamily="66" charset="0"/>
                        </a:rPr>
                        <a:t>  349</a:t>
                      </a:r>
                    </a:p>
                    <a:p>
                      <a:endParaRPr lang="en-US" sz="1000" baseline="0" dirty="0" smtClean="0">
                        <a:latin typeface="Comic Sans MS" pitchFamily="66" charset="0"/>
                      </a:endParaRPr>
                    </a:p>
                    <a:p>
                      <a:r>
                        <a:rPr lang="en-US" sz="1000" baseline="0" dirty="0" smtClean="0">
                          <a:latin typeface="Comic Sans MS" pitchFamily="66" charset="0"/>
                        </a:rPr>
                        <a:t>         b)  352</a:t>
                      </a:r>
                    </a:p>
                    <a:p>
                      <a:endParaRPr lang="en-US" sz="1000" baseline="0" dirty="0" smtClean="0">
                        <a:latin typeface="Comic Sans MS" pitchFamily="66" charset="0"/>
                      </a:endParaRPr>
                    </a:p>
                    <a:p>
                      <a:r>
                        <a:rPr lang="en-US" sz="1000" baseline="0" dirty="0" smtClean="0">
                          <a:latin typeface="Comic Sans MS" pitchFamily="66" charset="0"/>
                        </a:rPr>
                        <a:t>         c)  399</a:t>
                      </a:r>
                    </a:p>
                    <a:p>
                      <a:endParaRPr lang="en-US" sz="1000" baseline="0" dirty="0" smtClean="0">
                        <a:latin typeface="Comic Sans MS" pitchFamily="66" charset="0"/>
                      </a:endParaRPr>
                    </a:p>
                    <a:p>
                      <a:r>
                        <a:rPr lang="en-US" sz="1000" baseline="0" dirty="0" smtClean="0">
                          <a:latin typeface="Comic Sans MS" pitchFamily="66" charset="0"/>
                        </a:rPr>
                        <a:t>         d)  339</a:t>
                      </a:r>
                      <a:endParaRPr lang="en-US" sz="1000" dirty="0">
                        <a:latin typeface="Comic Sans MS" pitchFamily="66" charset="0"/>
                      </a:endParaRPr>
                    </a:p>
                  </a:txBody>
                  <a:tcPr/>
                </a:tc>
              </a:tr>
            </a:tbl>
          </a:graphicData>
        </a:graphic>
      </p:graphicFrame>
      <p:sp>
        <p:nvSpPr>
          <p:cNvPr id="10" name="Rounded Rectangle 9"/>
          <p:cNvSpPr/>
          <p:nvPr/>
        </p:nvSpPr>
        <p:spPr>
          <a:xfrm>
            <a:off x="419100" y="419100"/>
            <a:ext cx="914400" cy="285690"/>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600" b="1" dirty="0" smtClean="0">
                <a:latin typeface="Comic Sans MS" pitchFamily="66" charset="0"/>
              </a:rPr>
              <a:t>Day 3</a:t>
            </a:r>
            <a:endParaRPr lang="en-US" sz="1600" b="1" dirty="0">
              <a:latin typeface="Comic Sans MS" pitchFamily="66" charset="0"/>
            </a:endParaRPr>
          </a:p>
        </p:txBody>
      </p:sp>
      <p:graphicFrame>
        <p:nvGraphicFramePr>
          <p:cNvPr id="14" name="Table 13"/>
          <p:cNvGraphicFramePr>
            <a:graphicFrameLocks noGrp="1"/>
          </p:cNvGraphicFramePr>
          <p:nvPr>
            <p:extLst>
              <p:ext uri="{D42A27DB-BD31-4B8C-83A1-F6EECF244321}">
                <p14:modId xmlns:p14="http://schemas.microsoft.com/office/powerpoint/2010/main" val="2638835739"/>
              </p:ext>
            </p:extLst>
          </p:nvPr>
        </p:nvGraphicFramePr>
        <p:xfrm>
          <a:off x="419100" y="5318130"/>
          <a:ext cx="6705600" cy="4016370"/>
        </p:xfrm>
        <a:graphic>
          <a:graphicData uri="http://schemas.openxmlformats.org/drawingml/2006/table">
            <a:tbl>
              <a:tblPr firstRow="1" bandRow="1">
                <a:tableStyleId>{5940675A-B579-460E-94D1-54222C63F5DA}</a:tableStyleId>
              </a:tblPr>
              <a:tblGrid>
                <a:gridCol w="3352800"/>
                <a:gridCol w="3352800"/>
              </a:tblGrid>
              <a:tr h="2008185">
                <a:tc>
                  <a:txBody>
                    <a:bodyPr/>
                    <a:lstStyle/>
                    <a:p>
                      <a:r>
                        <a:rPr lang="en-US" sz="1000" dirty="0" smtClean="0">
                          <a:latin typeface="Comic Sans MS" pitchFamily="66" charset="0"/>
                        </a:rPr>
                        <a:t>1) If 596 people shopped at the Summit on one day, 992 people shopped on the second day, and 827 people shopped on the third day, how many people shopped at the Summit </a:t>
                      </a:r>
                      <a:r>
                        <a:rPr lang="en-US" sz="1000" baseline="0" dirty="0" smtClean="0">
                          <a:latin typeface="Comic Sans MS" pitchFamily="66" charset="0"/>
                        </a:rPr>
                        <a:t>on all three days?</a:t>
                      </a:r>
                      <a:endParaRPr lang="en-US" sz="1000" dirty="0">
                        <a:latin typeface="Comic Sans MS" pitchFamily="66" charset="0"/>
                      </a:endParaRPr>
                    </a:p>
                  </a:txBody>
                  <a:tcPr/>
                </a:tc>
                <a:tc>
                  <a:txBody>
                    <a:bodyPr/>
                    <a:lstStyle/>
                    <a:p>
                      <a:r>
                        <a:rPr lang="en-US" sz="1000" dirty="0" smtClean="0">
                          <a:latin typeface="Comic Sans MS" pitchFamily="66" charset="0"/>
                        </a:rPr>
                        <a:t>2)  Write the numbers in order from greatest to least:  53,369;   53,390;   5,999;   51,867;   54,026</a:t>
                      </a:r>
                      <a:endParaRPr lang="en-US" sz="1000" dirty="0">
                        <a:latin typeface="Comic Sans MS" pitchFamily="66" charset="0"/>
                      </a:endParaRPr>
                    </a:p>
                  </a:txBody>
                  <a:tcPr/>
                </a:tc>
              </a:tr>
              <a:tr h="2008185">
                <a:tc>
                  <a:txBody>
                    <a:bodyPr/>
                    <a:lstStyle/>
                    <a:p>
                      <a:r>
                        <a:rPr lang="en-US" sz="1000" dirty="0" smtClean="0">
                          <a:latin typeface="Comic Sans MS" pitchFamily="66" charset="0"/>
                        </a:rPr>
                        <a:t>3)  Use the symbols &gt;, &lt;, or = to compare the numbers below.</a:t>
                      </a:r>
                    </a:p>
                    <a:p>
                      <a:endParaRPr lang="en-US" sz="1000" dirty="0" smtClean="0">
                        <a:latin typeface="Comic Sans MS" pitchFamily="66" charset="0"/>
                      </a:endParaRPr>
                    </a:p>
                    <a:p>
                      <a:pPr algn="ctr"/>
                      <a:r>
                        <a:rPr lang="en-US" sz="1000" dirty="0" smtClean="0">
                          <a:latin typeface="Comic Sans MS" pitchFamily="66" charset="0"/>
                        </a:rPr>
                        <a:t>908,668 ______ 908,078</a:t>
                      </a:r>
                      <a:endParaRPr lang="en-US" sz="1000" dirty="0">
                        <a:latin typeface="Comic Sans MS" pitchFamily="66" charset="0"/>
                      </a:endParaRPr>
                    </a:p>
                  </a:txBody>
                  <a:tcPr/>
                </a:tc>
                <a:tc>
                  <a:txBody>
                    <a:bodyPr/>
                    <a:lstStyle/>
                    <a:p>
                      <a:r>
                        <a:rPr lang="en-US" sz="1000" dirty="0" smtClean="0">
                          <a:latin typeface="Comic Sans MS" pitchFamily="66" charset="0"/>
                        </a:rPr>
                        <a:t>4)  Create a word problem for 69 + 78.  Then solve.</a:t>
                      </a:r>
                      <a:endParaRPr lang="en-US" sz="1000" dirty="0">
                        <a:latin typeface="Comic Sans MS" pitchFamily="66" charset="0"/>
                      </a:endParaRPr>
                    </a:p>
                  </a:txBody>
                  <a:tcPr/>
                </a:tc>
              </a:tr>
            </a:tbl>
          </a:graphicData>
        </a:graphic>
      </p:graphicFrame>
      <p:sp>
        <p:nvSpPr>
          <p:cNvPr id="15" name="Rounded Rectangle 14"/>
          <p:cNvSpPr/>
          <p:nvPr/>
        </p:nvSpPr>
        <p:spPr>
          <a:xfrm>
            <a:off x="419100" y="4937130"/>
            <a:ext cx="914400" cy="285690"/>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600" b="1" dirty="0" smtClean="0">
                <a:latin typeface="Comic Sans MS" pitchFamily="66" charset="0"/>
              </a:rPr>
              <a:t>Day 4</a:t>
            </a:r>
            <a:endParaRPr lang="en-US" sz="1600" b="1" dirty="0">
              <a:latin typeface="Comic Sans MS" pitchFamily="66" charset="0"/>
            </a:endParaRPr>
          </a:p>
        </p:txBody>
      </p:sp>
    </p:spTree>
    <p:extLst>
      <p:ext uri="{BB962C8B-B14F-4D97-AF65-F5344CB8AC3E}">
        <p14:creationId xmlns:p14="http://schemas.microsoft.com/office/powerpoint/2010/main" val="590403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94</TotalTime>
  <Words>364</Words>
  <Application>Microsoft Office PowerPoint</Application>
  <PresentationFormat>Custom</PresentationFormat>
  <Paragraphs>34</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Comic Sans MS</vt:lpstr>
      <vt:lpstr>Office Theme</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ADGER, ASHLEY</cp:lastModifiedBy>
  <cp:revision>20</cp:revision>
  <dcterms:created xsi:type="dcterms:W3CDTF">2014-06-18T14:42:29Z</dcterms:created>
  <dcterms:modified xsi:type="dcterms:W3CDTF">2015-09-11T16:22:03Z</dcterms:modified>
</cp:coreProperties>
</file>