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7543800" cy="9829800"/>
  <p:notesSz cx="6858000" cy="9296400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>
          <p15:clr>
            <a:srgbClr val="A4A3A4"/>
          </p15:clr>
        </p15:guide>
        <p15:guide id="2" pos="2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906" y="150"/>
      </p:cViewPr>
      <p:guideLst>
        <p:guide orient="horz" pos="3096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785" y="3053611"/>
            <a:ext cx="6412230" cy="2107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570" y="5570220"/>
            <a:ext cx="5280660" cy="25120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09" y="6316557"/>
            <a:ext cx="6412230" cy="195230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09" y="4166290"/>
            <a:ext cx="6412230" cy="215026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90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4765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1" y="2200328"/>
            <a:ext cx="3333155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1" y="3117320"/>
            <a:ext cx="3333155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2147" y="2200328"/>
            <a:ext cx="3334464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2147" y="3117320"/>
            <a:ext cx="3334464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391372"/>
            <a:ext cx="2481859" cy="166560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416" y="391373"/>
            <a:ext cx="4217194" cy="83894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2056978"/>
            <a:ext cx="2481859" cy="6723857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638" y="6880860"/>
            <a:ext cx="4526280" cy="81232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8638" y="878310"/>
            <a:ext cx="4526280" cy="589788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8638" y="7693185"/>
            <a:ext cx="4526280" cy="1153635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9255" y="393650"/>
            <a:ext cx="1697355" cy="83871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190" y="393650"/>
            <a:ext cx="4966335" cy="83871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190" y="393648"/>
            <a:ext cx="6789420" cy="16383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0" y="2293622"/>
            <a:ext cx="6789420" cy="6487213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1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93DD-1ADC-4EF8-806C-0A01CCBE6D82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7465" y="9110770"/>
            <a:ext cx="238887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63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180003"/>
              </p:ext>
            </p:extLst>
          </p:nvPr>
        </p:nvGraphicFramePr>
        <p:xfrm>
          <a:off x="419100" y="11811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pPr marL="0" marR="0" indent="0" algn="l" defTabSz="9927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1) Draw an acute angle.</a:t>
                      </a: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Order the decimals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from least to greatest: </a:t>
                      </a: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          1.34, 1.43, 1.03, 1.3, 1.4, 1.44, 1.04, 1.33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Jenny’s gift box is 7 feet wide and has an area of 35 square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feet.  What is the length of Jenny’s gift box?</a:t>
                      </a: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Which fractions below are equivalent to 6/8?  There may be more than one correct answer.</a:t>
                      </a: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a).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3/4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). 12/24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c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). 18/24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). 2/6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72100" y="419100"/>
            <a:ext cx="1752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Comic Sans MS" pitchFamily="66" charset="0"/>
              </a:rPr>
              <a:t>Week 29</a:t>
            </a:r>
            <a:endParaRPr lang="en-US" sz="25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4191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Name ____________________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" y="8192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1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36541"/>
              </p:ext>
            </p:extLst>
          </p:nvPr>
        </p:nvGraphicFramePr>
        <p:xfrm>
          <a:off x="427383" y="5524500"/>
          <a:ext cx="7078317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725517"/>
              </a:tblGrid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1) Draw a pair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of perpendicular line segments below: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George lives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4  5/10 miles from the gym.  Write this amount as a decimal.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Multiply to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find the product:  89 X 73 =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How many hundreds are in 9,000?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427383" y="51626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2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45082"/>
              </p:ext>
            </p:extLst>
          </p:nvPr>
        </p:nvGraphicFramePr>
        <p:xfrm>
          <a:off x="419100" y="80010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AutoNum type="arabicParenR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Tony drew 7 heptagons.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How many line segments did Tony draw?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  Multiply 3/9 </a:t>
                      </a: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x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9.  Write the product then draw a picture to show your answer.  Simplify your answer if necessary.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Each side of a square painting is 9 feet long.  A frame shop charges $2.00 per foot for a wood frame.  How much would it cost to buy a frame for the painting?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Divide to find the quotient: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6734 -:- 4 =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19100" y="41910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3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755517"/>
              </p:ext>
            </p:extLst>
          </p:nvPr>
        </p:nvGraphicFramePr>
        <p:xfrm>
          <a:off x="419100" y="531813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1) </a:t>
                      </a:r>
                      <a:r>
                        <a:rPr lang="en-US" sz="1000" dirty="0" err="1" smtClean="0">
                          <a:latin typeface="Comic Sans MS" pitchFamily="66" charset="0"/>
                        </a:rPr>
                        <a:t>Jayden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 drew a shape with 8 angles, 8 vertices and 8 sides.  What shape could he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have drawn?</a:t>
                      </a: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Write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0.968 as a fraction.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Stephanie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buys 18 baseball hats for $12 a piece and 4 baseball gloves for $32 a piece.  She hands the cashier $400.  How much change should Stephanie get back?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Brendan went with his twin brother and sister to the doctor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to be weighted.  His brother weighted </a:t>
                      </a: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19 1/8 pounds.  His sister weighted 18 3/4 pounds.  How much more does Brendan’s brother weigh than his sister?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19100" y="493713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4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</TotalTime>
  <Words>353</Words>
  <Application>Microsoft Office PowerPoint</Application>
  <PresentationFormat>Custom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ADGER, ASHLEY</cp:lastModifiedBy>
  <cp:revision>49</cp:revision>
  <cp:lastPrinted>2015-04-16T16:57:48Z</cp:lastPrinted>
  <dcterms:created xsi:type="dcterms:W3CDTF">2015-04-13T11:29:59Z</dcterms:created>
  <dcterms:modified xsi:type="dcterms:W3CDTF">2016-05-06T20:09:55Z</dcterms:modified>
</cp:coreProperties>
</file>